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932" r:id="rId4"/>
    <p:sldMasterId id="2147484004" r:id="rId5"/>
    <p:sldMasterId id="2147484077" r:id="rId6"/>
    <p:sldMasterId id="2147484226" r:id="rId7"/>
  </p:sldMasterIdLst>
  <p:notesMasterIdLst>
    <p:notesMasterId r:id="rId39"/>
  </p:notesMasterIdLst>
  <p:handoutMasterIdLst>
    <p:handoutMasterId r:id="rId40"/>
  </p:handoutMasterIdLst>
  <p:sldIdLst>
    <p:sldId id="256" r:id="rId8"/>
    <p:sldId id="382" r:id="rId9"/>
    <p:sldId id="9030" r:id="rId10"/>
    <p:sldId id="784" r:id="rId11"/>
    <p:sldId id="787" r:id="rId12"/>
    <p:sldId id="298" r:id="rId13"/>
    <p:sldId id="456" r:id="rId14"/>
    <p:sldId id="590" r:id="rId15"/>
    <p:sldId id="9015" r:id="rId16"/>
    <p:sldId id="791" r:id="rId17"/>
    <p:sldId id="792" r:id="rId18"/>
    <p:sldId id="599" r:id="rId19"/>
    <p:sldId id="9026" r:id="rId20"/>
    <p:sldId id="9032" r:id="rId21"/>
    <p:sldId id="9016" r:id="rId22"/>
    <p:sldId id="9004" r:id="rId23"/>
    <p:sldId id="494" r:id="rId24"/>
    <p:sldId id="935" r:id="rId25"/>
    <p:sldId id="9020" r:id="rId26"/>
    <p:sldId id="9025" r:id="rId27"/>
    <p:sldId id="9033" r:id="rId28"/>
    <p:sldId id="580" r:id="rId29"/>
    <p:sldId id="561" r:id="rId30"/>
    <p:sldId id="9029" r:id="rId31"/>
    <p:sldId id="9007" r:id="rId32"/>
    <p:sldId id="9021" r:id="rId33"/>
    <p:sldId id="9008" r:id="rId34"/>
    <p:sldId id="9009" r:id="rId35"/>
    <p:sldId id="9031" r:id="rId36"/>
    <p:sldId id="9012" r:id="rId37"/>
    <p:sldId id="800" r:id="rId38"/>
  </p:sldIdLst>
  <p:sldSz cx="12192000" cy="6858000"/>
  <p:notesSz cx="6858000" cy="9144000"/>
  <p:embeddedFontLs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Malgun Gothic" panose="020B0503020000020004" pitchFamily="34" charset="-127"/>
      <p:regular r:id="rId45"/>
      <p:bold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Roboto Light" panose="02000000000000000000" pitchFamily="2" charset="0"/>
      <p:regular r:id="rId55"/>
      <p:italic r:id="rId56"/>
    </p:embeddedFont>
    <p:embeddedFont>
      <p:font typeface="Roboto Medium" panose="02000000000000000000" pitchFamily="2" charset="0"/>
      <p:regular r:id="rId57"/>
      <p:italic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0B7"/>
    <a:srgbClr val="000000"/>
    <a:srgbClr val="E8ECFE"/>
    <a:srgbClr val="BDC2DA"/>
    <a:srgbClr val="B8BDD5"/>
    <a:srgbClr val="B4B9D0"/>
    <a:srgbClr val="AEC0B9"/>
    <a:srgbClr val="5A6770"/>
    <a:srgbClr val="FF5D3C"/>
    <a:srgbClr val="BC5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58" autoAdjust="0"/>
    <p:restoredTop sz="74093" autoAdjust="0"/>
  </p:normalViewPr>
  <p:slideViewPr>
    <p:cSldViewPr snapToGrid="0">
      <p:cViewPr varScale="1">
        <p:scale>
          <a:sx n="64" d="100"/>
          <a:sy n="64" d="100"/>
        </p:scale>
        <p:origin x="403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4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1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6.fntdata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anna Grypari" userId="bcb4edb4-0eec-4e93-9d6d-7b8f9d1b5986" providerId="ADAL" clId="{2F07D3F5-C762-495B-A785-C04E099B13B1}"/>
    <pc:docChg chg="undo redo custSel addSld delSld modSld sldOrd addMainMaster delMainMaster modMainMaster">
      <pc:chgData name="Ioanna Grypari" userId="bcb4edb4-0eec-4e93-9d6d-7b8f9d1b5986" providerId="ADAL" clId="{2F07D3F5-C762-495B-A785-C04E099B13B1}" dt="2024-10-07T17:36:20.727" v="2729"/>
      <pc:docMkLst>
        <pc:docMk/>
      </pc:docMkLst>
      <pc:sldChg chg="modSp mod modNotesTx">
        <pc:chgData name="Ioanna Grypari" userId="bcb4edb4-0eec-4e93-9d6d-7b8f9d1b5986" providerId="ADAL" clId="{2F07D3F5-C762-495B-A785-C04E099B13B1}" dt="2024-10-07T06:17:48.743" v="212" actId="14100"/>
        <pc:sldMkLst>
          <pc:docMk/>
          <pc:sldMk cId="1589017476" sldId="256"/>
        </pc:sldMkLst>
        <pc:spChg chg="mod">
          <ac:chgData name="Ioanna Grypari" userId="bcb4edb4-0eec-4e93-9d6d-7b8f9d1b5986" providerId="ADAL" clId="{2F07D3F5-C762-495B-A785-C04E099B13B1}" dt="2024-10-07T06:17:48.743" v="212" actId="14100"/>
          <ac:spMkLst>
            <pc:docMk/>
            <pc:sldMk cId="1589017476" sldId="256"/>
            <ac:spMk id="3" creationId="{C9C96C15-8964-2E86-1A06-9D43EF6AA0F0}"/>
          </ac:spMkLst>
        </pc:spChg>
        <pc:spChg chg="mod">
          <ac:chgData name="Ioanna Grypari" userId="bcb4edb4-0eec-4e93-9d6d-7b8f9d1b5986" providerId="ADAL" clId="{2F07D3F5-C762-495B-A785-C04E099B13B1}" dt="2024-10-07T06:06:44.991" v="39" actId="403"/>
          <ac:spMkLst>
            <pc:docMk/>
            <pc:sldMk cId="1589017476" sldId="256"/>
            <ac:spMk id="6" creationId="{D4FD0FA7-DD61-2C4D-3893-10646954FCA5}"/>
          </ac:spMkLst>
        </pc:spChg>
      </pc:sldChg>
      <pc:sldChg chg="del">
        <pc:chgData name="Ioanna Grypari" userId="bcb4edb4-0eec-4e93-9d6d-7b8f9d1b5986" providerId="ADAL" clId="{2F07D3F5-C762-495B-A785-C04E099B13B1}" dt="2024-10-07T06:07:02.356" v="40" actId="47"/>
        <pc:sldMkLst>
          <pc:docMk/>
          <pc:sldMk cId="1747329053" sldId="258"/>
        </pc:sldMkLst>
      </pc:sldChg>
      <pc:sldChg chg="add del">
        <pc:chgData name="Ioanna Grypari" userId="bcb4edb4-0eec-4e93-9d6d-7b8f9d1b5986" providerId="ADAL" clId="{2F07D3F5-C762-495B-A785-C04E099B13B1}" dt="2024-10-07T11:55:24.116" v="503" actId="2696"/>
        <pc:sldMkLst>
          <pc:docMk/>
          <pc:sldMk cId="2050858279" sldId="261"/>
        </pc:sldMkLst>
      </pc:sldChg>
      <pc:sldChg chg="add del">
        <pc:chgData name="Ioanna Grypari" userId="bcb4edb4-0eec-4e93-9d6d-7b8f9d1b5986" providerId="ADAL" clId="{2F07D3F5-C762-495B-A785-C04E099B13B1}" dt="2024-10-07T11:50:13.476" v="487" actId="2696"/>
        <pc:sldMkLst>
          <pc:docMk/>
          <pc:sldMk cId="3677022221" sldId="261"/>
        </pc:sldMkLst>
      </pc:sldChg>
      <pc:sldChg chg="add del">
        <pc:chgData name="Ioanna Grypari" userId="bcb4edb4-0eec-4e93-9d6d-7b8f9d1b5986" providerId="ADAL" clId="{2F07D3F5-C762-495B-A785-C04E099B13B1}" dt="2024-10-07T11:54:40.729" v="502"/>
        <pc:sldMkLst>
          <pc:docMk/>
          <pc:sldMk cId="482043907" sldId="298"/>
        </pc:sldMkLst>
      </pc:sldChg>
      <pc:sldChg chg="del">
        <pc:chgData name="Ioanna Grypari" userId="bcb4edb4-0eec-4e93-9d6d-7b8f9d1b5986" providerId="ADAL" clId="{2F07D3F5-C762-495B-A785-C04E099B13B1}" dt="2024-10-07T11:54:30.343" v="500" actId="2696"/>
        <pc:sldMkLst>
          <pc:docMk/>
          <pc:sldMk cId="823788993" sldId="298"/>
        </pc:sldMkLst>
      </pc:sldChg>
      <pc:sldChg chg="addSp modSp mod">
        <pc:chgData name="Ioanna Grypari" userId="bcb4edb4-0eec-4e93-9d6d-7b8f9d1b5986" providerId="ADAL" clId="{2F07D3F5-C762-495B-A785-C04E099B13B1}" dt="2024-10-07T17:34:21.351" v="2704" actId="20577"/>
        <pc:sldMkLst>
          <pc:docMk/>
          <pc:sldMk cId="1576137158" sldId="382"/>
        </pc:sldMkLst>
        <pc:spChg chg="mod">
          <ac:chgData name="Ioanna Grypari" userId="bcb4edb4-0eec-4e93-9d6d-7b8f9d1b5986" providerId="ADAL" clId="{2F07D3F5-C762-495B-A785-C04E099B13B1}" dt="2024-10-07T15:27:24.647" v="1523" actId="255"/>
          <ac:spMkLst>
            <pc:docMk/>
            <pc:sldMk cId="1576137158" sldId="382"/>
            <ac:spMk id="2" creationId="{5C390A71-8BBF-C98A-31D7-44FB1A54068B}"/>
          </ac:spMkLst>
        </pc:spChg>
        <pc:spChg chg="mod">
          <ac:chgData name="Ioanna Grypari" userId="bcb4edb4-0eec-4e93-9d6d-7b8f9d1b5986" providerId="ADAL" clId="{2F07D3F5-C762-495B-A785-C04E099B13B1}" dt="2024-10-07T17:34:21.351" v="2704" actId="20577"/>
          <ac:spMkLst>
            <pc:docMk/>
            <pc:sldMk cId="1576137158" sldId="382"/>
            <ac:spMk id="3" creationId="{A6E32D04-F902-946E-5665-664AF8BA82B2}"/>
          </ac:spMkLst>
        </pc:spChg>
        <pc:spChg chg="add">
          <ac:chgData name="Ioanna Grypari" userId="bcb4edb4-0eec-4e93-9d6d-7b8f9d1b5986" providerId="ADAL" clId="{2F07D3F5-C762-495B-A785-C04E099B13B1}" dt="2024-10-07T11:32:01.642" v="312"/>
          <ac:spMkLst>
            <pc:docMk/>
            <pc:sldMk cId="1576137158" sldId="382"/>
            <ac:spMk id="6" creationId="{7C4DEE9D-BE2A-9B97-75CF-E9A119308B07}"/>
          </ac:spMkLst>
        </pc:spChg>
        <pc:spChg chg="add">
          <ac:chgData name="Ioanna Grypari" userId="bcb4edb4-0eec-4e93-9d6d-7b8f9d1b5986" providerId="ADAL" clId="{2F07D3F5-C762-495B-A785-C04E099B13B1}" dt="2024-10-07T12:43:38.086" v="697"/>
          <ac:spMkLst>
            <pc:docMk/>
            <pc:sldMk cId="1576137158" sldId="382"/>
            <ac:spMk id="6" creationId="{E160521C-E97D-A8B4-52F4-0A6449F81AD1}"/>
          </ac:spMkLst>
        </pc:spChg>
        <pc:spChg chg="add">
          <ac:chgData name="Ioanna Grypari" userId="bcb4edb4-0eec-4e93-9d6d-7b8f9d1b5986" providerId="ADAL" clId="{2F07D3F5-C762-495B-A785-C04E099B13B1}" dt="2024-10-07T11:32:05.942" v="318"/>
          <ac:spMkLst>
            <pc:docMk/>
            <pc:sldMk cId="1576137158" sldId="382"/>
            <ac:spMk id="7" creationId="{C363944B-0787-56DD-162D-FC09E02E4FF4}"/>
          </ac:spMkLst>
        </pc:spChg>
        <pc:spChg chg="add">
          <ac:chgData name="Ioanna Grypari" userId="bcb4edb4-0eec-4e93-9d6d-7b8f9d1b5986" providerId="ADAL" clId="{2F07D3F5-C762-495B-A785-C04E099B13B1}" dt="2024-10-07T11:33:24.771" v="392"/>
          <ac:spMkLst>
            <pc:docMk/>
            <pc:sldMk cId="1576137158" sldId="382"/>
            <ac:spMk id="8" creationId="{C6D0F638-C2E2-8E9C-C14E-198A8120E17C}"/>
          </ac:spMkLst>
        </pc:spChg>
      </pc:sldChg>
      <pc:sldChg chg="add del">
        <pc:chgData name="Ioanna Grypari" userId="bcb4edb4-0eec-4e93-9d6d-7b8f9d1b5986" providerId="ADAL" clId="{2F07D3F5-C762-495B-A785-C04E099B13B1}" dt="2024-10-07T11:54:40.729" v="502"/>
        <pc:sldMkLst>
          <pc:docMk/>
          <pc:sldMk cId="740742504" sldId="456"/>
        </pc:sldMkLst>
      </pc:sldChg>
      <pc:sldChg chg="del">
        <pc:chgData name="Ioanna Grypari" userId="bcb4edb4-0eec-4e93-9d6d-7b8f9d1b5986" providerId="ADAL" clId="{2F07D3F5-C762-495B-A785-C04E099B13B1}" dt="2024-10-07T11:54:30.343" v="500" actId="2696"/>
        <pc:sldMkLst>
          <pc:docMk/>
          <pc:sldMk cId="1407322840" sldId="456"/>
        </pc:sldMkLst>
      </pc:sldChg>
      <pc:sldChg chg="addSp delSp modSp add del mod ord modClrScheme chgLayout">
        <pc:chgData name="Ioanna Grypari" userId="bcb4edb4-0eec-4e93-9d6d-7b8f9d1b5986" providerId="ADAL" clId="{2F07D3F5-C762-495B-A785-C04E099B13B1}" dt="2024-10-07T15:41:29.210" v="1699"/>
        <pc:sldMkLst>
          <pc:docMk/>
          <pc:sldMk cId="1412913310" sldId="494"/>
        </pc:sldMkLst>
        <pc:spChg chg="mod ord">
          <ac:chgData name="Ioanna Grypari" userId="bcb4edb4-0eec-4e93-9d6d-7b8f9d1b5986" providerId="ADAL" clId="{2F07D3F5-C762-495B-A785-C04E099B13B1}" dt="2024-10-07T15:40:55.602" v="1695" actId="700"/>
          <ac:spMkLst>
            <pc:docMk/>
            <pc:sldMk cId="1412913310" sldId="494"/>
            <ac:spMk id="2" creationId="{5B5CBCCF-60E6-AC93-CB31-238C02A8F95C}"/>
          </ac:spMkLst>
        </pc:spChg>
        <pc:spChg chg="mod ord">
          <ac:chgData name="Ioanna Grypari" userId="bcb4edb4-0eec-4e93-9d6d-7b8f9d1b5986" providerId="ADAL" clId="{2F07D3F5-C762-495B-A785-C04E099B13B1}" dt="2024-10-07T15:40:55.602" v="1695" actId="700"/>
          <ac:spMkLst>
            <pc:docMk/>
            <pc:sldMk cId="1412913310" sldId="494"/>
            <ac:spMk id="6" creationId="{2246CFB8-0AA9-2ECD-BE31-AFB3D62DE13E}"/>
          </ac:spMkLst>
        </pc:spChg>
        <pc:spChg chg="del mod ord">
          <ac:chgData name="Ioanna Grypari" userId="bcb4edb4-0eec-4e93-9d6d-7b8f9d1b5986" providerId="ADAL" clId="{2F07D3F5-C762-495B-A785-C04E099B13B1}" dt="2024-10-07T15:41:28.139" v="1698" actId="478"/>
          <ac:spMkLst>
            <pc:docMk/>
            <pc:sldMk cId="1412913310" sldId="494"/>
            <ac:spMk id="18" creationId="{BB953C47-A97F-1909-F1DF-3D08CB42C393}"/>
          </ac:spMkLst>
        </pc:spChg>
        <pc:spChg chg="add del mod ord">
          <ac:chgData name="Ioanna Grypari" userId="bcb4edb4-0eec-4e93-9d6d-7b8f9d1b5986" providerId="ADAL" clId="{2F07D3F5-C762-495B-A785-C04E099B13B1}" dt="2024-10-07T15:40:55.602" v="1695" actId="700"/>
          <ac:spMkLst>
            <pc:docMk/>
            <pc:sldMk cId="1412913310" sldId="494"/>
            <ac:spMk id="19" creationId="{36923319-1355-E5F1-5B5B-60CADB47D959}"/>
          </ac:spMkLst>
        </pc:spChg>
        <pc:spChg chg="add mod">
          <ac:chgData name="Ioanna Grypari" userId="bcb4edb4-0eec-4e93-9d6d-7b8f9d1b5986" providerId="ADAL" clId="{2F07D3F5-C762-495B-A785-C04E099B13B1}" dt="2024-10-07T15:41:29.210" v="1699"/>
          <ac:spMkLst>
            <pc:docMk/>
            <pc:sldMk cId="1412913310" sldId="494"/>
            <ac:spMk id="24" creationId="{5CA02A3F-C5BB-99B0-8683-38A33DE31277}"/>
          </ac:spMkLst>
        </pc:spChg>
      </pc:sldChg>
      <pc:sldChg chg="add">
        <pc:chgData name="Ioanna Grypari" userId="bcb4edb4-0eec-4e93-9d6d-7b8f9d1b5986" providerId="ADAL" clId="{2F07D3F5-C762-495B-A785-C04E099B13B1}" dt="2024-10-07T17:28:58.944" v="2615"/>
        <pc:sldMkLst>
          <pc:docMk/>
          <pc:sldMk cId="576511075" sldId="561"/>
        </pc:sldMkLst>
      </pc:sldChg>
      <pc:sldChg chg="add del">
        <pc:chgData name="Ioanna Grypari" userId="bcb4edb4-0eec-4e93-9d6d-7b8f9d1b5986" providerId="ADAL" clId="{2F07D3F5-C762-495B-A785-C04E099B13B1}" dt="2024-10-07T11:54:40.729" v="502"/>
        <pc:sldMkLst>
          <pc:docMk/>
          <pc:sldMk cId="2531395059" sldId="561"/>
        </pc:sldMkLst>
      </pc:sldChg>
      <pc:sldChg chg="delSp del mod ord">
        <pc:chgData name="Ioanna Grypari" userId="bcb4edb4-0eec-4e93-9d6d-7b8f9d1b5986" providerId="ADAL" clId="{2F07D3F5-C762-495B-A785-C04E099B13B1}" dt="2024-10-07T17:28:47.531" v="2614" actId="2696"/>
        <pc:sldMkLst>
          <pc:docMk/>
          <pc:sldMk cId="3392996917" sldId="561"/>
        </pc:sldMkLst>
        <pc:spChg chg="del">
          <ac:chgData name="Ioanna Grypari" userId="bcb4edb4-0eec-4e93-9d6d-7b8f9d1b5986" providerId="ADAL" clId="{2F07D3F5-C762-495B-A785-C04E099B13B1}" dt="2024-10-07T16:59:59.019" v="2242" actId="478"/>
          <ac:spMkLst>
            <pc:docMk/>
            <pc:sldMk cId="3392996917" sldId="561"/>
            <ac:spMk id="13" creationId="{B62BBA96-4371-A15B-7EB3-36D1E267989A}"/>
          </ac:spMkLst>
        </pc:spChg>
      </pc:sldChg>
      <pc:sldChg chg="addSp delSp modSp del mod">
        <pc:chgData name="Ioanna Grypari" userId="bcb4edb4-0eec-4e93-9d6d-7b8f9d1b5986" providerId="ADAL" clId="{2F07D3F5-C762-495B-A785-C04E099B13B1}" dt="2024-10-07T11:54:30.343" v="500" actId="2696"/>
        <pc:sldMkLst>
          <pc:docMk/>
          <pc:sldMk cId="3508453933" sldId="561"/>
        </pc:sldMkLst>
        <pc:picChg chg="del">
          <ac:chgData name="Ioanna Grypari" userId="bcb4edb4-0eec-4e93-9d6d-7b8f9d1b5986" providerId="ADAL" clId="{2F07D3F5-C762-495B-A785-C04E099B13B1}" dt="2024-10-07T11:51:58.300" v="491" actId="478"/>
          <ac:picMkLst>
            <pc:docMk/>
            <pc:sldMk cId="3508453933" sldId="561"/>
            <ac:picMk id="8" creationId="{D408C4EC-A4DB-131C-DE31-70BC183749A8}"/>
          </ac:picMkLst>
        </pc:picChg>
        <pc:picChg chg="add mod">
          <ac:chgData name="Ioanna Grypari" userId="bcb4edb4-0eec-4e93-9d6d-7b8f9d1b5986" providerId="ADAL" clId="{2F07D3F5-C762-495B-A785-C04E099B13B1}" dt="2024-10-07T11:54:06.052" v="499" actId="1440"/>
          <ac:picMkLst>
            <pc:docMk/>
            <pc:sldMk cId="3508453933" sldId="561"/>
            <ac:picMk id="12" creationId="{CF5F2C7B-DD03-5BB8-D883-6E50792BA698}"/>
          </ac:picMkLst>
        </pc:picChg>
      </pc:sldChg>
      <pc:sldChg chg="add">
        <pc:chgData name="Ioanna Grypari" userId="bcb4edb4-0eec-4e93-9d6d-7b8f9d1b5986" providerId="ADAL" clId="{2F07D3F5-C762-495B-A785-C04E099B13B1}" dt="2024-10-07T17:28:58.944" v="2615"/>
        <pc:sldMkLst>
          <pc:docMk/>
          <pc:sldMk cId="2317185943" sldId="580"/>
        </pc:sldMkLst>
      </pc:sldChg>
      <pc:sldChg chg="modSp add del mod ord">
        <pc:chgData name="Ioanna Grypari" userId="bcb4edb4-0eec-4e93-9d6d-7b8f9d1b5986" providerId="ADAL" clId="{2F07D3F5-C762-495B-A785-C04E099B13B1}" dt="2024-10-07T17:28:47.531" v="2614" actId="2696"/>
        <pc:sldMkLst>
          <pc:docMk/>
          <pc:sldMk cId="4001460539" sldId="580"/>
        </pc:sldMkLst>
        <pc:spChg chg="mod">
          <ac:chgData name="Ioanna Grypari" userId="bcb4edb4-0eec-4e93-9d6d-7b8f9d1b5986" providerId="ADAL" clId="{2F07D3F5-C762-495B-A785-C04E099B13B1}" dt="2024-10-07T12:25:34.872" v="673" actId="20577"/>
          <ac:spMkLst>
            <pc:docMk/>
            <pc:sldMk cId="4001460539" sldId="580"/>
            <ac:spMk id="5" creationId="{0AF3C6BF-FF32-CB05-DF77-30890BBFD0C5}"/>
          </ac:spMkLst>
        </pc:spChg>
      </pc:sldChg>
      <pc:sldChg chg="addSp delSp modSp mod addAnim delAnim modAnim">
        <pc:chgData name="Ioanna Grypari" userId="bcb4edb4-0eec-4e93-9d6d-7b8f9d1b5986" providerId="ADAL" clId="{2F07D3F5-C762-495B-A785-C04E099B13B1}" dt="2024-10-07T15:30:00.090" v="1557" actId="1036"/>
        <pc:sldMkLst>
          <pc:docMk/>
          <pc:sldMk cId="31127819" sldId="590"/>
        </pc:sldMkLst>
        <pc:spChg chg="mod">
          <ac:chgData name="Ioanna Grypari" userId="bcb4edb4-0eec-4e93-9d6d-7b8f9d1b5986" providerId="ADAL" clId="{2F07D3F5-C762-495B-A785-C04E099B13B1}" dt="2024-10-07T15:30:00.090" v="1557" actId="1036"/>
          <ac:spMkLst>
            <pc:docMk/>
            <pc:sldMk cId="31127819" sldId="590"/>
            <ac:spMk id="2" creationId="{EF2ABC1A-B03D-F36E-D828-22E6903117F7}"/>
          </ac:spMkLst>
        </pc:spChg>
        <pc:spChg chg="add mod">
          <ac:chgData name="Ioanna Grypari" userId="bcb4edb4-0eec-4e93-9d6d-7b8f9d1b5986" providerId="ADAL" clId="{2F07D3F5-C762-495B-A785-C04E099B13B1}" dt="2024-10-07T14:13:37.813" v="802" actId="14100"/>
          <ac:spMkLst>
            <pc:docMk/>
            <pc:sldMk cId="31127819" sldId="590"/>
            <ac:spMk id="4" creationId="{F503CA4D-AF9C-2DB9-FDDF-0F91A724F08E}"/>
          </ac:spMkLst>
        </pc:spChg>
        <pc:picChg chg="add del">
          <ac:chgData name="Ioanna Grypari" userId="bcb4edb4-0eec-4e93-9d6d-7b8f9d1b5986" providerId="ADAL" clId="{2F07D3F5-C762-495B-A785-C04E099B13B1}" dt="2024-10-07T14:13:39.582" v="804" actId="478"/>
          <ac:picMkLst>
            <pc:docMk/>
            <pc:sldMk cId="31127819" sldId="590"/>
            <ac:picMk id="5" creationId="{D32648CA-8C34-4C40-9B66-6AD1CC5FE5C1}"/>
          </ac:picMkLst>
        </pc:picChg>
        <pc:picChg chg="add del">
          <ac:chgData name="Ioanna Grypari" userId="bcb4edb4-0eec-4e93-9d6d-7b8f9d1b5986" providerId="ADAL" clId="{2F07D3F5-C762-495B-A785-C04E099B13B1}" dt="2024-10-07T14:06:52.222" v="796" actId="478"/>
          <ac:picMkLst>
            <pc:docMk/>
            <pc:sldMk cId="31127819" sldId="590"/>
            <ac:picMk id="7" creationId="{81B41B3E-7651-2D92-11D9-76910AAF3DF5}"/>
          </ac:picMkLst>
        </pc:picChg>
      </pc:sldChg>
      <pc:sldChg chg="del">
        <pc:chgData name="Ioanna Grypari" userId="bcb4edb4-0eec-4e93-9d6d-7b8f9d1b5986" providerId="ADAL" clId="{2F07D3F5-C762-495B-A785-C04E099B13B1}" dt="2024-10-07T14:14:18.960" v="805" actId="47"/>
        <pc:sldMkLst>
          <pc:docMk/>
          <pc:sldMk cId="785516721" sldId="594"/>
        </pc:sldMkLst>
      </pc:sldChg>
      <pc:sldChg chg="del">
        <pc:chgData name="Ioanna Grypari" userId="bcb4edb4-0eec-4e93-9d6d-7b8f9d1b5986" providerId="ADAL" clId="{2F07D3F5-C762-495B-A785-C04E099B13B1}" dt="2024-10-07T14:17:05.359" v="806" actId="47"/>
        <pc:sldMkLst>
          <pc:docMk/>
          <pc:sldMk cId="3978947364" sldId="598"/>
        </pc:sldMkLst>
      </pc:sldChg>
      <pc:sldChg chg="modSp mod modAnim">
        <pc:chgData name="Ioanna Grypari" userId="bcb4edb4-0eec-4e93-9d6d-7b8f9d1b5986" providerId="ADAL" clId="{2F07D3F5-C762-495B-A785-C04E099B13B1}" dt="2024-10-07T17:36:20.727" v="2729"/>
        <pc:sldMkLst>
          <pc:docMk/>
          <pc:sldMk cId="2659350569" sldId="599"/>
        </pc:sldMkLst>
        <pc:spChg chg="mod">
          <ac:chgData name="Ioanna Grypari" userId="bcb4edb4-0eec-4e93-9d6d-7b8f9d1b5986" providerId="ADAL" clId="{2F07D3F5-C762-495B-A785-C04E099B13B1}" dt="2024-10-07T14:19:44.157" v="822" actId="20577"/>
          <ac:spMkLst>
            <pc:docMk/>
            <pc:sldMk cId="2659350569" sldId="599"/>
            <ac:spMk id="2" creationId="{39C3ED72-E3A8-1C62-F509-B653BF70F829}"/>
          </ac:spMkLst>
        </pc:spChg>
        <pc:spChg chg="mod">
          <ac:chgData name="Ioanna Grypari" userId="bcb4edb4-0eec-4e93-9d6d-7b8f9d1b5986" providerId="ADAL" clId="{2F07D3F5-C762-495B-A785-C04E099B13B1}" dt="2024-10-07T15:21:32.139" v="1497" actId="20577"/>
          <ac:spMkLst>
            <pc:docMk/>
            <pc:sldMk cId="2659350569" sldId="599"/>
            <ac:spMk id="5" creationId="{B3A21DC5-8880-360C-D21A-F7581229D7D2}"/>
          </ac:spMkLst>
        </pc:spChg>
      </pc:sldChg>
      <pc:sldChg chg="del">
        <pc:chgData name="Ioanna Grypari" userId="bcb4edb4-0eec-4e93-9d6d-7b8f9d1b5986" providerId="ADAL" clId="{2F07D3F5-C762-495B-A785-C04E099B13B1}" dt="2024-10-07T11:36:34.198" v="447" actId="47"/>
        <pc:sldMkLst>
          <pc:docMk/>
          <pc:sldMk cId="98828687" sldId="705"/>
        </pc:sldMkLst>
      </pc:sldChg>
      <pc:sldChg chg="add del">
        <pc:chgData name="Ioanna Grypari" userId="bcb4edb4-0eec-4e93-9d6d-7b8f9d1b5986" providerId="ADAL" clId="{2F07D3F5-C762-495B-A785-C04E099B13B1}" dt="2024-10-07T14:00:50.005" v="776" actId="2696"/>
        <pc:sldMkLst>
          <pc:docMk/>
          <pc:sldMk cId="1772187205" sldId="784"/>
        </pc:sldMkLst>
      </pc:sldChg>
      <pc:sldChg chg="addSp delSp modSp mod ord chgLayout">
        <pc:chgData name="Ioanna Grypari" userId="bcb4edb4-0eec-4e93-9d6d-7b8f9d1b5986" providerId="ADAL" clId="{2F07D3F5-C762-495B-A785-C04E099B13B1}" dt="2024-10-07T15:29:24.737" v="1541"/>
        <pc:sldMkLst>
          <pc:docMk/>
          <pc:sldMk cId="2152673623" sldId="784"/>
        </pc:sldMkLst>
        <pc:spChg chg="mod">
          <ac:chgData name="Ioanna Grypari" userId="bcb4edb4-0eec-4e93-9d6d-7b8f9d1b5986" providerId="ADAL" clId="{2F07D3F5-C762-495B-A785-C04E099B13B1}" dt="2024-10-07T15:24:53.414" v="1510" actId="1076"/>
          <ac:spMkLst>
            <pc:docMk/>
            <pc:sldMk cId="2152673623" sldId="784"/>
            <ac:spMk id="2" creationId="{E93B98BC-87BA-8220-295F-CA800854F88B}"/>
          </ac:spMkLst>
        </pc:spChg>
        <pc:spChg chg="mod ord">
          <ac:chgData name="Ioanna Grypari" userId="bcb4edb4-0eec-4e93-9d6d-7b8f9d1b5986" providerId="ADAL" clId="{2F07D3F5-C762-495B-A785-C04E099B13B1}" dt="2024-10-07T15:24:19.448" v="1505" actId="700"/>
          <ac:spMkLst>
            <pc:docMk/>
            <pc:sldMk cId="2152673623" sldId="784"/>
            <ac:spMk id="3" creationId="{5735F8FC-1780-17F6-8E96-70B33CC4FDC3}"/>
          </ac:spMkLst>
        </pc:spChg>
        <pc:spChg chg="del mod ord">
          <ac:chgData name="Ioanna Grypari" userId="bcb4edb4-0eec-4e93-9d6d-7b8f9d1b5986" providerId="ADAL" clId="{2F07D3F5-C762-495B-A785-C04E099B13B1}" dt="2024-10-07T15:24:22.980" v="1506" actId="478"/>
          <ac:spMkLst>
            <pc:docMk/>
            <pc:sldMk cId="2152673623" sldId="784"/>
            <ac:spMk id="4" creationId="{8E9ACE27-12AB-4ACB-798C-0594536D2781}"/>
          </ac:spMkLst>
        </pc:spChg>
        <pc:spChg chg="add del mod ord">
          <ac:chgData name="Ioanna Grypari" userId="bcb4edb4-0eec-4e93-9d6d-7b8f9d1b5986" providerId="ADAL" clId="{2F07D3F5-C762-495B-A785-C04E099B13B1}" dt="2024-10-07T15:24:56.016" v="1511" actId="478"/>
          <ac:spMkLst>
            <pc:docMk/>
            <pc:sldMk cId="2152673623" sldId="784"/>
            <ac:spMk id="6" creationId="{39564AA9-66FE-3ED3-39D6-B81CEC623EF3}"/>
          </ac:spMkLst>
        </pc:spChg>
        <pc:spChg chg="mod ord">
          <ac:chgData name="Ioanna Grypari" userId="bcb4edb4-0eec-4e93-9d6d-7b8f9d1b5986" providerId="ADAL" clId="{2F07D3F5-C762-495B-A785-C04E099B13B1}" dt="2024-10-07T15:24:46.731" v="1509" actId="1076"/>
          <ac:spMkLst>
            <pc:docMk/>
            <pc:sldMk cId="2152673623" sldId="784"/>
            <ac:spMk id="7" creationId="{BFB79914-8B06-087F-A392-1B5C8CDDB56E}"/>
          </ac:spMkLst>
        </pc:spChg>
      </pc:sldChg>
      <pc:sldChg chg="add del">
        <pc:chgData name="Ioanna Grypari" userId="bcb4edb4-0eec-4e93-9d6d-7b8f9d1b5986" providerId="ADAL" clId="{2F07D3F5-C762-495B-A785-C04E099B13B1}" dt="2024-10-07T14:00:58.323" v="778"/>
        <pc:sldMkLst>
          <pc:docMk/>
          <pc:sldMk cId="3556661302" sldId="784"/>
        </pc:sldMkLst>
      </pc:sldChg>
      <pc:sldChg chg="add del">
        <pc:chgData name="Ioanna Grypari" userId="bcb4edb4-0eec-4e93-9d6d-7b8f9d1b5986" providerId="ADAL" clId="{2F07D3F5-C762-495B-A785-C04E099B13B1}" dt="2024-10-07T14:00:50.005" v="776" actId="2696"/>
        <pc:sldMkLst>
          <pc:docMk/>
          <pc:sldMk cId="2427225455" sldId="787"/>
        </pc:sldMkLst>
      </pc:sldChg>
      <pc:sldChg chg="add del">
        <pc:chgData name="Ioanna Grypari" userId="bcb4edb4-0eec-4e93-9d6d-7b8f9d1b5986" providerId="ADAL" clId="{2F07D3F5-C762-495B-A785-C04E099B13B1}" dt="2024-10-07T14:00:58.323" v="778"/>
        <pc:sldMkLst>
          <pc:docMk/>
          <pc:sldMk cId="2617420467" sldId="787"/>
        </pc:sldMkLst>
      </pc:sldChg>
      <pc:sldChg chg="modSp mod ord modNotesTx">
        <pc:chgData name="Ioanna Grypari" userId="bcb4edb4-0eec-4e93-9d6d-7b8f9d1b5986" providerId="ADAL" clId="{2F07D3F5-C762-495B-A785-C04E099B13B1}" dt="2024-10-07T17:10:52.169" v="2397" actId="313"/>
        <pc:sldMkLst>
          <pc:docMk/>
          <pc:sldMk cId="4007457274" sldId="787"/>
        </pc:sldMkLst>
        <pc:spChg chg="mod">
          <ac:chgData name="Ioanna Grypari" userId="bcb4edb4-0eec-4e93-9d6d-7b8f9d1b5986" providerId="ADAL" clId="{2F07D3F5-C762-495B-A785-C04E099B13B1}" dt="2024-10-07T17:10:52.169" v="2397" actId="313"/>
          <ac:spMkLst>
            <pc:docMk/>
            <pc:sldMk cId="4007457274" sldId="787"/>
            <ac:spMk id="7" creationId="{1D7DE0C2-4246-450E-1FBA-A1CC3B53B26E}"/>
          </ac:spMkLst>
        </pc:spChg>
      </pc:sldChg>
      <pc:sldChg chg="add del">
        <pc:chgData name="Ioanna Grypari" userId="bcb4edb4-0eec-4e93-9d6d-7b8f9d1b5986" providerId="ADAL" clId="{2F07D3F5-C762-495B-A785-C04E099B13B1}" dt="2024-10-07T11:55:24.116" v="503" actId="2696"/>
        <pc:sldMkLst>
          <pc:docMk/>
          <pc:sldMk cId="2766914988" sldId="790"/>
        </pc:sldMkLst>
      </pc:sldChg>
      <pc:sldChg chg="del">
        <pc:chgData name="Ioanna Grypari" userId="bcb4edb4-0eec-4e93-9d6d-7b8f9d1b5986" providerId="ADAL" clId="{2F07D3F5-C762-495B-A785-C04E099B13B1}" dt="2024-10-07T11:50:13.476" v="487" actId="2696"/>
        <pc:sldMkLst>
          <pc:docMk/>
          <pc:sldMk cId="3191932201" sldId="790"/>
        </pc:sldMkLst>
      </pc:sldChg>
      <pc:sldChg chg="delSp modSp mod">
        <pc:chgData name="Ioanna Grypari" userId="bcb4edb4-0eec-4e93-9d6d-7b8f9d1b5986" providerId="ADAL" clId="{2F07D3F5-C762-495B-A785-C04E099B13B1}" dt="2024-10-07T15:35:45.885" v="1636" actId="21"/>
        <pc:sldMkLst>
          <pc:docMk/>
          <pc:sldMk cId="959281670" sldId="791"/>
        </pc:sldMkLst>
        <pc:spChg chg="mod">
          <ac:chgData name="Ioanna Grypari" userId="bcb4edb4-0eec-4e93-9d6d-7b8f9d1b5986" providerId="ADAL" clId="{2F07D3F5-C762-495B-A785-C04E099B13B1}" dt="2024-10-07T15:30:10.634" v="1570" actId="1035"/>
          <ac:spMkLst>
            <pc:docMk/>
            <pc:sldMk cId="959281670" sldId="791"/>
            <ac:spMk id="2" creationId="{EF2ABC1A-B03D-F36E-D828-22E6903117F7}"/>
          </ac:spMkLst>
        </pc:spChg>
        <pc:spChg chg="del">
          <ac:chgData name="Ioanna Grypari" userId="bcb4edb4-0eec-4e93-9d6d-7b8f9d1b5986" providerId="ADAL" clId="{2F07D3F5-C762-495B-A785-C04E099B13B1}" dt="2024-10-07T15:35:45.885" v="1636" actId="21"/>
          <ac:spMkLst>
            <pc:docMk/>
            <pc:sldMk cId="959281670" sldId="791"/>
            <ac:spMk id="14" creationId="{2EA2EB3A-6293-636C-C094-F37CB6708B2A}"/>
          </ac:spMkLst>
        </pc:spChg>
      </pc:sldChg>
      <pc:sldChg chg="modSp mod modAnim">
        <pc:chgData name="Ioanna Grypari" userId="bcb4edb4-0eec-4e93-9d6d-7b8f9d1b5986" providerId="ADAL" clId="{2F07D3F5-C762-495B-A785-C04E099B13B1}" dt="2024-10-07T17:36:06.138" v="2725"/>
        <pc:sldMkLst>
          <pc:docMk/>
          <pc:sldMk cId="1986327574" sldId="792"/>
        </pc:sldMkLst>
        <pc:spChg chg="mod">
          <ac:chgData name="Ioanna Grypari" userId="bcb4edb4-0eec-4e93-9d6d-7b8f9d1b5986" providerId="ADAL" clId="{2F07D3F5-C762-495B-A785-C04E099B13B1}" dt="2024-10-07T15:20:35.126" v="1496" actId="255"/>
          <ac:spMkLst>
            <pc:docMk/>
            <pc:sldMk cId="1986327574" sldId="792"/>
            <ac:spMk id="5" creationId="{ABC94C96-133A-0DE0-E54F-8F895565DAB7}"/>
          </ac:spMkLst>
        </pc:spChg>
      </pc:sldChg>
      <pc:sldChg chg="del">
        <pc:chgData name="Ioanna Grypari" userId="bcb4edb4-0eec-4e93-9d6d-7b8f9d1b5986" providerId="ADAL" clId="{2F07D3F5-C762-495B-A785-C04E099B13B1}" dt="2024-10-07T11:50:13.476" v="487" actId="2696"/>
        <pc:sldMkLst>
          <pc:docMk/>
          <pc:sldMk cId="1766793600" sldId="793"/>
        </pc:sldMkLst>
      </pc:sldChg>
      <pc:sldChg chg="add del">
        <pc:chgData name="Ioanna Grypari" userId="bcb4edb4-0eec-4e93-9d6d-7b8f9d1b5986" providerId="ADAL" clId="{2F07D3F5-C762-495B-A785-C04E099B13B1}" dt="2024-10-07T11:55:24.116" v="503" actId="2696"/>
        <pc:sldMkLst>
          <pc:docMk/>
          <pc:sldMk cId="2505131820" sldId="793"/>
        </pc:sldMkLst>
      </pc:sldChg>
      <pc:sldChg chg="del">
        <pc:chgData name="Ioanna Grypari" userId="bcb4edb4-0eec-4e93-9d6d-7b8f9d1b5986" providerId="ADAL" clId="{2F07D3F5-C762-495B-A785-C04E099B13B1}" dt="2024-10-07T14:22:46.264" v="880" actId="47"/>
        <pc:sldMkLst>
          <pc:docMk/>
          <pc:sldMk cId="930378484" sldId="795"/>
        </pc:sldMkLst>
      </pc:sldChg>
      <pc:sldChg chg="addSp delSp modSp mod modClrScheme chgLayout">
        <pc:chgData name="Ioanna Grypari" userId="bcb4edb4-0eec-4e93-9d6d-7b8f9d1b5986" providerId="ADAL" clId="{2F07D3F5-C762-495B-A785-C04E099B13B1}" dt="2024-10-07T15:54:09.691" v="2094" actId="1036"/>
        <pc:sldMkLst>
          <pc:docMk/>
          <pc:sldMk cId="3321348272" sldId="800"/>
        </pc:sldMkLst>
        <pc:spChg chg="add del mod ord">
          <ac:chgData name="Ioanna Grypari" userId="bcb4edb4-0eec-4e93-9d6d-7b8f9d1b5986" providerId="ADAL" clId="{2F07D3F5-C762-495B-A785-C04E099B13B1}" dt="2024-10-07T15:54:09.691" v="2094" actId="1036"/>
          <ac:spMkLst>
            <pc:docMk/>
            <pc:sldMk cId="3321348272" sldId="800"/>
            <ac:spMk id="2" creationId="{2155B3E1-F62B-318B-2B49-B4F996646246}"/>
          </ac:spMkLst>
        </pc:spChg>
        <pc:spChg chg="mod ord">
          <ac:chgData name="Ioanna Grypari" userId="bcb4edb4-0eec-4e93-9d6d-7b8f9d1b5986" providerId="ADAL" clId="{2F07D3F5-C762-495B-A785-C04E099B13B1}" dt="2024-10-07T15:53:42.732" v="2066" actId="700"/>
          <ac:spMkLst>
            <pc:docMk/>
            <pc:sldMk cId="3321348272" sldId="800"/>
            <ac:spMk id="3" creationId="{C66EA012-D755-5790-2A2E-0266DE0BBC8B}"/>
          </ac:spMkLst>
        </pc:spChg>
        <pc:spChg chg="mod ord">
          <ac:chgData name="Ioanna Grypari" userId="bcb4edb4-0eec-4e93-9d6d-7b8f9d1b5986" providerId="ADAL" clId="{2F07D3F5-C762-495B-A785-C04E099B13B1}" dt="2024-10-07T15:54:09.691" v="2094" actId="1036"/>
          <ac:spMkLst>
            <pc:docMk/>
            <pc:sldMk cId="3321348272" sldId="800"/>
            <ac:spMk id="5" creationId="{B1BEB973-6131-E8A6-FF1F-501F3FACF7AD}"/>
          </ac:spMkLst>
        </pc:spChg>
        <pc:spChg chg="mod ord">
          <ac:chgData name="Ioanna Grypari" userId="bcb4edb4-0eec-4e93-9d6d-7b8f9d1b5986" providerId="ADAL" clId="{2F07D3F5-C762-495B-A785-C04E099B13B1}" dt="2024-10-07T15:53:42.732" v="2066" actId="700"/>
          <ac:spMkLst>
            <pc:docMk/>
            <pc:sldMk cId="3321348272" sldId="800"/>
            <ac:spMk id="6" creationId="{A55672C0-A85D-699D-90D9-3B9B7949E470}"/>
          </ac:spMkLst>
        </pc:spChg>
      </pc:sldChg>
      <pc:sldChg chg="del">
        <pc:chgData name="Ioanna Grypari" userId="bcb4edb4-0eec-4e93-9d6d-7b8f9d1b5986" providerId="ADAL" clId="{2F07D3F5-C762-495B-A785-C04E099B13B1}" dt="2024-10-07T11:36:44.873" v="451" actId="47"/>
        <pc:sldMkLst>
          <pc:docMk/>
          <pc:sldMk cId="725198794" sldId="801"/>
        </pc:sldMkLst>
      </pc:sldChg>
      <pc:sldChg chg="del">
        <pc:chgData name="Ioanna Grypari" userId="bcb4edb4-0eec-4e93-9d6d-7b8f9d1b5986" providerId="ADAL" clId="{2F07D3F5-C762-495B-A785-C04E099B13B1}" dt="2024-10-07T11:36:46.614" v="452" actId="47"/>
        <pc:sldMkLst>
          <pc:docMk/>
          <pc:sldMk cId="4144719083" sldId="802"/>
        </pc:sldMkLst>
      </pc:sldChg>
      <pc:sldChg chg="del">
        <pc:chgData name="Ioanna Grypari" userId="bcb4edb4-0eec-4e93-9d6d-7b8f9d1b5986" providerId="ADAL" clId="{2F07D3F5-C762-495B-A785-C04E099B13B1}" dt="2024-10-07T11:37:09.582" v="461" actId="47"/>
        <pc:sldMkLst>
          <pc:docMk/>
          <pc:sldMk cId="1053774590" sldId="804"/>
        </pc:sldMkLst>
      </pc:sldChg>
      <pc:sldChg chg="del">
        <pc:chgData name="Ioanna Grypari" userId="bcb4edb4-0eec-4e93-9d6d-7b8f9d1b5986" providerId="ADAL" clId="{2F07D3F5-C762-495B-A785-C04E099B13B1}" dt="2024-10-07T11:37:14.437" v="464" actId="47"/>
        <pc:sldMkLst>
          <pc:docMk/>
          <pc:sldMk cId="3990794899" sldId="805"/>
        </pc:sldMkLst>
      </pc:sldChg>
      <pc:sldChg chg="del">
        <pc:chgData name="Ioanna Grypari" userId="bcb4edb4-0eec-4e93-9d6d-7b8f9d1b5986" providerId="ADAL" clId="{2F07D3F5-C762-495B-A785-C04E099B13B1}" dt="2024-10-07T11:36:56.428" v="455" actId="47"/>
        <pc:sldMkLst>
          <pc:docMk/>
          <pc:sldMk cId="3641390504" sldId="806"/>
        </pc:sldMkLst>
      </pc:sldChg>
      <pc:sldChg chg="del">
        <pc:chgData name="Ioanna Grypari" userId="bcb4edb4-0eec-4e93-9d6d-7b8f9d1b5986" providerId="ADAL" clId="{2F07D3F5-C762-495B-A785-C04E099B13B1}" dt="2024-10-07T11:36:58.308" v="456" actId="47"/>
        <pc:sldMkLst>
          <pc:docMk/>
          <pc:sldMk cId="3727222535" sldId="808"/>
        </pc:sldMkLst>
      </pc:sldChg>
      <pc:sldChg chg="del">
        <pc:chgData name="Ioanna Grypari" userId="bcb4edb4-0eec-4e93-9d6d-7b8f9d1b5986" providerId="ADAL" clId="{2F07D3F5-C762-495B-A785-C04E099B13B1}" dt="2024-10-07T11:37:01.680" v="458" actId="47"/>
        <pc:sldMkLst>
          <pc:docMk/>
          <pc:sldMk cId="785327138" sldId="809"/>
        </pc:sldMkLst>
      </pc:sldChg>
      <pc:sldChg chg="del">
        <pc:chgData name="Ioanna Grypari" userId="bcb4edb4-0eec-4e93-9d6d-7b8f9d1b5986" providerId="ADAL" clId="{2F07D3F5-C762-495B-A785-C04E099B13B1}" dt="2024-10-07T11:37:03.905" v="459" actId="47"/>
        <pc:sldMkLst>
          <pc:docMk/>
          <pc:sldMk cId="1939617039" sldId="810"/>
        </pc:sldMkLst>
      </pc:sldChg>
      <pc:sldChg chg="del">
        <pc:chgData name="Ioanna Grypari" userId="bcb4edb4-0eec-4e93-9d6d-7b8f9d1b5986" providerId="ADAL" clId="{2F07D3F5-C762-495B-A785-C04E099B13B1}" dt="2024-10-07T11:37:19.048" v="466" actId="47"/>
        <pc:sldMkLst>
          <pc:docMk/>
          <pc:sldMk cId="1902131419" sldId="815"/>
        </pc:sldMkLst>
      </pc:sldChg>
      <pc:sldChg chg="del">
        <pc:chgData name="Ioanna Grypari" userId="bcb4edb4-0eec-4e93-9d6d-7b8f9d1b5986" providerId="ADAL" clId="{2F07D3F5-C762-495B-A785-C04E099B13B1}" dt="2024-10-07T11:37:22.330" v="468" actId="47"/>
        <pc:sldMkLst>
          <pc:docMk/>
          <pc:sldMk cId="106550228" sldId="817"/>
        </pc:sldMkLst>
      </pc:sldChg>
      <pc:sldChg chg="del">
        <pc:chgData name="Ioanna Grypari" userId="bcb4edb4-0eec-4e93-9d6d-7b8f9d1b5986" providerId="ADAL" clId="{2F07D3F5-C762-495B-A785-C04E099B13B1}" dt="2024-10-07T11:37:24.374" v="470" actId="47"/>
        <pc:sldMkLst>
          <pc:docMk/>
          <pc:sldMk cId="4071228828" sldId="819"/>
        </pc:sldMkLst>
      </pc:sldChg>
      <pc:sldChg chg="del">
        <pc:chgData name="Ioanna Grypari" userId="bcb4edb4-0eec-4e93-9d6d-7b8f9d1b5986" providerId="ADAL" clId="{2F07D3F5-C762-495B-A785-C04E099B13B1}" dt="2024-10-07T11:37:26.454" v="472" actId="47"/>
        <pc:sldMkLst>
          <pc:docMk/>
          <pc:sldMk cId="1034083777" sldId="821"/>
        </pc:sldMkLst>
      </pc:sldChg>
      <pc:sldChg chg="del">
        <pc:chgData name="Ioanna Grypari" userId="bcb4edb4-0eec-4e93-9d6d-7b8f9d1b5986" providerId="ADAL" clId="{2F07D3F5-C762-495B-A785-C04E099B13B1}" dt="2024-10-07T11:37:27.989" v="473" actId="47"/>
        <pc:sldMkLst>
          <pc:docMk/>
          <pc:sldMk cId="3516711491" sldId="823"/>
        </pc:sldMkLst>
      </pc:sldChg>
      <pc:sldChg chg="del">
        <pc:chgData name="Ioanna Grypari" userId="bcb4edb4-0eec-4e93-9d6d-7b8f9d1b5986" providerId="ADAL" clId="{2F07D3F5-C762-495B-A785-C04E099B13B1}" dt="2024-10-07T11:37:33.797" v="475" actId="47"/>
        <pc:sldMkLst>
          <pc:docMk/>
          <pc:sldMk cId="687949324" sldId="824"/>
        </pc:sldMkLst>
      </pc:sldChg>
      <pc:sldChg chg="del">
        <pc:chgData name="Ioanna Grypari" userId="bcb4edb4-0eec-4e93-9d6d-7b8f9d1b5986" providerId="ADAL" clId="{2F07D3F5-C762-495B-A785-C04E099B13B1}" dt="2024-10-07T11:37:34.507" v="476" actId="47"/>
        <pc:sldMkLst>
          <pc:docMk/>
          <pc:sldMk cId="2117985601" sldId="826"/>
        </pc:sldMkLst>
      </pc:sldChg>
      <pc:sldChg chg="del">
        <pc:chgData name="Ioanna Grypari" userId="bcb4edb4-0eec-4e93-9d6d-7b8f9d1b5986" providerId="ADAL" clId="{2F07D3F5-C762-495B-A785-C04E099B13B1}" dt="2024-10-07T11:37:35.710" v="477" actId="47"/>
        <pc:sldMkLst>
          <pc:docMk/>
          <pc:sldMk cId="66523533" sldId="827"/>
        </pc:sldMkLst>
      </pc:sldChg>
      <pc:sldChg chg="del">
        <pc:chgData name="Ioanna Grypari" userId="bcb4edb4-0eec-4e93-9d6d-7b8f9d1b5986" providerId="ADAL" clId="{2F07D3F5-C762-495B-A785-C04E099B13B1}" dt="2024-10-07T11:36:41.169" v="450" actId="47"/>
        <pc:sldMkLst>
          <pc:docMk/>
          <pc:sldMk cId="2151645970" sldId="899"/>
        </pc:sldMkLst>
      </pc:sldChg>
      <pc:sldChg chg="del">
        <pc:chgData name="Ioanna Grypari" userId="bcb4edb4-0eec-4e93-9d6d-7b8f9d1b5986" providerId="ADAL" clId="{2F07D3F5-C762-495B-A785-C04E099B13B1}" dt="2024-10-07T11:36:37.452" v="448" actId="47"/>
        <pc:sldMkLst>
          <pc:docMk/>
          <pc:sldMk cId="3827457181" sldId="900"/>
        </pc:sldMkLst>
      </pc:sldChg>
      <pc:sldChg chg="del">
        <pc:chgData name="Ioanna Grypari" userId="bcb4edb4-0eec-4e93-9d6d-7b8f9d1b5986" providerId="ADAL" clId="{2F07D3F5-C762-495B-A785-C04E099B13B1}" dt="2024-10-07T11:36:50.974" v="453" actId="47"/>
        <pc:sldMkLst>
          <pc:docMk/>
          <pc:sldMk cId="1750879143" sldId="909"/>
        </pc:sldMkLst>
      </pc:sldChg>
      <pc:sldChg chg="del">
        <pc:chgData name="Ioanna Grypari" userId="bcb4edb4-0eec-4e93-9d6d-7b8f9d1b5986" providerId="ADAL" clId="{2F07D3F5-C762-495B-A785-C04E099B13B1}" dt="2024-10-07T11:36:38.938" v="449" actId="47"/>
        <pc:sldMkLst>
          <pc:docMk/>
          <pc:sldMk cId="3006772268" sldId="910"/>
        </pc:sldMkLst>
      </pc:sldChg>
      <pc:sldChg chg="del">
        <pc:chgData name="Ioanna Grypari" userId="bcb4edb4-0eec-4e93-9d6d-7b8f9d1b5986" providerId="ADAL" clId="{2F07D3F5-C762-495B-A785-C04E099B13B1}" dt="2024-10-07T11:36:53.587" v="454" actId="47"/>
        <pc:sldMkLst>
          <pc:docMk/>
          <pc:sldMk cId="3302921109" sldId="911"/>
        </pc:sldMkLst>
      </pc:sldChg>
      <pc:sldChg chg="del">
        <pc:chgData name="Ioanna Grypari" userId="bcb4edb4-0eec-4e93-9d6d-7b8f9d1b5986" providerId="ADAL" clId="{2F07D3F5-C762-495B-A785-C04E099B13B1}" dt="2024-10-07T11:37:05.807" v="460" actId="47"/>
        <pc:sldMkLst>
          <pc:docMk/>
          <pc:sldMk cId="776436801" sldId="912"/>
        </pc:sldMkLst>
      </pc:sldChg>
      <pc:sldChg chg="del">
        <pc:chgData name="Ioanna Grypari" userId="bcb4edb4-0eec-4e93-9d6d-7b8f9d1b5986" providerId="ADAL" clId="{2F07D3F5-C762-495B-A785-C04E099B13B1}" dt="2024-10-07T11:37:11.363" v="462" actId="47"/>
        <pc:sldMkLst>
          <pc:docMk/>
          <pc:sldMk cId="1900458869" sldId="913"/>
        </pc:sldMkLst>
      </pc:sldChg>
      <pc:sldChg chg="del">
        <pc:chgData name="Ioanna Grypari" userId="bcb4edb4-0eec-4e93-9d6d-7b8f9d1b5986" providerId="ADAL" clId="{2F07D3F5-C762-495B-A785-C04E099B13B1}" dt="2024-10-07T11:37:12.632" v="463" actId="47"/>
        <pc:sldMkLst>
          <pc:docMk/>
          <pc:sldMk cId="161703421" sldId="914"/>
        </pc:sldMkLst>
      </pc:sldChg>
      <pc:sldChg chg="del">
        <pc:chgData name="Ioanna Grypari" userId="bcb4edb4-0eec-4e93-9d6d-7b8f9d1b5986" providerId="ADAL" clId="{2F07D3F5-C762-495B-A785-C04E099B13B1}" dt="2024-10-07T11:37:15.875" v="465" actId="47"/>
        <pc:sldMkLst>
          <pc:docMk/>
          <pc:sldMk cId="617973847" sldId="915"/>
        </pc:sldMkLst>
      </pc:sldChg>
      <pc:sldChg chg="del">
        <pc:chgData name="Ioanna Grypari" userId="bcb4edb4-0eec-4e93-9d6d-7b8f9d1b5986" providerId="ADAL" clId="{2F07D3F5-C762-495B-A785-C04E099B13B1}" dt="2024-10-07T11:37:20.285" v="467" actId="47"/>
        <pc:sldMkLst>
          <pc:docMk/>
          <pc:sldMk cId="3023032245" sldId="916"/>
        </pc:sldMkLst>
      </pc:sldChg>
      <pc:sldChg chg="del">
        <pc:chgData name="Ioanna Grypari" userId="bcb4edb4-0eec-4e93-9d6d-7b8f9d1b5986" providerId="ADAL" clId="{2F07D3F5-C762-495B-A785-C04E099B13B1}" dt="2024-10-07T11:37:23.414" v="469" actId="47"/>
        <pc:sldMkLst>
          <pc:docMk/>
          <pc:sldMk cId="3534031300" sldId="917"/>
        </pc:sldMkLst>
      </pc:sldChg>
      <pc:sldChg chg="del">
        <pc:chgData name="Ioanna Grypari" userId="bcb4edb4-0eec-4e93-9d6d-7b8f9d1b5986" providerId="ADAL" clId="{2F07D3F5-C762-495B-A785-C04E099B13B1}" dt="2024-10-07T11:37:25.287" v="471" actId="47"/>
        <pc:sldMkLst>
          <pc:docMk/>
          <pc:sldMk cId="2413920433" sldId="918"/>
        </pc:sldMkLst>
      </pc:sldChg>
      <pc:sldChg chg="del">
        <pc:chgData name="Ioanna Grypari" userId="bcb4edb4-0eec-4e93-9d6d-7b8f9d1b5986" providerId="ADAL" clId="{2F07D3F5-C762-495B-A785-C04E099B13B1}" dt="2024-10-07T11:37:28.976" v="474" actId="47"/>
        <pc:sldMkLst>
          <pc:docMk/>
          <pc:sldMk cId="1577336919" sldId="919"/>
        </pc:sldMkLst>
      </pc:sldChg>
      <pc:sldChg chg="del">
        <pc:chgData name="Ioanna Grypari" userId="bcb4edb4-0eec-4e93-9d6d-7b8f9d1b5986" providerId="ADAL" clId="{2F07D3F5-C762-495B-A785-C04E099B13B1}" dt="2024-10-07T11:37:36.891" v="478" actId="47"/>
        <pc:sldMkLst>
          <pc:docMk/>
          <pc:sldMk cId="3804490122" sldId="920"/>
        </pc:sldMkLst>
      </pc:sldChg>
      <pc:sldChg chg="del">
        <pc:chgData name="Ioanna Grypari" userId="bcb4edb4-0eec-4e93-9d6d-7b8f9d1b5986" providerId="ADAL" clId="{2F07D3F5-C762-495B-A785-C04E099B13B1}" dt="2024-10-07T11:36:59.942" v="457" actId="47"/>
        <pc:sldMkLst>
          <pc:docMk/>
          <pc:sldMk cId="591840933" sldId="921"/>
        </pc:sldMkLst>
      </pc:sldChg>
      <pc:sldChg chg="add del">
        <pc:chgData name="Ioanna Grypari" userId="bcb4edb4-0eec-4e93-9d6d-7b8f9d1b5986" providerId="ADAL" clId="{2F07D3F5-C762-495B-A785-C04E099B13B1}" dt="2024-10-07T13:59:54.205" v="773" actId="2696"/>
        <pc:sldMkLst>
          <pc:docMk/>
          <pc:sldMk cId="3632297782" sldId="922"/>
        </pc:sldMkLst>
      </pc:sldChg>
      <pc:sldChg chg="modSp del mod">
        <pc:chgData name="Ioanna Grypari" userId="bcb4edb4-0eec-4e93-9d6d-7b8f9d1b5986" providerId="ADAL" clId="{2F07D3F5-C762-495B-A785-C04E099B13B1}" dt="2024-10-07T13:59:20.156" v="771" actId="2696"/>
        <pc:sldMkLst>
          <pc:docMk/>
          <pc:sldMk cId="4273853921" sldId="922"/>
        </pc:sldMkLst>
        <pc:spChg chg="mod">
          <ac:chgData name="Ioanna Grypari" userId="bcb4edb4-0eec-4e93-9d6d-7b8f9d1b5986" providerId="ADAL" clId="{2F07D3F5-C762-495B-A785-C04E099B13B1}" dt="2024-10-07T11:34:08.066" v="414" actId="20577"/>
          <ac:spMkLst>
            <pc:docMk/>
            <pc:sldMk cId="4273853921" sldId="922"/>
            <ac:spMk id="2" creationId="{5C390A71-8BBF-C98A-31D7-44FB1A54068B}"/>
          </ac:spMkLst>
        </pc:spChg>
        <pc:spChg chg="mod">
          <ac:chgData name="Ioanna Grypari" userId="bcb4edb4-0eec-4e93-9d6d-7b8f9d1b5986" providerId="ADAL" clId="{2F07D3F5-C762-495B-A785-C04E099B13B1}" dt="2024-10-07T11:35:28.107" v="445" actId="5793"/>
          <ac:spMkLst>
            <pc:docMk/>
            <pc:sldMk cId="4273853921" sldId="922"/>
            <ac:spMk id="3" creationId="{A6E32D04-F902-946E-5665-664AF8BA82B2}"/>
          </ac:spMkLst>
        </pc:spChg>
      </pc:sldChg>
      <pc:sldChg chg="del">
        <pc:chgData name="Ioanna Grypari" userId="bcb4edb4-0eec-4e93-9d6d-7b8f9d1b5986" providerId="ADAL" clId="{2F07D3F5-C762-495B-A785-C04E099B13B1}" dt="2024-10-07T11:35:54.517" v="446" actId="47"/>
        <pc:sldMkLst>
          <pc:docMk/>
          <pc:sldMk cId="373283511" sldId="923"/>
        </pc:sldMkLst>
      </pc:sldChg>
      <pc:sldChg chg="add del">
        <pc:chgData name="Ioanna Grypari" userId="bcb4edb4-0eec-4e93-9d6d-7b8f9d1b5986" providerId="ADAL" clId="{2F07D3F5-C762-495B-A785-C04E099B13B1}" dt="2024-10-07T11:59:14.282" v="520"/>
        <pc:sldMkLst>
          <pc:docMk/>
          <pc:sldMk cId="798972957" sldId="924"/>
        </pc:sldMkLst>
      </pc:sldChg>
      <pc:sldChg chg="del">
        <pc:chgData name="Ioanna Grypari" userId="bcb4edb4-0eec-4e93-9d6d-7b8f9d1b5986" providerId="ADAL" clId="{2F07D3F5-C762-495B-A785-C04E099B13B1}" dt="2024-10-07T11:51:24.661" v="490"/>
        <pc:sldMkLst>
          <pc:docMk/>
          <pc:sldMk cId="1274079499" sldId="924"/>
        </pc:sldMkLst>
      </pc:sldChg>
      <pc:sldChg chg="del">
        <pc:chgData name="Ioanna Grypari" userId="bcb4edb4-0eec-4e93-9d6d-7b8f9d1b5986" providerId="ADAL" clId="{2F07D3F5-C762-495B-A785-C04E099B13B1}" dt="2024-10-07T11:51:17.682" v="489"/>
        <pc:sldMkLst>
          <pc:docMk/>
          <pc:sldMk cId="2189189090" sldId="924"/>
        </pc:sldMkLst>
      </pc:sldChg>
      <pc:sldChg chg="del">
        <pc:chgData name="Ioanna Grypari" userId="bcb4edb4-0eec-4e93-9d6d-7b8f9d1b5986" providerId="ADAL" clId="{2F07D3F5-C762-495B-A785-C04E099B13B1}" dt="2024-10-07T11:35:54.517" v="446" actId="47"/>
        <pc:sldMkLst>
          <pc:docMk/>
          <pc:sldMk cId="2977172102" sldId="924"/>
        </pc:sldMkLst>
      </pc:sldChg>
      <pc:sldChg chg="del">
        <pc:chgData name="Ioanna Grypari" userId="bcb4edb4-0eec-4e93-9d6d-7b8f9d1b5986" providerId="ADAL" clId="{2F07D3F5-C762-495B-A785-C04E099B13B1}" dt="2024-10-07T11:51:24.661" v="490"/>
        <pc:sldMkLst>
          <pc:docMk/>
          <pc:sldMk cId="449061041" sldId="925"/>
        </pc:sldMkLst>
      </pc:sldChg>
      <pc:sldChg chg="add del">
        <pc:chgData name="Ioanna Grypari" userId="bcb4edb4-0eec-4e93-9d6d-7b8f9d1b5986" providerId="ADAL" clId="{2F07D3F5-C762-495B-A785-C04E099B13B1}" dt="2024-10-07T11:59:14.282" v="520"/>
        <pc:sldMkLst>
          <pc:docMk/>
          <pc:sldMk cId="527368337" sldId="925"/>
        </pc:sldMkLst>
      </pc:sldChg>
      <pc:sldChg chg="del">
        <pc:chgData name="Ioanna Grypari" userId="bcb4edb4-0eec-4e93-9d6d-7b8f9d1b5986" providerId="ADAL" clId="{2F07D3F5-C762-495B-A785-C04E099B13B1}" dt="2024-10-07T11:35:54.517" v="446" actId="47"/>
        <pc:sldMkLst>
          <pc:docMk/>
          <pc:sldMk cId="528391094" sldId="925"/>
        </pc:sldMkLst>
      </pc:sldChg>
      <pc:sldChg chg="del">
        <pc:chgData name="Ioanna Grypari" userId="bcb4edb4-0eec-4e93-9d6d-7b8f9d1b5986" providerId="ADAL" clId="{2F07D3F5-C762-495B-A785-C04E099B13B1}" dt="2024-10-07T11:51:17.682" v="489"/>
        <pc:sldMkLst>
          <pc:docMk/>
          <pc:sldMk cId="3678081805" sldId="925"/>
        </pc:sldMkLst>
      </pc:sldChg>
      <pc:sldChg chg="add del">
        <pc:chgData name="Ioanna Grypari" userId="bcb4edb4-0eec-4e93-9d6d-7b8f9d1b5986" providerId="ADAL" clId="{2F07D3F5-C762-495B-A785-C04E099B13B1}" dt="2024-10-07T11:59:14.282" v="520"/>
        <pc:sldMkLst>
          <pc:docMk/>
          <pc:sldMk cId="1412474314" sldId="926"/>
        </pc:sldMkLst>
      </pc:sldChg>
      <pc:sldChg chg="del">
        <pc:chgData name="Ioanna Grypari" userId="bcb4edb4-0eec-4e93-9d6d-7b8f9d1b5986" providerId="ADAL" clId="{2F07D3F5-C762-495B-A785-C04E099B13B1}" dt="2024-10-07T11:51:17.682" v="489"/>
        <pc:sldMkLst>
          <pc:docMk/>
          <pc:sldMk cId="2062982422" sldId="926"/>
        </pc:sldMkLst>
      </pc:sldChg>
      <pc:sldChg chg="del">
        <pc:chgData name="Ioanna Grypari" userId="bcb4edb4-0eec-4e93-9d6d-7b8f9d1b5986" providerId="ADAL" clId="{2F07D3F5-C762-495B-A785-C04E099B13B1}" dt="2024-10-07T11:51:24.661" v="490"/>
        <pc:sldMkLst>
          <pc:docMk/>
          <pc:sldMk cId="2581054504" sldId="926"/>
        </pc:sldMkLst>
      </pc:sldChg>
      <pc:sldChg chg="addSp modSp add mod modClrScheme chgLayout">
        <pc:chgData name="Ioanna Grypari" userId="bcb4edb4-0eec-4e93-9d6d-7b8f9d1b5986" providerId="ADAL" clId="{2F07D3F5-C762-495B-A785-C04E099B13B1}" dt="2024-10-07T17:17:03.667" v="2443" actId="113"/>
        <pc:sldMkLst>
          <pc:docMk/>
          <pc:sldMk cId="559102154" sldId="935"/>
        </pc:sldMkLst>
        <pc:spChg chg="mod ord">
          <ac:chgData name="Ioanna Grypari" userId="bcb4edb4-0eec-4e93-9d6d-7b8f9d1b5986" providerId="ADAL" clId="{2F07D3F5-C762-495B-A785-C04E099B13B1}" dt="2024-10-07T15:46:22.374" v="1782" actId="27636"/>
          <ac:spMkLst>
            <pc:docMk/>
            <pc:sldMk cId="559102154" sldId="935"/>
            <ac:spMk id="2" creationId="{39BA9338-E5DF-A87F-96B8-026BBDE95658}"/>
          </ac:spMkLst>
        </pc:spChg>
        <pc:spChg chg="add mod">
          <ac:chgData name="Ioanna Grypari" userId="bcb4edb4-0eec-4e93-9d6d-7b8f9d1b5986" providerId="ADAL" clId="{2F07D3F5-C762-495B-A785-C04E099B13B1}" dt="2024-10-07T15:45:13.677" v="1766"/>
          <ac:spMkLst>
            <pc:docMk/>
            <pc:sldMk cId="559102154" sldId="935"/>
            <ac:spMk id="4" creationId="{C21E8C90-E18C-CB19-E4A1-9F3087C2A6C8}"/>
          </ac:spMkLst>
        </pc:spChg>
        <pc:spChg chg="mod ord">
          <ac:chgData name="Ioanna Grypari" userId="bcb4edb4-0eec-4e93-9d6d-7b8f9d1b5986" providerId="ADAL" clId="{2F07D3F5-C762-495B-A785-C04E099B13B1}" dt="2024-10-07T15:46:22.355" v="1780" actId="700"/>
          <ac:spMkLst>
            <pc:docMk/>
            <pc:sldMk cId="559102154" sldId="935"/>
            <ac:spMk id="5" creationId="{1A5C82A4-7A69-A920-3189-3989790572F9}"/>
          </ac:spMkLst>
        </pc:spChg>
        <pc:spChg chg="mod ord">
          <ac:chgData name="Ioanna Grypari" userId="bcb4edb4-0eec-4e93-9d6d-7b8f9d1b5986" providerId="ADAL" clId="{2F07D3F5-C762-495B-A785-C04E099B13B1}" dt="2024-10-07T17:17:03.667" v="2443" actId="113"/>
          <ac:spMkLst>
            <pc:docMk/>
            <pc:sldMk cId="559102154" sldId="935"/>
            <ac:spMk id="6" creationId="{946A7F22-B5F7-FBCE-03AB-FD3E7F338B84}"/>
          </ac:spMkLst>
        </pc:spChg>
        <pc:spChg chg="add mod">
          <ac:chgData name="Ioanna Grypari" userId="bcb4edb4-0eec-4e93-9d6d-7b8f9d1b5986" providerId="ADAL" clId="{2F07D3F5-C762-495B-A785-C04E099B13B1}" dt="2024-10-07T15:46:41.770" v="1784"/>
          <ac:spMkLst>
            <pc:docMk/>
            <pc:sldMk cId="559102154" sldId="935"/>
            <ac:spMk id="7" creationId="{C8F90A68-4A1D-BBFE-CD1B-ABEA1717F87D}"/>
          </ac:spMkLst>
        </pc:spChg>
        <pc:picChg chg="add mod ord">
          <ac:chgData name="Ioanna Grypari" userId="bcb4edb4-0eec-4e93-9d6d-7b8f9d1b5986" providerId="ADAL" clId="{2F07D3F5-C762-495B-A785-C04E099B13B1}" dt="2024-10-07T15:44:57.227" v="1762" actId="1076"/>
          <ac:picMkLst>
            <pc:docMk/>
            <pc:sldMk cId="559102154" sldId="935"/>
            <ac:picMk id="3" creationId="{E6582A80-2CDB-B53B-8C96-7234E736102F}"/>
          </ac:picMkLst>
        </pc:picChg>
      </pc:sldChg>
      <pc:sldChg chg="add del">
        <pc:chgData name="Ioanna Grypari" userId="bcb4edb4-0eec-4e93-9d6d-7b8f9d1b5986" providerId="ADAL" clId="{2F07D3F5-C762-495B-A785-C04E099B13B1}" dt="2024-10-07T14:48:49.360" v="1082" actId="47"/>
        <pc:sldMkLst>
          <pc:docMk/>
          <pc:sldMk cId="2889369744" sldId="937"/>
        </pc:sldMkLst>
      </pc:sldChg>
      <pc:sldChg chg="add del">
        <pc:chgData name="Ioanna Grypari" userId="bcb4edb4-0eec-4e93-9d6d-7b8f9d1b5986" providerId="ADAL" clId="{2F07D3F5-C762-495B-A785-C04E099B13B1}" dt="2024-10-07T12:02:09.132" v="523"/>
        <pc:sldMkLst>
          <pc:docMk/>
          <pc:sldMk cId="301665260" sldId="938"/>
        </pc:sldMkLst>
      </pc:sldChg>
      <pc:sldChg chg="add del">
        <pc:chgData name="Ioanna Grypari" userId="bcb4edb4-0eec-4e93-9d6d-7b8f9d1b5986" providerId="ADAL" clId="{2F07D3F5-C762-495B-A785-C04E099B13B1}" dt="2024-10-07T12:02:09.132" v="523"/>
        <pc:sldMkLst>
          <pc:docMk/>
          <pc:sldMk cId="1872549695" sldId="939"/>
        </pc:sldMkLst>
      </pc:sldChg>
      <pc:sldChg chg="del">
        <pc:chgData name="Ioanna Grypari" userId="bcb4edb4-0eec-4e93-9d6d-7b8f9d1b5986" providerId="ADAL" clId="{2F07D3F5-C762-495B-A785-C04E099B13B1}" dt="2024-10-07T12:03:33.802" v="529"/>
        <pc:sldMkLst>
          <pc:docMk/>
          <pc:sldMk cId="1179977534" sldId="984"/>
        </pc:sldMkLst>
      </pc:sldChg>
      <pc:sldChg chg="del">
        <pc:chgData name="Ioanna Grypari" userId="bcb4edb4-0eec-4e93-9d6d-7b8f9d1b5986" providerId="ADAL" clId="{2F07D3F5-C762-495B-A785-C04E099B13B1}" dt="2024-10-07T12:03:02.898" v="526"/>
        <pc:sldMkLst>
          <pc:docMk/>
          <pc:sldMk cId="2670658988" sldId="985"/>
        </pc:sldMkLst>
      </pc:sldChg>
      <pc:sldChg chg="add del">
        <pc:chgData name="Ioanna Grypari" userId="bcb4edb4-0eec-4e93-9d6d-7b8f9d1b5986" providerId="ADAL" clId="{2F07D3F5-C762-495B-A785-C04E099B13B1}" dt="2024-10-07T12:03:01.990" v="525"/>
        <pc:sldMkLst>
          <pc:docMk/>
          <pc:sldMk cId="930687469" sldId="986"/>
        </pc:sldMkLst>
      </pc:sldChg>
      <pc:sldChg chg="del">
        <pc:chgData name="Ioanna Grypari" userId="bcb4edb4-0eec-4e93-9d6d-7b8f9d1b5986" providerId="ADAL" clId="{2F07D3F5-C762-495B-A785-C04E099B13B1}" dt="2024-10-07T14:50:21.805" v="1083" actId="47"/>
        <pc:sldMkLst>
          <pc:docMk/>
          <pc:sldMk cId="1678861895" sldId="9002"/>
        </pc:sldMkLst>
      </pc:sldChg>
      <pc:sldChg chg="addSp delSp modSp del mod">
        <pc:chgData name="Ioanna Grypari" userId="bcb4edb4-0eec-4e93-9d6d-7b8f9d1b5986" providerId="ADAL" clId="{2F07D3F5-C762-495B-A785-C04E099B13B1}" dt="2024-10-07T16:53:41.651" v="2213" actId="47"/>
        <pc:sldMkLst>
          <pc:docMk/>
          <pc:sldMk cId="3241656002" sldId="9003"/>
        </pc:sldMkLst>
        <pc:spChg chg="del">
          <ac:chgData name="Ioanna Grypari" userId="bcb4edb4-0eec-4e93-9d6d-7b8f9d1b5986" providerId="ADAL" clId="{2F07D3F5-C762-495B-A785-C04E099B13B1}" dt="2024-10-07T14:54:26.823" v="1171" actId="478"/>
          <ac:spMkLst>
            <pc:docMk/>
            <pc:sldMk cId="3241656002" sldId="9003"/>
            <ac:spMk id="2" creationId="{342A8CFD-5D52-3B61-245C-523CEC85BBE0}"/>
          </ac:spMkLst>
        </pc:spChg>
        <pc:spChg chg="del mod">
          <ac:chgData name="Ioanna Grypari" userId="bcb4edb4-0eec-4e93-9d6d-7b8f9d1b5986" providerId="ADAL" clId="{2F07D3F5-C762-495B-A785-C04E099B13B1}" dt="2024-10-07T14:54:30.154" v="1172" actId="478"/>
          <ac:spMkLst>
            <pc:docMk/>
            <pc:sldMk cId="3241656002" sldId="9003"/>
            <ac:spMk id="7" creationId="{A22707A1-81CB-AE10-DAF2-9ADE9D9DF0FA}"/>
          </ac:spMkLst>
        </pc:spChg>
        <pc:spChg chg="add">
          <ac:chgData name="Ioanna Grypari" userId="bcb4edb4-0eec-4e93-9d6d-7b8f9d1b5986" providerId="ADAL" clId="{2F07D3F5-C762-495B-A785-C04E099B13B1}" dt="2024-10-07T12:22:40.881" v="645"/>
          <ac:spMkLst>
            <pc:docMk/>
            <pc:sldMk cId="3241656002" sldId="9003"/>
            <ac:spMk id="8" creationId="{8398C517-763B-72B3-B535-437E0AD6172D}"/>
          </ac:spMkLst>
        </pc:spChg>
        <pc:spChg chg="add del mod">
          <ac:chgData name="Ioanna Grypari" userId="bcb4edb4-0eec-4e93-9d6d-7b8f9d1b5986" providerId="ADAL" clId="{2F07D3F5-C762-495B-A785-C04E099B13B1}" dt="2024-10-07T14:54:35.677" v="1174" actId="478"/>
          <ac:spMkLst>
            <pc:docMk/>
            <pc:sldMk cId="3241656002" sldId="9003"/>
            <ac:spMk id="9" creationId="{092454BB-F10C-EFAA-0CB1-3C4F6CA67F8C}"/>
          </ac:spMkLst>
        </pc:spChg>
        <pc:picChg chg="del">
          <ac:chgData name="Ioanna Grypari" userId="bcb4edb4-0eec-4e93-9d6d-7b8f9d1b5986" providerId="ADAL" clId="{2F07D3F5-C762-495B-A785-C04E099B13B1}" dt="2024-10-07T14:54:32.792" v="1173" actId="478"/>
          <ac:picMkLst>
            <pc:docMk/>
            <pc:sldMk cId="3241656002" sldId="9003"/>
            <ac:picMk id="6" creationId="{6AC3FABD-F721-2397-A882-93EBD6B08D6C}"/>
          </ac:picMkLst>
        </pc:picChg>
        <pc:picChg chg="add del mod">
          <ac:chgData name="Ioanna Grypari" userId="bcb4edb4-0eec-4e93-9d6d-7b8f9d1b5986" providerId="ADAL" clId="{2F07D3F5-C762-495B-A785-C04E099B13B1}" dt="2024-10-07T15:07:57" v="1283" actId="478"/>
          <ac:picMkLst>
            <pc:docMk/>
            <pc:sldMk cId="3241656002" sldId="9003"/>
            <ac:picMk id="11" creationId="{1BADDCB7-FAB1-5399-D8DA-81DCD8BC77C3}"/>
          </ac:picMkLst>
        </pc:picChg>
      </pc:sldChg>
      <pc:sldChg chg="new del">
        <pc:chgData name="Ioanna Grypari" userId="bcb4edb4-0eec-4e93-9d6d-7b8f9d1b5986" providerId="ADAL" clId="{2F07D3F5-C762-495B-A785-C04E099B13B1}" dt="2024-10-07T12:04:30.428" v="531" actId="680"/>
        <pc:sldMkLst>
          <pc:docMk/>
          <pc:sldMk cId="1567595469" sldId="9004"/>
        </pc:sldMkLst>
      </pc:sldChg>
      <pc:sldChg chg="addSp delSp modSp new mod ord">
        <pc:chgData name="Ioanna Grypari" userId="bcb4edb4-0eec-4e93-9d6d-7b8f9d1b5986" providerId="ADAL" clId="{2F07D3F5-C762-495B-A785-C04E099B13B1}" dt="2024-10-07T15:38:16.468" v="1688" actId="1038"/>
        <pc:sldMkLst>
          <pc:docMk/>
          <pc:sldMk cId="2154481013" sldId="9004"/>
        </pc:sldMkLst>
        <pc:spChg chg="mod">
          <ac:chgData name="Ioanna Grypari" userId="bcb4edb4-0eec-4e93-9d6d-7b8f9d1b5986" providerId="ADAL" clId="{2F07D3F5-C762-495B-A785-C04E099B13B1}" dt="2024-10-07T15:37:42.517" v="1669" actId="1076"/>
          <ac:spMkLst>
            <pc:docMk/>
            <pc:sldMk cId="2154481013" sldId="9004"/>
            <ac:spMk id="2" creationId="{A2ABFA7B-7E41-013A-170B-57DCAD95E7C8}"/>
          </ac:spMkLst>
        </pc:spChg>
        <pc:spChg chg="add mod">
          <ac:chgData name="Ioanna Grypari" userId="bcb4edb4-0eec-4e93-9d6d-7b8f9d1b5986" providerId="ADAL" clId="{2F07D3F5-C762-495B-A785-C04E099B13B1}" dt="2024-10-07T15:38:16.468" v="1688" actId="1038"/>
          <ac:spMkLst>
            <pc:docMk/>
            <pc:sldMk cId="2154481013" sldId="9004"/>
            <ac:spMk id="3" creationId="{83B0A824-5B93-1DDA-D5D7-B18E068B7CBA}"/>
          </ac:spMkLst>
        </pc:spChg>
        <pc:spChg chg="del">
          <ac:chgData name="Ioanna Grypari" userId="bcb4edb4-0eec-4e93-9d6d-7b8f9d1b5986" providerId="ADAL" clId="{2F07D3F5-C762-495B-A785-C04E099B13B1}" dt="2024-10-07T14:50:57.772" v="1160" actId="478"/>
          <ac:spMkLst>
            <pc:docMk/>
            <pc:sldMk cId="2154481013" sldId="9004"/>
            <ac:spMk id="3" creationId="{E4535EA0-2748-BA59-3888-09349B1A9F69}"/>
          </ac:spMkLst>
        </pc:spChg>
        <pc:spChg chg="add mod">
          <ac:chgData name="Ioanna Grypari" userId="bcb4edb4-0eec-4e93-9d6d-7b8f9d1b5986" providerId="ADAL" clId="{2F07D3F5-C762-495B-A785-C04E099B13B1}" dt="2024-10-07T15:37:51.618" v="1671" actId="1076"/>
          <ac:spMkLst>
            <pc:docMk/>
            <pc:sldMk cId="2154481013" sldId="9004"/>
            <ac:spMk id="6" creationId="{E3C35F00-6170-8E54-2B08-BC7DF9655BF8}"/>
          </ac:spMkLst>
        </pc:spChg>
        <pc:spChg chg="add mod">
          <ac:chgData name="Ioanna Grypari" userId="bcb4edb4-0eec-4e93-9d6d-7b8f9d1b5986" providerId="ADAL" clId="{2F07D3F5-C762-495B-A785-C04E099B13B1}" dt="2024-10-07T15:37:25.940" v="1667" actId="1038"/>
          <ac:spMkLst>
            <pc:docMk/>
            <pc:sldMk cId="2154481013" sldId="9004"/>
            <ac:spMk id="14" creationId="{2EA2EB3A-6293-636C-C094-F37CB6708B2A}"/>
          </ac:spMkLst>
        </pc:spChg>
        <pc:picChg chg="add mod ord">
          <ac:chgData name="Ioanna Grypari" userId="bcb4edb4-0eec-4e93-9d6d-7b8f9d1b5986" providerId="ADAL" clId="{2F07D3F5-C762-495B-A785-C04E099B13B1}" dt="2024-10-07T15:38:07.199" v="1681" actId="1035"/>
          <ac:picMkLst>
            <pc:docMk/>
            <pc:sldMk cId="2154481013" sldId="9004"/>
            <ac:picMk id="7" creationId="{4EAB0510-DEA4-E5DA-2F7C-23C98B8F1676}"/>
          </ac:picMkLst>
        </pc:picChg>
        <pc:picChg chg="add del mod">
          <ac:chgData name="Ioanna Grypari" userId="bcb4edb4-0eec-4e93-9d6d-7b8f9d1b5986" providerId="ADAL" clId="{2F07D3F5-C762-495B-A785-C04E099B13B1}" dt="2024-10-07T14:51:32.886" v="1165" actId="478"/>
          <ac:picMkLst>
            <pc:docMk/>
            <pc:sldMk cId="2154481013" sldId="9004"/>
            <ac:picMk id="8" creationId="{691CBBBD-8804-2CAB-1213-EC171A13CE62}"/>
          </ac:picMkLst>
        </pc:picChg>
        <pc:picChg chg="add mod">
          <ac:chgData name="Ioanna Grypari" userId="bcb4edb4-0eec-4e93-9d6d-7b8f9d1b5986" providerId="ADAL" clId="{2F07D3F5-C762-495B-A785-C04E099B13B1}" dt="2024-10-07T15:37:46.007" v="1670" actId="1076"/>
          <ac:picMkLst>
            <pc:docMk/>
            <pc:sldMk cId="2154481013" sldId="9004"/>
            <ac:picMk id="10" creationId="{5D33B2EB-4692-EC03-72F3-43E1133D75BF}"/>
          </ac:picMkLst>
        </pc:picChg>
      </pc:sldChg>
      <pc:sldChg chg="modSp new del mod ord">
        <pc:chgData name="Ioanna Grypari" userId="bcb4edb4-0eec-4e93-9d6d-7b8f9d1b5986" providerId="ADAL" clId="{2F07D3F5-C762-495B-A785-C04E099B13B1}" dt="2024-10-07T14:55:49.248" v="1177" actId="2696"/>
        <pc:sldMkLst>
          <pc:docMk/>
          <pc:sldMk cId="2568431426" sldId="9005"/>
        </pc:sldMkLst>
        <pc:spChg chg="mod">
          <ac:chgData name="Ioanna Grypari" userId="bcb4edb4-0eec-4e93-9d6d-7b8f9d1b5986" providerId="ADAL" clId="{2F07D3F5-C762-495B-A785-C04E099B13B1}" dt="2024-10-07T12:07:24.646" v="560" actId="27636"/>
          <ac:spMkLst>
            <pc:docMk/>
            <pc:sldMk cId="2568431426" sldId="9005"/>
            <ac:spMk id="2" creationId="{9425C0DA-3743-4F4B-816F-535842CB82E7}"/>
          </ac:spMkLst>
        </pc:spChg>
        <pc:spChg chg="mod">
          <ac:chgData name="Ioanna Grypari" userId="bcb4edb4-0eec-4e93-9d6d-7b8f9d1b5986" providerId="ADAL" clId="{2F07D3F5-C762-495B-A785-C04E099B13B1}" dt="2024-10-07T12:06:06.581" v="543" actId="27636"/>
          <ac:spMkLst>
            <pc:docMk/>
            <pc:sldMk cId="2568431426" sldId="9005"/>
            <ac:spMk id="3" creationId="{5F8382FC-8413-DE68-E700-6A8EC28A2E61}"/>
          </ac:spMkLst>
        </pc:spChg>
      </pc:sldChg>
      <pc:sldChg chg="addSp delSp modSp new del mod ord">
        <pc:chgData name="Ioanna Grypari" userId="bcb4edb4-0eec-4e93-9d6d-7b8f9d1b5986" providerId="ADAL" clId="{2F07D3F5-C762-495B-A785-C04E099B13B1}" dt="2024-10-07T15:08:59.122" v="1331" actId="47"/>
        <pc:sldMkLst>
          <pc:docMk/>
          <pc:sldMk cId="137872585" sldId="9006"/>
        </pc:sldMkLst>
        <pc:spChg chg="mod">
          <ac:chgData name="Ioanna Grypari" userId="bcb4edb4-0eec-4e93-9d6d-7b8f9d1b5986" providerId="ADAL" clId="{2F07D3F5-C762-495B-A785-C04E099B13B1}" dt="2024-10-07T12:07:24.648" v="561" actId="27636"/>
          <ac:spMkLst>
            <pc:docMk/>
            <pc:sldMk cId="137872585" sldId="9006"/>
            <ac:spMk id="2" creationId="{A750FCE9-23F0-B89B-B509-E3DD6FE2D29E}"/>
          </ac:spMkLst>
        </pc:spChg>
        <pc:spChg chg="mod">
          <ac:chgData name="Ioanna Grypari" userId="bcb4edb4-0eec-4e93-9d6d-7b8f9d1b5986" providerId="ADAL" clId="{2F07D3F5-C762-495B-A785-C04E099B13B1}" dt="2024-10-07T12:06:30.583" v="550" actId="27636"/>
          <ac:spMkLst>
            <pc:docMk/>
            <pc:sldMk cId="137872585" sldId="9006"/>
            <ac:spMk id="3" creationId="{6D529A4C-DAE4-07F4-3C51-667E4CCDF375}"/>
          </ac:spMkLst>
        </pc:spChg>
        <pc:spChg chg="add del">
          <ac:chgData name="Ioanna Grypari" userId="bcb4edb4-0eec-4e93-9d6d-7b8f9d1b5986" providerId="ADAL" clId="{2F07D3F5-C762-495B-A785-C04E099B13B1}" dt="2024-10-07T12:06:24.237" v="546" actId="22"/>
          <ac:spMkLst>
            <pc:docMk/>
            <pc:sldMk cId="137872585" sldId="9006"/>
            <ac:spMk id="7" creationId="{F45102B2-221D-45B5-1DBC-6480BA241922}"/>
          </ac:spMkLst>
        </pc:spChg>
      </pc:sldChg>
      <pc:sldChg chg="addSp delSp modSp add mod ord modNotesTx">
        <pc:chgData name="Ioanna Grypari" userId="bcb4edb4-0eec-4e93-9d6d-7b8f9d1b5986" providerId="ADAL" clId="{2F07D3F5-C762-495B-A785-C04E099B13B1}" dt="2024-10-07T17:26:19.013" v="2561" actId="123"/>
        <pc:sldMkLst>
          <pc:docMk/>
          <pc:sldMk cId="1183509441" sldId="9007"/>
        </pc:sldMkLst>
        <pc:spChg chg="mod">
          <ac:chgData name="Ioanna Grypari" userId="bcb4edb4-0eec-4e93-9d6d-7b8f9d1b5986" providerId="ADAL" clId="{2F07D3F5-C762-495B-A785-C04E099B13B1}" dt="2024-10-07T17:00:33.957" v="2271" actId="20577"/>
          <ac:spMkLst>
            <pc:docMk/>
            <pc:sldMk cId="1183509441" sldId="9007"/>
            <ac:spMk id="2" creationId="{A750FCE9-23F0-B89B-B509-E3DD6FE2D29E}"/>
          </ac:spMkLst>
        </pc:spChg>
        <pc:spChg chg="add del mod">
          <ac:chgData name="Ioanna Grypari" userId="bcb4edb4-0eec-4e93-9d6d-7b8f9d1b5986" providerId="ADAL" clId="{2F07D3F5-C762-495B-A785-C04E099B13B1}" dt="2024-10-07T17:26:19.013" v="2561" actId="123"/>
          <ac:spMkLst>
            <pc:docMk/>
            <pc:sldMk cId="1183509441" sldId="9007"/>
            <ac:spMk id="3" creationId="{6D529A4C-DAE4-07F4-3C51-667E4CCDF375}"/>
          </ac:spMkLst>
        </pc:spChg>
        <pc:spChg chg="add">
          <ac:chgData name="Ioanna Grypari" userId="bcb4edb4-0eec-4e93-9d6d-7b8f9d1b5986" providerId="ADAL" clId="{2F07D3F5-C762-495B-A785-C04E099B13B1}" dt="2024-10-07T12:16:31.050" v="593"/>
          <ac:spMkLst>
            <pc:docMk/>
            <pc:sldMk cId="1183509441" sldId="9007"/>
            <ac:spMk id="6" creationId="{FF7A0E48-9022-ACF5-806A-F198EADBF7AB}"/>
          </ac:spMkLst>
        </pc:spChg>
        <pc:spChg chg="add mod">
          <ac:chgData name="Ioanna Grypari" userId="bcb4edb4-0eec-4e93-9d6d-7b8f9d1b5986" providerId="ADAL" clId="{2F07D3F5-C762-495B-A785-C04E099B13B1}" dt="2024-10-07T12:16:49.481" v="604"/>
          <ac:spMkLst>
            <pc:docMk/>
            <pc:sldMk cId="1183509441" sldId="9007"/>
            <ac:spMk id="7" creationId="{E3D048DC-B369-DE0E-7A25-73A4474F5F1C}"/>
          </ac:spMkLst>
        </pc:spChg>
      </pc:sldChg>
      <pc:sldChg chg="addSp delSp modSp new mod modAnim">
        <pc:chgData name="Ioanna Grypari" userId="bcb4edb4-0eec-4e93-9d6d-7b8f9d1b5986" providerId="ADAL" clId="{2F07D3F5-C762-495B-A785-C04E099B13B1}" dt="2024-10-07T17:18:40.334" v="2446"/>
        <pc:sldMkLst>
          <pc:docMk/>
          <pc:sldMk cId="4171606394" sldId="9008"/>
        </pc:sldMkLst>
        <pc:spChg chg="del mod">
          <ac:chgData name="Ioanna Grypari" userId="bcb4edb4-0eec-4e93-9d6d-7b8f9d1b5986" providerId="ADAL" clId="{2F07D3F5-C762-495B-A785-C04E099B13B1}" dt="2024-10-07T15:00:59.611" v="1235" actId="478"/>
          <ac:spMkLst>
            <pc:docMk/>
            <pc:sldMk cId="4171606394" sldId="9008"/>
            <ac:spMk id="2" creationId="{57EA540A-AB24-A778-050B-5EF036E2FF31}"/>
          </ac:spMkLst>
        </pc:spChg>
        <pc:spChg chg="add mod">
          <ac:chgData name="Ioanna Grypari" userId="bcb4edb4-0eec-4e93-9d6d-7b8f9d1b5986" providerId="ADAL" clId="{2F07D3F5-C762-495B-A785-C04E099B13B1}" dt="2024-10-07T17:02:31.999" v="2291"/>
          <ac:spMkLst>
            <pc:docMk/>
            <pc:sldMk cId="4171606394" sldId="9008"/>
            <ac:spMk id="3" creationId="{08179AB0-D866-AA26-D083-EEE861FC2779}"/>
          </ac:spMkLst>
        </pc:spChg>
        <pc:spChg chg="del">
          <ac:chgData name="Ioanna Grypari" userId="bcb4edb4-0eec-4e93-9d6d-7b8f9d1b5986" providerId="ADAL" clId="{2F07D3F5-C762-495B-A785-C04E099B13B1}" dt="2024-10-07T15:00:16.346" v="1226" actId="478"/>
          <ac:spMkLst>
            <pc:docMk/>
            <pc:sldMk cId="4171606394" sldId="9008"/>
            <ac:spMk id="3" creationId="{0BE01666-5086-1AA5-D394-DDDC2B53C443}"/>
          </ac:spMkLst>
        </pc:spChg>
        <pc:spChg chg="del">
          <ac:chgData name="Ioanna Grypari" userId="bcb4edb4-0eec-4e93-9d6d-7b8f9d1b5986" providerId="ADAL" clId="{2F07D3F5-C762-495B-A785-C04E099B13B1}" dt="2024-10-07T15:00:29.487" v="1227" actId="478"/>
          <ac:spMkLst>
            <pc:docMk/>
            <pc:sldMk cId="4171606394" sldId="9008"/>
            <ac:spMk id="4" creationId="{CAE4F5C8-CF05-0AD3-FDB3-2AF4318B2952}"/>
          </ac:spMkLst>
        </pc:spChg>
        <pc:graphicFrameChg chg="add del mod">
          <ac:chgData name="Ioanna Grypari" userId="bcb4edb4-0eec-4e93-9d6d-7b8f9d1b5986" providerId="ADAL" clId="{2F07D3F5-C762-495B-A785-C04E099B13B1}" dt="2024-10-07T14:58:49.097" v="1204" actId="21"/>
          <ac:graphicFrameMkLst>
            <pc:docMk/>
            <pc:sldMk cId="4171606394" sldId="9008"/>
            <ac:graphicFrameMk id="6" creationId="{D338BB87-A94A-00B4-8371-B050F716EEBF}"/>
          </ac:graphicFrameMkLst>
        </pc:graphicFrameChg>
        <pc:picChg chg="add mod">
          <ac:chgData name="Ioanna Grypari" userId="bcb4edb4-0eec-4e93-9d6d-7b8f9d1b5986" providerId="ADAL" clId="{2F07D3F5-C762-495B-A785-C04E099B13B1}" dt="2024-10-07T17:02:39.374" v="2294" actId="1076"/>
          <ac:picMkLst>
            <pc:docMk/>
            <pc:sldMk cId="4171606394" sldId="9008"/>
            <ac:picMk id="7" creationId="{C6443B9B-28A2-4871-6F4E-8001EDC360A5}"/>
          </ac:picMkLst>
        </pc:picChg>
        <pc:picChg chg="add mod ord">
          <ac:chgData name="Ioanna Grypari" userId="bcb4edb4-0eec-4e93-9d6d-7b8f9d1b5986" providerId="ADAL" clId="{2F07D3F5-C762-495B-A785-C04E099B13B1}" dt="2024-10-07T17:18:33.197" v="2444" actId="166"/>
          <ac:picMkLst>
            <pc:docMk/>
            <pc:sldMk cId="4171606394" sldId="9008"/>
            <ac:picMk id="8" creationId="{C52DA179-7CF5-0EF0-E6F9-E43ED130F25A}"/>
          </ac:picMkLst>
        </pc:picChg>
        <pc:picChg chg="add mod ord">
          <ac:chgData name="Ioanna Grypari" userId="bcb4edb4-0eec-4e93-9d6d-7b8f9d1b5986" providerId="ADAL" clId="{2F07D3F5-C762-495B-A785-C04E099B13B1}" dt="2024-10-07T17:18:36.920" v="2445" actId="166"/>
          <ac:picMkLst>
            <pc:docMk/>
            <pc:sldMk cId="4171606394" sldId="9008"/>
            <ac:picMk id="9" creationId="{C6D02D2B-4B62-4BDF-6F1D-D84333C0CCA8}"/>
          </ac:picMkLst>
        </pc:picChg>
      </pc:sldChg>
      <pc:sldChg chg="addSp delSp modSp new mod">
        <pc:chgData name="Ioanna Grypari" userId="bcb4edb4-0eec-4e93-9d6d-7b8f9d1b5986" providerId="ADAL" clId="{2F07D3F5-C762-495B-A785-C04E099B13B1}" dt="2024-10-07T17:04:52.948" v="2344"/>
        <pc:sldMkLst>
          <pc:docMk/>
          <pc:sldMk cId="748356841" sldId="9009"/>
        </pc:sldMkLst>
        <pc:spChg chg="mod">
          <ac:chgData name="Ioanna Grypari" userId="bcb4edb4-0eec-4e93-9d6d-7b8f9d1b5986" providerId="ADAL" clId="{2F07D3F5-C762-495B-A785-C04E099B13B1}" dt="2024-10-07T17:04:52.948" v="2344"/>
          <ac:spMkLst>
            <pc:docMk/>
            <pc:sldMk cId="748356841" sldId="9009"/>
            <ac:spMk id="2" creationId="{0D137E27-A353-6E08-3B15-129A854E65B3}"/>
          </ac:spMkLst>
        </pc:spChg>
        <pc:spChg chg="add del mod">
          <ac:chgData name="Ioanna Grypari" userId="bcb4edb4-0eec-4e93-9d6d-7b8f9d1b5986" providerId="ADAL" clId="{2F07D3F5-C762-495B-A785-C04E099B13B1}" dt="2024-10-07T17:04:47.479" v="2343" actId="108"/>
          <ac:spMkLst>
            <pc:docMk/>
            <pc:sldMk cId="748356841" sldId="9009"/>
            <ac:spMk id="3" creationId="{82544A4D-5164-F696-43FC-055E1A0A1875}"/>
          </ac:spMkLst>
        </pc:spChg>
        <pc:spChg chg="add mod">
          <ac:chgData name="Ioanna Grypari" userId="bcb4edb4-0eec-4e93-9d6d-7b8f9d1b5986" providerId="ADAL" clId="{2F07D3F5-C762-495B-A785-C04E099B13B1}" dt="2024-10-07T12:18:23.134" v="614"/>
          <ac:spMkLst>
            <pc:docMk/>
            <pc:sldMk cId="748356841" sldId="9009"/>
            <ac:spMk id="6" creationId="{D5836117-9B64-24F0-CD64-47439861C9E5}"/>
          </ac:spMkLst>
        </pc:spChg>
      </pc:sldChg>
      <pc:sldChg chg="modSp new del mod">
        <pc:chgData name="Ioanna Grypari" userId="bcb4edb4-0eec-4e93-9d6d-7b8f9d1b5986" providerId="ADAL" clId="{2F07D3F5-C762-495B-A785-C04E099B13B1}" dt="2024-10-07T15:12:47.634" v="1336" actId="47"/>
        <pc:sldMkLst>
          <pc:docMk/>
          <pc:sldMk cId="4050409203" sldId="9010"/>
        </pc:sldMkLst>
        <pc:spChg chg="mod">
          <ac:chgData name="Ioanna Grypari" userId="bcb4edb4-0eec-4e93-9d6d-7b8f9d1b5986" providerId="ADAL" clId="{2F07D3F5-C762-495B-A785-C04E099B13B1}" dt="2024-10-07T12:19:17.921" v="625" actId="27636"/>
          <ac:spMkLst>
            <pc:docMk/>
            <pc:sldMk cId="4050409203" sldId="9010"/>
            <ac:spMk id="2" creationId="{3047571E-6210-B84A-E348-1A023BC95F5E}"/>
          </ac:spMkLst>
        </pc:spChg>
        <pc:spChg chg="mod">
          <ac:chgData name="Ioanna Grypari" userId="bcb4edb4-0eec-4e93-9d6d-7b8f9d1b5986" providerId="ADAL" clId="{2F07D3F5-C762-495B-A785-C04E099B13B1}" dt="2024-10-07T12:20:13.809" v="626" actId="20577"/>
          <ac:spMkLst>
            <pc:docMk/>
            <pc:sldMk cId="4050409203" sldId="9010"/>
            <ac:spMk id="3" creationId="{D212E32B-CFB8-CAEE-F3E3-4E4A1308BE61}"/>
          </ac:spMkLst>
        </pc:spChg>
      </pc:sldChg>
      <pc:sldChg chg="addSp delSp modSp new del mod">
        <pc:chgData name="Ioanna Grypari" userId="bcb4edb4-0eec-4e93-9d6d-7b8f9d1b5986" providerId="ADAL" clId="{2F07D3F5-C762-495B-A785-C04E099B13B1}" dt="2024-10-07T15:12:48.593" v="1337" actId="47"/>
        <pc:sldMkLst>
          <pc:docMk/>
          <pc:sldMk cId="591015218" sldId="9011"/>
        </pc:sldMkLst>
        <pc:spChg chg="mod">
          <ac:chgData name="Ioanna Grypari" userId="bcb4edb4-0eec-4e93-9d6d-7b8f9d1b5986" providerId="ADAL" clId="{2F07D3F5-C762-495B-A785-C04E099B13B1}" dt="2024-10-07T12:20:52.354" v="638" actId="27636"/>
          <ac:spMkLst>
            <pc:docMk/>
            <pc:sldMk cId="591015218" sldId="9011"/>
            <ac:spMk id="2" creationId="{26FCE974-E027-B557-70BB-B3EB4EA5BDAF}"/>
          </ac:spMkLst>
        </pc:spChg>
        <pc:spChg chg="mod">
          <ac:chgData name="Ioanna Grypari" userId="bcb4edb4-0eec-4e93-9d6d-7b8f9d1b5986" providerId="ADAL" clId="{2F07D3F5-C762-495B-A785-C04E099B13B1}" dt="2024-10-07T12:20:21.745" v="630"/>
          <ac:spMkLst>
            <pc:docMk/>
            <pc:sldMk cId="591015218" sldId="9011"/>
            <ac:spMk id="3" creationId="{21376D34-A3F0-B393-9E26-4B3CCC9F23E7}"/>
          </ac:spMkLst>
        </pc:spChg>
        <pc:spChg chg="add del">
          <ac:chgData name="Ioanna Grypari" userId="bcb4edb4-0eec-4e93-9d6d-7b8f9d1b5986" providerId="ADAL" clId="{2F07D3F5-C762-495B-A785-C04E099B13B1}" dt="2024-10-07T12:20:18.233" v="629" actId="22"/>
          <ac:spMkLst>
            <pc:docMk/>
            <pc:sldMk cId="591015218" sldId="9011"/>
            <ac:spMk id="7" creationId="{EA910514-C619-C9D3-61F1-0424B07B17CB}"/>
          </ac:spMkLst>
        </pc:spChg>
      </pc:sldChg>
      <pc:sldChg chg="modSp new mod">
        <pc:chgData name="Ioanna Grypari" userId="bcb4edb4-0eec-4e93-9d6d-7b8f9d1b5986" providerId="ADAL" clId="{2F07D3F5-C762-495B-A785-C04E099B13B1}" dt="2024-10-07T17:25:39.059" v="2560" actId="255"/>
        <pc:sldMkLst>
          <pc:docMk/>
          <pc:sldMk cId="859454929" sldId="9012"/>
        </pc:sldMkLst>
        <pc:spChg chg="mod">
          <ac:chgData name="Ioanna Grypari" userId="bcb4edb4-0eec-4e93-9d6d-7b8f9d1b5986" providerId="ADAL" clId="{2F07D3F5-C762-495B-A785-C04E099B13B1}" dt="2024-10-07T17:25:21.964" v="2553" actId="20577"/>
          <ac:spMkLst>
            <pc:docMk/>
            <pc:sldMk cId="859454929" sldId="9012"/>
            <ac:spMk id="2" creationId="{E209E119-19F1-071C-6E7A-7A433E071B01}"/>
          </ac:spMkLst>
        </pc:spChg>
        <pc:spChg chg="mod">
          <ac:chgData name="Ioanna Grypari" userId="bcb4edb4-0eec-4e93-9d6d-7b8f9d1b5986" providerId="ADAL" clId="{2F07D3F5-C762-495B-A785-C04E099B13B1}" dt="2024-10-07T17:25:39.059" v="2560" actId="255"/>
          <ac:spMkLst>
            <pc:docMk/>
            <pc:sldMk cId="859454929" sldId="9012"/>
            <ac:spMk id="3" creationId="{4E566375-33FE-8F71-DB20-F421AC43FEBD}"/>
          </ac:spMkLst>
        </pc:spChg>
      </pc:sldChg>
      <pc:sldChg chg="modSp new del mod">
        <pc:chgData name="Ioanna Grypari" userId="bcb4edb4-0eec-4e93-9d6d-7b8f9d1b5986" providerId="ADAL" clId="{2F07D3F5-C762-495B-A785-C04E099B13B1}" dt="2024-10-07T17:05:35.210" v="2358" actId="47"/>
        <pc:sldMkLst>
          <pc:docMk/>
          <pc:sldMk cId="2545875097" sldId="9013"/>
        </pc:sldMkLst>
        <pc:spChg chg="mod">
          <ac:chgData name="Ioanna Grypari" userId="bcb4edb4-0eec-4e93-9d6d-7b8f9d1b5986" providerId="ADAL" clId="{2F07D3F5-C762-495B-A785-C04E099B13B1}" dt="2024-10-07T12:20:52.328" v="637" actId="27636"/>
          <ac:spMkLst>
            <pc:docMk/>
            <pc:sldMk cId="2545875097" sldId="9013"/>
            <ac:spMk id="2" creationId="{DF4BACF7-6298-9363-7F1F-097515FFE261}"/>
          </ac:spMkLst>
        </pc:spChg>
        <pc:spChg chg="mod">
          <ac:chgData name="Ioanna Grypari" userId="bcb4edb4-0eec-4e93-9d6d-7b8f9d1b5986" providerId="ADAL" clId="{2F07D3F5-C762-495B-A785-C04E099B13B1}" dt="2024-10-07T17:05:32.846" v="2357" actId="6549"/>
          <ac:spMkLst>
            <pc:docMk/>
            <pc:sldMk cId="2545875097" sldId="9013"/>
            <ac:spMk id="3" creationId="{FB1A5322-6A6C-3747-20D5-BF012A1DE5E4}"/>
          </ac:spMkLst>
        </pc:spChg>
      </pc:sldChg>
      <pc:sldChg chg="modSp new del mod">
        <pc:chgData name="Ioanna Grypari" userId="bcb4edb4-0eec-4e93-9d6d-7b8f9d1b5986" providerId="ADAL" clId="{2F07D3F5-C762-495B-A785-C04E099B13B1}" dt="2024-10-07T15:13:38.538" v="1338" actId="47"/>
        <pc:sldMkLst>
          <pc:docMk/>
          <pc:sldMk cId="3102325532" sldId="9014"/>
        </pc:sldMkLst>
        <pc:spChg chg="mod">
          <ac:chgData name="Ioanna Grypari" userId="bcb4edb4-0eec-4e93-9d6d-7b8f9d1b5986" providerId="ADAL" clId="{2F07D3F5-C762-495B-A785-C04E099B13B1}" dt="2024-10-07T12:21:06.918" v="644" actId="27636"/>
          <ac:spMkLst>
            <pc:docMk/>
            <pc:sldMk cId="3102325532" sldId="9014"/>
            <ac:spMk id="2" creationId="{49932938-A4BB-1284-786B-B752B7A0F43A}"/>
          </ac:spMkLst>
        </pc:spChg>
        <pc:spChg chg="mod">
          <ac:chgData name="Ioanna Grypari" userId="bcb4edb4-0eec-4e93-9d6d-7b8f9d1b5986" providerId="ADAL" clId="{2F07D3F5-C762-495B-A785-C04E099B13B1}" dt="2024-10-07T12:21:06.895" v="643"/>
          <ac:spMkLst>
            <pc:docMk/>
            <pc:sldMk cId="3102325532" sldId="9014"/>
            <ac:spMk id="3" creationId="{E00E1BE1-FA50-7F28-FDB0-2E42E5072756}"/>
          </ac:spMkLst>
        </pc:spChg>
      </pc:sldChg>
      <pc:sldChg chg="modAnim">
        <pc:chgData name="Ioanna Grypari" userId="bcb4edb4-0eec-4e93-9d6d-7b8f9d1b5986" providerId="ADAL" clId="{2F07D3F5-C762-495B-A785-C04E099B13B1}" dt="2024-10-07T17:35:41.330" v="2717"/>
        <pc:sldMkLst>
          <pc:docMk/>
          <pc:sldMk cId="3315873568" sldId="9015"/>
        </pc:sldMkLst>
      </pc:sldChg>
      <pc:sldChg chg="addSp delSp modSp add mod modClrScheme chgLayout">
        <pc:chgData name="Ioanna Grypari" userId="bcb4edb4-0eec-4e93-9d6d-7b8f9d1b5986" providerId="ADAL" clId="{2F07D3F5-C762-495B-A785-C04E099B13B1}" dt="2024-10-07T15:33:02.556" v="1608" actId="1076"/>
        <pc:sldMkLst>
          <pc:docMk/>
          <pc:sldMk cId="2598459034" sldId="9016"/>
        </pc:sldMkLst>
        <pc:spChg chg="add del mod ord">
          <ac:chgData name="Ioanna Grypari" userId="bcb4edb4-0eec-4e93-9d6d-7b8f9d1b5986" providerId="ADAL" clId="{2F07D3F5-C762-495B-A785-C04E099B13B1}" dt="2024-10-07T15:31:41.845" v="1590" actId="478"/>
          <ac:spMkLst>
            <pc:docMk/>
            <pc:sldMk cId="2598459034" sldId="9016"/>
            <ac:spMk id="2" creationId="{0B8B0454-6100-4D20-0716-FDB299FF6BD7}"/>
          </ac:spMkLst>
        </pc:spChg>
        <pc:spChg chg="add del mod ord">
          <ac:chgData name="Ioanna Grypari" userId="bcb4edb4-0eec-4e93-9d6d-7b8f9d1b5986" providerId="ADAL" clId="{2F07D3F5-C762-495B-A785-C04E099B13B1}" dt="2024-10-07T15:31:44.528" v="1591" actId="478"/>
          <ac:spMkLst>
            <pc:docMk/>
            <pc:sldMk cId="2598459034" sldId="9016"/>
            <ac:spMk id="3" creationId="{6C0601A0-0085-D934-90C9-9949933AF5B4}"/>
          </ac:spMkLst>
        </pc:spChg>
        <pc:spChg chg="mod">
          <ac:chgData name="Ioanna Grypari" userId="bcb4edb4-0eec-4e93-9d6d-7b8f9d1b5986" providerId="ADAL" clId="{2F07D3F5-C762-495B-A785-C04E099B13B1}" dt="2024-10-07T15:32:42.688" v="1603" actId="403"/>
          <ac:spMkLst>
            <pc:docMk/>
            <pc:sldMk cId="2598459034" sldId="9016"/>
            <ac:spMk id="16" creationId="{A5CC5C6E-11F3-7AFB-8632-71E900C7F711}"/>
          </ac:spMkLst>
        </pc:spChg>
        <pc:spChg chg="mod">
          <ac:chgData name="Ioanna Grypari" userId="bcb4edb4-0eec-4e93-9d6d-7b8f9d1b5986" providerId="ADAL" clId="{2F07D3F5-C762-495B-A785-C04E099B13B1}" dt="2024-10-07T15:32:37.495" v="1602" actId="403"/>
          <ac:spMkLst>
            <pc:docMk/>
            <pc:sldMk cId="2598459034" sldId="9016"/>
            <ac:spMk id="17" creationId="{271FAAD2-C1B5-559A-E95D-23B39C7635FB}"/>
          </ac:spMkLst>
        </pc:spChg>
        <pc:spChg chg="mod ord">
          <ac:chgData name="Ioanna Grypari" userId="bcb4edb4-0eec-4e93-9d6d-7b8f9d1b5986" providerId="ADAL" clId="{2F07D3F5-C762-495B-A785-C04E099B13B1}" dt="2024-10-07T15:23:25.873" v="1501" actId="700"/>
          <ac:spMkLst>
            <pc:docMk/>
            <pc:sldMk cId="2598459034" sldId="9016"/>
            <ac:spMk id="18" creationId="{469873A5-92E5-682B-471C-C1AF71778161}"/>
          </ac:spMkLst>
        </pc:spChg>
        <pc:spChg chg="mod ord">
          <ac:chgData name="Ioanna Grypari" userId="bcb4edb4-0eec-4e93-9d6d-7b8f9d1b5986" providerId="ADAL" clId="{2F07D3F5-C762-495B-A785-C04E099B13B1}" dt="2024-10-07T15:23:25.873" v="1501" actId="700"/>
          <ac:spMkLst>
            <pc:docMk/>
            <pc:sldMk cId="2598459034" sldId="9016"/>
            <ac:spMk id="19" creationId="{04302767-C4E7-FDC1-54F8-BD8F1AAF073E}"/>
          </ac:spMkLst>
        </pc:spChg>
        <pc:spChg chg="mod">
          <ac:chgData name="Ioanna Grypari" userId="bcb4edb4-0eec-4e93-9d6d-7b8f9d1b5986" providerId="ADAL" clId="{2F07D3F5-C762-495B-A785-C04E099B13B1}" dt="2024-10-07T15:32:53.338" v="1606" actId="403"/>
          <ac:spMkLst>
            <pc:docMk/>
            <pc:sldMk cId="2598459034" sldId="9016"/>
            <ac:spMk id="107" creationId="{00000000-0000-0000-0000-000000000000}"/>
          </ac:spMkLst>
        </pc:spChg>
        <pc:spChg chg="mod">
          <ac:chgData name="Ioanna Grypari" userId="bcb4edb4-0eec-4e93-9d6d-7b8f9d1b5986" providerId="ADAL" clId="{2F07D3F5-C762-495B-A785-C04E099B13B1}" dt="2024-10-07T15:32:49.774" v="1605" actId="14100"/>
          <ac:spMkLst>
            <pc:docMk/>
            <pc:sldMk cId="2598459034" sldId="9016"/>
            <ac:spMk id="109" creationId="{00000000-0000-0000-0000-000000000000}"/>
          </ac:spMkLst>
        </pc:spChg>
        <pc:picChg chg="mod">
          <ac:chgData name="Ioanna Grypari" userId="bcb4edb4-0eec-4e93-9d6d-7b8f9d1b5986" providerId="ADAL" clId="{2F07D3F5-C762-495B-A785-C04E099B13B1}" dt="2024-10-07T15:33:00.990" v="1607" actId="1076"/>
          <ac:picMkLst>
            <pc:docMk/>
            <pc:sldMk cId="2598459034" sldId="9016"/>
            <ac:picMk id="4" creationId="{C000B661-762B-F58D-5C06-C20D77F77195}"/>
          </ac:picMkLst>
        </pc:picChg>
        <pc:picChg chg="mod">
          <ac:chgData name="Ioanna Grypari" userId="bcb4edb4-0eec-4e93-9d6d-7b8f9d1b5986" providerId="ADAL" clId="{2F07D3F5-C762-495B-A785-C04E099B13B1}" dt="2024-10-07T15:33:02.556" v="1608" actId="1076"/>
          <ac:picMkLst>
            <pc:docMk/>
            <pc:sldMk cId="2598459034" sldId="9016"/>
            <ac:picMk id="5" creationId="{CD31DCB4-303D-E2DB-E458-45B9DAE2D2BD}"/>
          </ac:picMkLst>
        </pc:picChg>
      </pc:sldChg>
      <pc:sldChg chg="add del">
        <pc:chgData name="Ioanna Grypari" userId="bcb4edb4-0eec-4e93-9d6d-7b8f9d1b5986" providerId="ADAL" clId="{2F07D3F5-C762-495B-A785-C04E099B13B1}" dt="2024-10-07T14:47:45.440" v="1064" actId="47"/>
        <pc:sldMkLst>
          <pc:docMk/>
          <pc:sldMk cId="207340561" sldId="9017"/>
        </pc:sldMkLst>
      </pc:sldChg>
      <pc:sldChg chg="add del">
        <pc:chgData name="Ioanna Grypari" userId="bcb4edb4-0eec-4e93-9d6d-7b8f9d1b5986" providerId="ADAL" clId="{2F07D3F5-C762-495B-A785-C04E099B13B1}" dt="2024-10-07T14:47:50.595" v="1065" actId="47"/>
        <pc:sldMkLst>
          <pc:docMk/>
          <pc:sldMk cId="289678786" sldId="9018"/>
        </pc:sldMkLst>
      </pc:sldChg>
      <pc:sldChg chg="modSp new del mod">
        <pc:chgData name="Ioanna Grypari" userId="bcb4edb4-0eec-4e93-9d6d-7b8f9d1b5986" providerId="ADAL" clId="{2F07D3F5-C762-495B-A785-C04E099B13B1}" dt="2024-10-07T15:09:09.334" v="1332" actId="47"/>
        <pc:sldMkLst>
          <pc:docMk/>
          <pc:sldMk cId="2363853146" sldId="9019"/>
        </pc:sldMkLst>
        <pc:spChg chg="mod">
          <ac:chgData name="Ioanna Grypari" userId="bcb4edb4-0eec-4e93-9d6d-7b8f9d1b5986" providerId="ADAL" clId="{2F07D3F5-C762-495B-A785-C04E099B13B1}" dt="2024-10-07T12:25:44.322" v="690" actId="20577"/>
          <ac:spMkLst>
            <pc:docMk/>
            <pc:sldMk cId="2363853146" sldId="9019"/>
            <ac:spMk id="2" creationId="{D3D54DB5-176C-FB05-6C05-F1CB89256CEA}"/>
          </ac:spMkLst>
        </pc:spChg>
      </pc:sldChg>
      <pc:sldChg chg="new del">
        <pc:chgData name="Ioanna Grypari" userId="bcb4edb4-0eec-4e93-9d6d-7b8f9d1b5986" providerId="ADAL" clId="{2F07D3F5-C762-495B-A785-C04E099B13B1}" dt="2024-10-07T14:24:08.774" v="882" actId="680"/>
        <pc:sldMkLst>
          <pc:docMk/>
          <pc:sldMk cId="511454566" sldId="9020"/>
        </pc:sldMkLst>
      </pc:sldChg>
      <pc:sldChg chg="modSp new del mod">
        <pc:chgData name="Ioanna Grypari" userId="bcb4edb4-0eec-4e93-9d6d-7b8f9d1b5986" providerId="ADAL" clId="{2F07D3F5-C762-495B-A785-C04E099B13B1}" dt="2024-10-07T17:28:25.001" v="2611" actId="2696"/>
        <pc:sldMkLst>
          <pc:docMk/>
          <pc:sldMk cId="1893969566" sldId="9020"/>
        </pc:sldMkLst>
        <pc:spChg chg="mod">
          <ac:chgData name="Ioanna Grypari" userId="bcb4edb4-0eec-4e93-9d6d-7b8f9d1b5986" providerId="ADAL" clId="{2F07D3F5-C762-495B-A785-C04E099B13B1}" dt="2024-10-07T15:30:40.169" v="1575" actId="403"/>
          <ac:spMkLst>
            <pc:docMk/>
            <pc:sldMk cId="1893969566" sldId="9020"/>
            <ac:spMk id="2" creationId="{D1D0CE06-2611-3AE8-C3E0-AFB53D21C9A1}"/>
          </ac:spMkLst>
        </pc:spChg>
        <pc:spChg chg="mod">
          <ac:chgData name="Ioanna Grypari" userId="bcb4edb4-0eec-4e93-9d6d-7b8f9d1b5986" providerId="ADAL" clId="{2F07D3F5-C762-495B-A785-C04E099B13B1}" dt="2024-10-07T17:16:15.220" v="2441" actId="27636"/>
          <ac:spMkLst>
            <pc:docMk/>
            <pc:sldMk cId="1893969566" sldId="9020"/>
            <ac:spMk id="3" creationId="{FC9D721E-CC84-CE1D-AA4C-B69767A21E99}"/>
          </ac:spMkLst>
        </pc:spChg>
      </pc:sldChg>
      <pc:sldChg chg="modSp add mod">
        <pc:chgData name="Ioanna Grypari" userId="bcb4edb4-0eec-4e93-9d6d-7b8f9d1b5986" providerId="ADAL" clId="{2F07D3F5-C762-495B-A785-C04E099B13B1}" dt="2024-10-07T17:30:22.590" v="2668" actId="20577"/>
        <pc:sldMkLst>
          <pc:docMk/>
          <pc:sldMk cId="2780581422" sldId="9020"/>
        </pc:sldMkLst>
        <pc:spChg chg="mod">
          <ac:chgData name="Ioanna Grypari" userId="bcb4edb4-0eec-4e93-9d6d-7b8f9d1b5986" providerId="ADAL" clId="{2F07D3F5-C762-495B-A785-C04E099B13B1}" dt="2024-10-07T17:30:14.568" v="2662" actId="207"/>
          <ac:spMkLst>
            <pc:docMk/>
            <pc:sldMk cId="2780581422" sldId="9020"/>
            <ac:spMk id="2" creationId="{D1D0CE06-2611-3AE8-C3E0-AFB53D21C9A1}"/>
          </ac:spMkLst>
        </pc:spChg>
        <pc:spChg chg="mod">
          <ac:chgData name="Ioanna Grypari" userId="bcb4edb4-0eec-4e93-9d6d-7b8f9d1b5986" providerId="ADAL" clId="{2F07D3F5-C762-495B-A785-C04E099B13B1}" dt="2024-10-07T17:30:22.590" v="2668" actId="20577"/>
          <ac:spMkLst>
            <pc:docMk/>
            <pc:sldMk cId="2780581422" sldId="9020"/>
            <ac:spMk id="3" creationId="{FC9D721E-CC84-CE1D-AA4C-B69767A21E99}"/>
          </ac:spMkLst>
        </pc:spChg>
      </pc:sldChg>
      <pc:sldChg chg="addSp delSp modSp new mod ord">
        <pc:chgData name="Ioanna Grypari" userId="bcb4edb4-0eec-4e93-9d6d-7b8f9d1b5986" providerId="ADAL" clId="{2F07D3F5-C762-495B-A785-C04E099B13B1}" dt="2024-10-07T17:03:01.398" v="2299" actId="12385"/>
        <pc:sldMkLst>
          <pc:docMk/>
          <pc:sldMk cId="4161563618" sldId="9021"/>
        </pc:sldMkLst>
        <pc:spChg chg="mod">
          <ac:chgData name="Ioanna Grypari" userId="bcb4edb4-0eec-4e93-9d6d-7b8f9d1b5986" providerId="ADAL" clId="{2F07D3F5-C762-495B-A785-C04E099B13B1}" dt="2024-10-07T15:01:17.515" v="1276" actId="20577"/>
          <ac:spMkLst>
            <pc:docMk/>
            <pc:sldMk cId="4161563618" sldId="9021"/>
            <ac:spMk id="2" creationId="{A5C5357A-620C-05D6-107F-5A09E6977970}"/>
          </ac:spMkLst>
        </pc:spChg>
        <pc:spChg chg="del">
          <ac:chgData name="Ioanna Grypari" userId="bcb4edb4-0eec-4e93-9d6d-7b8f9d1b5986" providerId="ADAL" clId="{2F07D3F5-C762-495B-A785-C04E099B13B1}" dt="2024-10-07T14:59:18.457" v="1218" actId="478"/>
          <ac:spMkLst>
            <pc:docMk/>
            <pc:sldMk cId="4161563618" sldId="9021"/>
            <ac:spMk id="3" creationId="{840CCE2C-BDA8-4477-3F87-2EE3FBE342F4}"/>
          </ac:spMkLst>
        </pc:spChg>
        <pc:graphicFrameChg chg="add mod modGraphic">
          <ac:chgData name="Ioanna Grypari" userId="bcb4edb4-0eec-4e93-9d6d-7b8f9d1b5986" providerId="ADAL" clId="{2F07D3F5-C762-495B-A785-C04E099B13B1}" dt="2024-10-07T17:03:01.398" v="2299" actId="12385"/>
          <ac:graphicFrameMkLst>
            <pc:docMk/>
            <pc:sldMk cId="4161563618" sldId="9021"/>
            <ac:graphicFrameMk id="6" creationId="{D338BB87-A94A-00B4-8371-B050F716EEBF}"/>
          </ac:graphicFrameMkLst>
        </pc:graphicFrameChg>
      </pc:sldChg>
      <pc:sldChg chg="addSp delSp modSp add del mod">
        <pc:chgData name="Ioanna Grypari" userId="bcb4edb4-0eec-4e93-9d6d-7b8f9d1b5986" providerId="ADAL" clId="{2F07D3F5-C762-495B-A785-C04E099B13B1}" dt="2024-10-07T16:59:17.388" v="2239" actId="47"/>
        <pc:sldMkLst>
          <pc:docMk/>
          <pc:sldMk cId="64721852" sldId="9022"/>
        </pc:sldMkLst>
        <pc:spChg chg="mod">
          <ac:chgData name="Ioanna Grypari" userId="bcb4edb4-0eec-4e93-9d6d-7b8f9d1b5986" providerId="ADAL" clId="{2F07D3F5-C762-495B-A785-C04E099B13B1}" dt="2024-10-07T15:08:12.351" v="1327" actId="27636"/>
          <ac:spMkLst>
            <pc:docMk/>
            <pc:sldMk cId="64721852" sldId="9022"/>
            <ac:spMk id="3" creationId="{C16835BE-1D2C-18E7-7BDE-68E494C1DDE5}"/>
          </ac:spMkLst>
        </pc:spChg>
        <pc:picChg chg="del">
          <ac:chgData name="Ioanna Grypari" userId="bcb4edb4-0eec-4e93-9d6d-7b8f9d1b5986" providerId="ADAL" clId="{2F07D3F5-C762-495B-A785-C04E099B13B1}" dt="2024-10-07T15:07:59.539" v="1284" actId="478"/>
          <ac:picMkLst>
            <pc:docMk/>
            <pc:sldMk cId="64721852" sldId="9022"/>
            <ac:picMk id="4" creationId="{1D11B5C4-340B-2DFC-6794-F786386A7E7C}"/>
          </ac:picMkLst>
        </pc:picChg>
        <pc:picChg chg="add mod">
          <ac:chgData name="Ioanna Grypari" userId="bcb4edb4-0eec-4e93-9d6d-7b8f9d1b5986" providerId="ADAL" clId="{2F07D3F5-C762-495B-A785-C04E099B13B1}" dt="2024-10-07T15:08:42.174" v="1330" actId="1076"/>
          <ac:picMkLst>
            <pc:docMk/>
            <pc:sldMk cId="64721852" sldId="9022"/>
            <ac:picMk id="6" creationId="{5291AD76-47E8-5968-DA0B-812236136F1C}"/>
          </ac:picMkLst>
        </pc:picChg>
        <pc:picChg chg="mod">
          <ac:chgData name="Ioanna Grypari" userId="bcb4edb4-0eec-4e93-9d6d-7b8f9d1b5986" providerId="ADAL" clId="{2F07D3F5-C762-495B-A785-C04E099B13B1}" dt="2024-10-07T15:08:02.071" v="1285" actId="1076"/>
          <ac:picMkLst>
            <pc:docMk/>
            <pc:sldMk cId="64721852" sldId="9022"/>
            <ac:picMk id="11" creationId="{1BADDCB7-FAB1-5399-D8DA-81DCD8BC77C3}"/>
          </ac:picMkLst>
        </pc:picChg>
      </pc:sldChg>
      <pc:sldChg chg="delSp modSp new del mod">
        <pc:chgData name="Ioanna Grypari" userId="bcb4edb4-0eec-4e93-9d6d-7b8f9d1b5986" providerId="ADAL" clId="{2F07D3F5-C762-495B-A785-C04E099B13B1}" dt="2024-10-07T15:41:20.993" v="1697" actId="47"/>
        <pc:sldMkLst>
          <pc:docMk/>
          <pc:sldMk cId="3253438434" sldId="9023"/>
        </pc:sldMkLst>
        <pc:spChg chg="mod">
          <ac:chgData name="Ioanna Grypari" userId="bcb4edb4-0eec-4e93-9d6d-7b8f9d1b5986" providerId="ADAL" clId="{2F07D3F5-C762-495B-A785-C04E099B13B1}" dt="2024-10-07T15:40:17.554" v="1692" actId="207"/>
          <ac:spMkLst>
            <pc:docMk/>
            <pc:sldMk cId="3253438434" sldId="9023"/>
            <ac:spMk id="2" creationId="{6E05AEBF-DD67-2D55-0F57-86D4E0D7B3E2}"/>
          </ac:spMkLst>
        </pc:spChg>
        <pc:spChg chg="mod">
          <ac:chgData name="Ioanna Grypari" userId="bcb4edb4-0eec-4e93-9d6d-7b8f9d1b5986" providerId="ADAL" clId="{2F07D3F5-C762-495B-A785-C04E099B13B1}" dt="2024-10-07T15:40:19.570" v="1693" actId="207"/>
          <ac:spMkLst>
            <pc:docMk/>
            <pc:sldMk cId="3253438434" sldId="9023"/>
            <ac:spMk id="3" creationId="{62A99B04-5046-A471-0218-D6066B5B3D40}"/>
          </ac:spMkLst>
        </pc:spChg>
        <pc:spChg chg="del mod">
          <ac:chgData name="Ioanna Grypari" userId="bcb4edb4-0eec-4e93-9d6d-7b8f9d1b5986" providerId="ADAL" clId="{2F07D3F5-C762-495B-A785-C04E099B13B1}" dt="2024-10-07T15:40:14.510" v="1691" actId="478"/>
          <ac:spMkLst>
            <pc:docMk/>
            <pc:sldMk cId="3253438434" sldId="9023"/>
            <ac:spMk id="5" creationId="{C51079C9-B25D-C11B-AF78-6B7B280F3874}"/>
          </ac:spMkLst>
        </pc:spChg>
      </pc:sldChg>
      <pc:sldChg chg="addSp delSp modSp new add del mod">
        <pc:chgData name="Ioanna Grypari" userId="bcb4edb4-0eec-4e93-9d6d-7b8f9d1b5986" providerId="ADAL" clId="{2F07D3F5-C762-495B-A785-C04E099B13B1}" dt="2024-10-07T17:16:39.019" v="2442" actId="47"/>
        <pc:sldMkLst>
          <pc:docMk/>
          <pc:sldMk cId="2040446484" sldId="9024"/>
        </pc:sldMkLst>
        <pc:spChg chg="del mod">
          <ac:chgData name="Ioanna Grypari" userId="bcb4edb4-0eec-4e93-9d6d-7b8f9d1b5986" providerId="ADAL" clId="{2F07D3F5-C762-495B-A785-C04E099B13B1}" dt="2024-10-07T15:47:46.162" v="1816" actId="478"/>
          <ac:spMkLst>
            <pc:docMk/>
            <pc:sldMk cId="2040446484" sldId="9024"/>
            <ac:spMk id="2" creationId="{5237A9CB-FAC8-0B85-D46A-5F478EF00ED1}"/>
          </ac:spMkLst>
        </pc:spChg>
        <pc:spChg chg="del">
          <ac:chgData name="Ioanna Grypari" userId="bcb4edb4-0eec-4e93-9d6d-7b8f9d1b5986" providerId="ADAL" clId="{2F07D3F5-C762-495B-A785-C04E099B13B1}" dt="2024-10-07T15:47:13.829" v="1785" actId="478"/>
          <ac:spMkLst>
            <pc:docMk/>
            <pc:sldMk cId="2040446484" sldId="9024"/>
            <ac:spMk id="3" creationId="{38C09613-B426-EEBB-10A4-C9C7296FB321}"/>
          </ac:spMkLst>
        </pc:spChg>
        <pc:spChg chg="mod">
          <ac:chgData name="Ioanna Grypari" userId="bcb4edb4-0eec-4e93-9d6d-7b8f9d1b5986" providerId="ADAL" clId="{2F07D3F5-C762-495B-A785-C04E099B13B1}" dt="2024-10-07T15:46:36.740" v="1783" actId="1036"/>
          <ac:spMkLst>
            <pc:docMk/>
            <pc:sldMk cId="2040446484" sldId="9024"/>
            <ac:spMk id="5" creationId="{F5A2B8A6-CEB6-CDB9-E0F9-856034F6A6A7}"/>
          </ac:spMkLst>
        </pc:spChg>
        <pc:spChg chg="add mod">
          <ac:chgData name="Ioanna Grypari" userId="bcb4edb4-0eec-4e93-9d6d-7b8f9d1b5986" providerId="ADAL" clId="{2F07D3F5-C762-495B-A785-C04E099B13B1}" dt="2024-10-07T15:47:46.165" v="1817" actId="27636"/>
          <ac:spMkLst>
            <pc:docMk/>
            <pc:sldMk cId="2040446484" sldId="9024"/>
            <ac:spMk id="8" creationId="{474679DA-8E17-1418-6D88-359FDD1BC6FB}"/>
          </ac:spMkLst>
        </pc:spChg>
        <pc:picChg chg="add del mod">
          <ac:chgData name="Ioanna Grypari" userId="bcb4edb4-0eec-4e93-9d6d-7b8f9d1b5986" providerId="ADAL" clId="{2F07D3F5-C762-495B-A785-C04E099B13B1}" dt="2024-10-07T15:47:43.053" v="1815" actId="478"/>
          <ac:picMkLst>
            <pc:docMk/>
            <pc:sldMk cId="2040446484" sldId="9024"/>
            <ac:picMk id="6" creationId="{AD1CC2F8-E23A-57CE-2347-C11F0093134D}"/>
          </ac:picMkLst>
        </pc:picChg>
      </pc:sldChg>
      <pc:sldChg chg="add del ord">
        <pc:chgData name="Ioanna Grypari" userId="bcb4edb4-0eec-4e93-9d6d-7b8f9d1b5986" providerId="ADAL" clId="{2F07D3F5-C762-495B-A785-C04E099B13B1}" dt="2024-10-07T17:26:46.226" v="2562" actId="2696"/>
        <pc:sldMkLst>
          <pc:docMk/>
          <pc:sldMk cId="574629617" sldId="9025"/>
        </pc:sldMkLst>
      </pc:sldChg>
      <pc:sldChg chg="modSp add mod">
        <pc:chgData name="Ioanna Grypari" userId="bcb4edb4-0eec-4e93-9d6d-7b8f9d1b5986" providerId="ADAL" clId="{2F07D3F5-C762-495B-A785-C04E099B13B1}" dt="2024-10-07T17:30:29.782" v="2669" actId="20577"/>
        <pc:sldMkLst>
          <pc:docMk/>
          <pc:sldMk cId="1423797287" sldId="9025"/>
        </pc:sldMkLst>
        <pc:spChg chg="mod">
          <ac:chgData name="Ioanna Grypari" userId="bcb4edb4-0eec-4e93-9d6d-7b8f9d1b5986" providerId="ADAL" clId="{2F07D3F5-C762-495B-A785-C04E099B13B1}" dt="2024-10-07T17:30:29.782" v="2669" actId="20577"/>
          <ac:spMkLst>
            <pc:docMk/>
            <pc:sldMk cId="1423797287" sldId="9025"/>
            <ac:spMk id="2" creationId="{5237A9CB-FAC8-0B85-D46A-5F478EF00ED1}"/>
          </ac:spMkLst>
        </pc:spChg>
      </pc:sldChg>
      <pc:sldChg chg="modSp new mod">
        <pc:chgData name="Ioanna Grypari" userId="bcb4edb4-0eec-4e93-9d6d-7b8f9d1b5986" providerId="ADAL" clId="{2F07D3F5-C762-495B-A785-C04E099B13B1}" dt="2024-10-07T17:28:11.662" v="2609" actId="20577"/>
        <pc:sldMkLst>
          <pc:docMk/>
          <pc:sldMk cId="2603953539" sldId="9026"/>
        </pc:sldMkLst>
        <pc:spChg chg="mod">
          <ac:chgData name="Ioanna Grypari" userId="bcb4edb4-0eec-4e93-9d6d-7b8f9d1b5986" providerId="ADAL" clId="{2F07D3F5-C762-495B-A785-C04E099B13B1}" dt="2024-10-07T17:28:11.662" v="2609" actId="20577"/>
          <ac:spMkLst>
            <pc:docMk/>
            <pc:sldMk cId="2603953539" sldId="9026"/>
            <ac:spMk id="2" creationId="{B6A35937-3FDE-0548-04A5-ED77D4504F8C}"/>
          </ac:spMkLst>
        </pc:spChg>
      </pc:sldChg>
      <pc:sldChg chg="modSp add del mod">
        <pc:chgData name="Ioanna Grypari" userId="bcb4edb4-0eec-4e93-9d6d-7b8f9d1b5986" providerId="ADAL" clId="{2F07D3F5-C762-495B-A785-C04E099B13B1}" dt="2024-10-07T17:28:21.513" v="2610" actId="47"/>
        <pc:sldMkLst>
          <pc:docMk/>
          <pc:sldMk cId="2108779225" sldId="9027"/>
        </pc:sldMkLst>
        <pc:spChg chg="mod">
          <ac:chgData name="Ioanna Grypari" userId="bcb4edb4-0eec-4e93-9d6d-7b8f9d1b5986" providerId="ADAL" clId="{2F07D3F5-C762-495B-A785-C04E099B13B1}" dt="2024-10-07T17:27:25.801" v="2603" actId="20577"/>
          <ac:spMkLst>
            <pc:docMk/>
            <pc:sldMk cId="2108779225" sldId="9027"/>
            <ac:spMk id="2" creationId="{B6A35937-3FDE-0548-04A5-ED77D4504F8C}"/>
          </ac:spMkLst>
        </pc:spChg>
      </pc:sldChg>
      <pc:sldChg chg="modSp add del mod">
        <pc:chgData name="Ioanna Grypari" userId="bcb4edb4-0eec-4e93-9d6d-7b8f9d1b5986" providerId="ADAL" clId="{2F07D3F5-C762-495B-A785-C04E099B13B1}" dt="2024-10-07T17:28:43.900" v="2613" actId="47"/>
        <pc:sldMkLst>
          <pc:docMk/>
          <pc:sldMk cId="2695759422" sldId="9028"/>
        </pc:sldMkLst>
        <pc:spChg chg="mod">
          <ac:chgData name="Ioanna Grypari" userId="bcb4edb4-0eec-4e93-9d6d-7b8f9d1b5986" providerId="ADAL" clId="{2F07D3F5-C762-495B-A785-C04E099B13B1}" dt="2024-10-07T15:55:02.810" v="2109" actId="2711"/>
          <ac:spMkLst>
            <pc:docMk/>
            <pc:sldMk cId="2695759422" sldId="9028"/>
            <ac:spMk id="2" creationId="{B6A35937-3FDE-0548-04A5-ED77D4504F8C}"/>
          </ac:spMkLst>
        </pc:spChg>
      </pc:sldChg>
      <pc:sldChg chg="modSp add mod">
        <pc:chgData name="Ioanna Grypari" userId="bcb4edb4-0eec-4e93-9d6d-7b8f9d1b5986" providerId="ADAL" clId="{2F07D3F5-C762-495B-A785-C04E099B13B1}" dt="2024-10-07T15:54:48.664" v="2108" actId="2711"/>
        <pc:sldMkLst>
          <pc:docMk/>
          <pc:sldMk cId="638823771" sldId="9029"/>
        </pc:sldMkLst>
        <pc:spChg chg="mod">
          <ac:chgData name="Ioanna Grypari" userId="bcb4edb4-0eec-4e93-9d6d-7b8f9d1b5986" providerId="ADAL" clId="{2F07D3F5-C762-495B-A785-C04E099B13B1}" dt="2024-10-07T15:54:48.664" v="2108" actId="2711"/>
          <ac:spMkLst>
            <pc:docMk/>
            <pc:sldMk cId="638823771" sldId="9029"/>
            <ac:spMk id="2" creationId="{B6A35937-3FDE-0548-04A5-ED77D4504F8C}"/>
          </ac:spMkLst>
        </pc:spChg>
      </pc:sldChg>
      <pc:sldChg chg="modSp add mod">
        <pc:chgData name="Ioanna Grypari" userId="bcb4edb4-0eec-4e93-9d6d-7b8f9d1b5986" providerId="ADAL" clId="{2F07D3F5-C762-495B-A785-C04E099B13B1}" dt="2024-10-07T15:55:47.220" v="2113" actId="27636"/>
        <pc:sldMkLst>
          <pc:docMk/>
          <pc:sldMk cId="335282884" sldId="9030"/>
        </pc:sldMkLst>
        <pc:spChg chg="mod">
          <ac:chgData name="Ioanna Grypari" userId="bcb4edb4-0eec-4e93-9d6d-7b8f9d1b5986" providerId="ADAL" clId="{2F07D3F5-C762-495B-A785-C04E099B13B1}" dt="2024-10-07T15:55:47.220" v="2113" actId="27636"/>
          <ac:spMkLst>
            <pc:docMk/>
            <pc:sldMk cId="335282884" sldId="9030"/>
            <ac:spMk id="2" creationId="{B6A35937-3FDE-0548-04A5-ED77D4504F8C}"/>
          </ac:spMkLst>
        </pc:spChg>
      </pc:sldChg>
      <pc:sldChg chg="modSp add mod ord">
        <pc:chgData name="Ioanna Grypari" userId="bcb4edb4-0eec-4e93-9d6d-7b8f9d1b5986" providerId="ADAL" clId="{2F07D3F5-C762-495B-A785-C04E099B13B1}" dt="2024-10-07T17:23:38.639" v="2448"/>
        <pc:sldMkLst>
          <pc:docMk/>
          <pc:sldMk cId="1066668810" sldId="9031"/>
        </pc:sldMkLst>
        <pc:spChg chg="mod">
          <ac:chgData name="Ioanna Grypari" userId="bcb4edb4-0eec-4e93-9d6d-7b8f9d1b5986" providerId="ADAL" clId="{2F07D3F5-C762-495B-A785-C04E099B13B1}" dt="2024-10-07T15:54:40.040" v="2107" actId="2711"/>
          <ac:spMkLst>
            <pc:docMk/>
            <pc:sldMk cId="1066668810" sldId="9031"/>
            <ac:spMk id="2" creationId="{B6A35937-3FDE-0548-04A5-ED77D4504F8C}"/>
          </ac:spMkLst>
        </pc:spChg>
      </pc:sldChg>
      <pc:sldChg chg="modSp add del mod">
        <pc:chgData name="Ioanna Grypari" userId="bcb4edb4-0eec-4e93-9d6d-7b8f9d1b5986" providerId="ADAL" clId="{2F07D3F5-C762-495B-A785-C04E099B13B1}" dt="2024-10-07T15:51:52.201" v="1961" actId="47"/>
        <pc:sldMkLst>
          <pc:docMk/>
          <pc:sldMk cId="3103486357" sldId="9031"/>
        </pc:sldMkLst>
        <pc:spChg chg="mod">
          <ac:chgData name="Ioanna Grypari" userId="bcb4edb4-0eec-4e93-9d6d-7b8f9d1b5986" providerId="ADAL" clId="{2F07D3F5-C762-495B-A785-C04E099B13B1}" dt="2024-10-07T15:51:49.976" v="1960" actId="20577"/>
          <ac:spMkLst>
            <pc:docMk/>
            <pc:sldMk cId="3103486357" sldId="9031"/>
            <ac:spMk id="2" creationId="{B6A35937-3FDE-0548-04A5-ED77D4504F8C}"/>
          </ac:spMkLst>
        </pc:spChg>
      </pc:sldChg>
      <pc:sldChg chg="modSp add mod ord">
        <pc:chgData name="Ioanna Grypari" userId="bcb4edb4-0eec-4e93-9d6d-7b8f9d1b5986" providerId="ADAL" clId="{2F07D3F5-C762-495B-A785-C04E099B13B1}" dt="2024-10-07T17:15:45.197" v="2434" actId="27636"/>
        <pc:sldMkLst>
          <pc:docMk/>
          <pc:sldMk cId="2789128310" sldId="9032"/>
        </pc:sldMkLst>
        <pc:spChg chg="mod">
          <ac:chgData name="Ioanna Grypari" userId="bcb4edb4-0eec-4e93-9d6d-7b8f9d1b5986" providerId="ADAL" clId="{2F07D3F5-C762-495B-A785-C04E099B13B1}" dt="2024-10-07T16:49:20.450" v="2126" actId="20577"/>
          <ac:spMkLst>
            <pc:docMk/>
            <pc:sldMk cId="2789128310" sldId="9032"/>
            <ac:spMk id="2" creationId="{D1D0CE06-2611-3AE8-C3E0-AFB53D21C9A1}"/>
          </ac:spMkLst>
        </pc:spChg>
        <pc:spChg chg="mod">
          <ac:chgData name="Ioanna Grypari" userId="bcb4edb4-0eec-4e93-9d6d-7b8f9d1b5986" providerId="ADAL" clId="{2F07D3F5-C762-495B-A785-C04E099B13B1}" dt="2024-10-07T17:15:45.197" v="2434" actId="27636"/>
          <ac:spMkLst>
            <pc:docMk/>
            <pc:sldMk cId="2789128310" sldId="9032"/>
            <ac:spMk id="3" creationId="{FC9D721E-CC84-CE1D-AA4C-B69767A21E99}"/>
          </ac:spMkLst>
        </pc:spChg>
      </pc:sldChg>
      <pc:sldChg chg="modSp add mod modAnim">
        <pc:chgData name="Ioanna Grypari" userId="bcb4edb4-0eec-4e93-9d6d-7b8f9d1b5986" providerId="ADAL" clId="{2F07D3F5-C762-495B-A785-C04E099B13B1}" dt="2024-10-07T17:31:20.983" v="2672" actId="1076"/>
        <pc:sldMkLst>
          <pc:docMk/>
          <pc:sldMk cId="551909175" sldId="9033"/>
        </pc:sldMkLst>
        <pc:picChg chg="mod">
          <ac:chgData name="Ioanna Grypari" userId="bcb4edb4-0eec-4e93-9d6d-7b8f9d1b5986" providerId="ADAL" clId="{2F07D3F5-C762-495B-A785-C04E099B13B1}" dt="2024-10-07T17:31:20.983" v="2672" actId="1076"/>
          <ac:picMkLst>
            <pc:docMk/>
            <pc:sldMk cId="551909175" sldId="9033"/>
            <ac:picMk id="9" creationId="{54774FCF-D7C4-DAFE-C557-2361B4BA36B1}"/>
          </ac:picMkLst>
        </pc:picChg>
        <pc:picChg chg="ord">
          <ac:chgData name="Ioanna Grypari" userId="bcb4edb4-0eec-4e93-9d6d-7b8f9d1b5986" providerId="ADAL" clId="{2F07D3F5-C762-495B-A785-C04E099B13B1}" dt="2024-10-07T17:31:12.485" v="2671" actId="171"/>
          <ac:picMkLst>
            <pc:docMk/>
            <pc:sldMk cId="551909175" sldId="9033"/>
            <ac:picMk id="11" creationId="{55187CD7-8119-3ABD-00BD-B3BF38E2D6F6}"/>
          </ac:picMkLst>
        </pc:picChg>
      </pc:sldChg>
      <pc:sldChg chg="addSp delSp modSp add del mod modAnim">
        <pc:chgData name="Ioanna Grypari" userId="bcb4edb4-0eec-4e93-9d6d-7b8f9d1b5986" providerId="ADAL" clId="{2F07D3F5-C762-495B-A785-C04E099B13B1}" dt="2024-10-07T17:26:46.226" v="2562" actId="2696"/>
        <pc:sldMkLst>
          <pc:docMk/>
          <pc:sldMk cId="2326159644" sldId="9033"/>
        </pc:sldMkLst>
        <pc:spChg chg="mod">
          <ac:chgData name="Ioanna Grypari" userId="bcb4edb4-0eec-4e93-9d6d-7b8f9d1b5986" providerId="ADAL" clId="{2F07D3F5-C762-495B-A785-C04E099B13B1}" dt="2024-10-07T16:54:06.969" v="2225" actId="20577"/>
          <ac:spMkLst>
            <pc:docMk/>
            <pc:sldMk cId="2326159644" sldId="9033"/>
            <ac:spMk id="2" creationId="{5237A9CB-FAC8-0B85-D46A-5F478EF00ED1}"/>
          </ac:spMkLst>
        </pc:spChg>
        <pc:picChg chg="del">
          <ac:chgData name="Ioanna Grypari" userId="bcb4edb4-0eec-4e93-9d6d-7b8f9d1b5986" providerId="ADAL" clId="{2F07D3F5-C762-495B-A785-C04E099B13B1}" dt="2024-10-07T16:54:03.892" v="2215" actId="478"/>
          <ac:picMkLst>
            <pc:docMk/>
            <pc:sldMk cId="2326159644" sldId="9033"/>
            <ac:picMk id="6" creationId="{AD1CC2F8-E23A-57CE-2347-C11F0093134D}"/>
          </ac:picMkLst>
        </pc:picChg>
        <pc:picChg chg="add mod">
          <ac:chgData name="Ioanna Grypari" userId="bcb4edb4-0eec-4e93-9d6d-7b8f9d1b5986" providerId="ADAL" clId="{2F07D3F5-C762-495B-A785-C04E099B13B1}" dt="2024-10-07T16:55:56.989" v="2229" actId="1440"/>
          <ac:picMkLst>
            <pc:docMk/>
            <pc:sldMk cId="2326159644" sldId="9033"/>
            <ac:picMk id="7" creationId="{76F171B0-9464-1812-6291-5EB0BBA67CD9}"/>
          </ac:picMkLst>
        </pc:picChg>
        <pc:picChg chg="add mod">
          <ac:chgData name="Ioanna Grypari" userId="bcb4edb4-0eec-4e93-9d6d-7b8f9d1b5986" providerId="ADAL" clId="{2F07D3F5-C762-495B-A785-C04E099B13B1}" dt="2024-10-07T16:57:10.005" v="2235" actId="1076"/>
          <ac:picMkLst>
            <pc:docMk/>
            <pc:sldMk cId="2326159644" sldId="9033"/>
            <ac:picMk id="9" creationId="{54774FCF-D7C4-DAFE-C557-2361B4BA36B1}"/>
          </ac:picMkLst>
        </pc:picChg>
        <pc:picChg chg="add">
          <ac:chgData name="Ioanna Grypari" userId="bcb4edb4-0eec-4e93-9d6d-7b8f9d1b5986" providerId="ADAL" clId="{2F07D3F5-C762-495B-A785-C04E099B13B1}" dt="2024-10-07T16:59:03.908" v="2237" actId="22"/>
          <ac:picMkLst>
            <pc:docMk/>
            <pc:sldMk cId="2326159644" sldId="9033"/>
            <ac:picMk id="11" creationId="{55187CD7-8119-3ABD-00BD-B3BF38E2D6F6}"/>
          </ac:picMkLst>
        </pc:picChg>
      </pc:sldChg>
      <pc:sldMasterChg chg="modSp mod modSldLayout">
        <pc:chgData name="Ioanna Grypari" userId="bcb4edb4-0eec-4e93-9d6d-7b8f9d1b5986" providerId="ADAL" clId="{2F07D3F5-C762-495B-A785-C04E099B13B1}" dt="2024-10-07T15:26:07.336" v="1512" actId="207"/>
        <pc:sldMasterMkLst>
          <pc:docMk/>
          <pc:sldMasterMk cId="1532645704" sldId="2147483932"/>
        </pc:sldMasterMkLst>
        <pc:spChg chg="mod">
          <ac:chgData name="Ioanna Grypari" userId="bcb4edb4-0eec-4e93-9d6d-7b8f9d1b5986" providerId="ADAL" clId="{2F07D3F5-C762-495B-A785-C04E099B13B1}" dt="2024-10-07T06:09:35.462" v="173" actId="20577"/>
          <ac:spMkLst>
            <pc:docMk/>
            <pc:sldMasterMk cId="1532645704" sldId="2147483932"/>
            <ac:spMk id="5" creationId="{00000000-0000-0000-0000-000000000000}"/>
          </ac:spMkLst>
        </pc:spChg>
        <pc:sldLayoutChg chg="delSp modSp mod">
          <pc:chgData name="Ioanna Grypari" userId="bcb4edb4-0eec-4e93-9d6d-7b8f9d1b5986" providerId="ADAL" clId="{2F07D3F5-C762-495B-A785-C04E099B13B1}" dt="2024-10-07T15:26:07.336" v="1512" actId="207"/>
          <pc:sldLayoutMkLst>
            <pc:docMk/>
            <pc:sldMasterMk cId="1532645704" sldId="2147483932"/>
            <pc:sldLayoutMk cId="1667333683" sldId="2147483999"/>
          </pc:sldLayoutMkLst>
          <pc:spChg chg="del">
            <ac:chgData name="Ioanna Grypari" userId="bcb4edb4-0eec-4e93-9d6d-7b8f9d1b5986" providerId="ADAL" clId="{2F07D3F5-C762-495B-A785-C04E099B13B1}" dt="2024-10-07T15:23:52.402" v="1503" actId="478"/>
            <ac:spMkLst>
              <pc:docMk/>
              <pc:sldMasterMk cId="1532645704" sldId="2147483932"/>
              <pc:sldLayoutMk cId="1667333683" sldId="2147483999"/>
              <ac:spMk id="5" creationId="{176FFEA3-A072-AE61-B0D5-8AACA8681213}"/>
            </ac:spMkLst>
          </pc:spChg>
          <pc:spChg chg="mod">
            <ac:chgData name="Ioanna Grypari" userId="bcb4edb4-0eec-4e93-9d6d-7b8f9d1b5986" providerId="ADAL" clId="{2F07D3F5-C762-495B-A785-C04E099B13B1}" dt="2024-10-07T15:26:07.336" v="1512" actId="207"/>
            <ac:spMkLst>
              <pc:docMk/>
              <pc:sldMasterMk cId="1532645704" sldId="2147483932"/>
              <pc:sldLayoutMk cId="1667333683" sldId="2147483999"/>
              <ac:spMk id="7" creationId="{166BC719-8A37-B784-7D0C-9B2D6649D9BC}"/>
            </ac:spMkLst>
          </pc:spChg>
        </pc:sldLayoutChg>
      </pc:sldMasterChg>
      <pc:sldMasterChg chg="delSldLayout">
        <pc:chgData name="Ioanna Grypari" userId="bcb4edb4-0eec-4e93-9d6d-7b8f9d1b5986" providerId="ADAL" clId="{2F07D3F5-C762-495B-A785-C04E099B13B1}" dt="2024-10-07T14:47:45.440" v="1064" actId="47"/>
        <pc:sldMasterMkLst>
          <pc:docMk/>
          <pc:sldMasterMk cId="2462718350" sldId="2147484004"/>
        </pc:sldMasterMkLst>
        <pc:sldLayoutChg chg="del">
          <pc:chgData name="Ioanna Grypari" userId="bcb4edb4-0eec-4e93-9d6d-7b8f9d1b5986" providerId="ADAL" clId="{2F07D3F5-C762-495B-A785-C04E099B13B1}" dt="2024-10-07T14:47:45.440" v="1064" actId="47"/>
          <pc:sldLayoutMkLst>
            <pc:docMk/>
            <pc:sldMasterMk cId="2462718350" sldId="2147484004"/>
            <pc:sldLayoutMk cId="547995207" sldId="2147484118"/>
          </pc:sldLayoutMkLst>
        </pc:sldLayoutChg>
      </pc:sldMasterChg>
      <pc:sldMasterChg chg="del delSldLayout">
        <pc:chgData name="Ioanna Grypari" userId="bcb4edb4-0eec-4e93-9d6d-7b8f9d1b5986" providerId="ADAL" clId="{2F07D3F5-C762-495B-A785-C04E099B13B1}" dt="2024-10-07T11:54:30.343" v="500" actId="2696"/>
        <pc:sldMasterMkLst>
          <pc:docMk/>
          <pc:sldMasterMk cId="1331313213" sldId="2147484077"/>
        </pc:sldMasterMkLst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1148861628" sldId="2147484078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010484823" sldId="2147484079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637094044" sldId="2147484080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57178621" sldId="2147484081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3246376645" sldId="2147484082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1480328779" sldId="2147484083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4154654108" sldId="2147484084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4091802554" sldId="2147484085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1602153809" sldId="2147484086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93510046" sldId="2147484087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1588993799" sldId="2147484088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82059107" sldId="2147484089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40242342" sldId="2147484090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653461208" sldId="2147484091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889685511" sldId="2147484092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1290252442" sldId="2147484093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803617952" sldId="2147484094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1972920480" sldId="2147484095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787273209" sldId="2147484096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780857068" sldId="2147484097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281943162" sldId="2147484098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307122606" sldId="2147484099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3171497327" sldId="2147484100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495453888" sldId="2147484101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370797221" sldId="2147484102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2637166" sldId="2147484103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4263022213" sldId="2147484104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758036226" sldId="2147484105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307682100" sldId="2147484106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1996155040" sldId="2147484107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549454949" sldId="2147484108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1595172324" sldId="2147484109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4201960613" sldId="2147484110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3647792364" sldId="2147484111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281899977" sldId="2147484112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63414074" sldId="2147484113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3329710037" sldId="2147484114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2350715485" sldId="2147484115"/>
          </pc:sldLayoutMkLst>
        </pc:sldLayoutChg>
        <pc:sldLayoutChg chg="del">
          <pc:chgData name="Ioanna Grypari" userId="bcb4edb4-0eec-4e93-9d6d-7b8f9d1b5986" providerId="ADAL" clId="{2F07D3F5-C762-495B-A785-C04E099B13B1}" dt="2024-10-07T11:54:30.343" v="500" actId="2696"/>
          <pc:sldLayoutMkLst>
            <pc:docMk/>
            <pc:sldMasterMk cId="1331313213" sldId="2147484077"/>
            <pc:sldLayoutMk cId="3415035017" sldId="2147484116"/>
          </pc:sldLayoutMkLst>
        </pc:sldLayoutChg>
      </pc:sldMasterChg>
      <pc:sldMasterChg chg="del delSldLayout">
        <pc:chgData name="Ioanna Grypari" userId="bcb4edb4-0eec-4e93-9d6d-7b8f9d1b5986" providerId="ADAL" clId="{2F07D3F5-C762-495B-A785-C04E099B13B1}" dt="2024-10-07T17:28:43.900" v="2613" actId="47"/>
        <pc:sldMasterMkLst>
          <pc:docMk/>
          <pc:sldMasterMk cId="2836595182" sldId="2147484120"/>
        </pc:sldMasterMkLst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831094006" sldId="2147484121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899471868" sldId="2147484122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4002357223" sldId="2147484123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734035790" sldId="2147484124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4283384064" sldId="2147484125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508379807" sldId="2147484126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550144605" sldId="2147484127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550252478" sldId="2147484128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185410230" sldId="2147484129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584953130" sldId="2147484130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279551492" sldId="2147484131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865976434" sldId="2147484132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87378255" sldId="2147484133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184594077" sldId="2147484134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278839889" sldId="2147484135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598111709" sldId="2147484136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232855601" sldId="2147484137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006764254" sldId="2147484138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724981703" sldId="2147484139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136790163" sldId="2147484140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716680657" sldId="2147484141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341145640" sldId="2147484142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662484986" sldId="2147484143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999141052" sldId="2147484144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933813445" sldId="2147484145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60498689" sldId="2147484146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85750660" sldId="2147484147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147161161" sldId="2147484148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241655474" sldId="2147484149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837474421" sldId="2147484150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71117825" sldId="2147484151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978592322" sldId="2147484152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057590718" sldId="2147484153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01829554" sldId="2147484154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666396917" sldId="2147484155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694084786" sldId="2147484156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877246014" sldId="2147484157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11488654" sldId="2147484158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924867567" sldId="2147484159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687989612" sldId="2147484160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772245669" sldId="2147484161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746447157" sldId="2147484162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457133" sldId="2147484163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112048978" sldId="2147484164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055397919" sldId="2147484165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653198299" sldId="2147484166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385327958" sldId="2147484167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597805597" sldId="2147484168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490448510" sldId="2147484169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659966933" sldId="2147484170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765686807" sldId="2147484171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955426151" sldId="2147484172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430906015" sldId="2147484173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717985199" sldId="2147484174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4101568752" sldId="2147484175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438148821" sldId="2147484176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110975197" sldId="2147484177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533750072" sldId="2147484178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050673956" sldId="2147484179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332896921" sldId="2147484180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597672876" sldId="2147484181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01668781" sldId="2147484182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340145842" sldId="2147484183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068079221" sldId="2147484184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788462317" sldId="2147484185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986770166" sldId="2147484186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668021985" sldId="2147484187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344228928" sldId="2147484188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829607625" sldId="2147484189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529950949" sldId="2147484190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884272260" sldId="2147484191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4222054336" sldId="2147484192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640501145" sldId="2147484193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471072489" sldId="2147484194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388776394" sldId="2147484195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681929122" sldId="2147484196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466032550" sldId="2147484197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774389567" sldId="2147484198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323935352" sldId="2147484199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252791574" sldId="2147484200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109974011" sldId="2147484201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036887418" sldId="2147484202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853694068" sldId="2147484203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184872394" sldId="2147484204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4004461297" sldId="2147484205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4142981872" sldId="2147484206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911764936" sldId="2147484207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297377116" sldId="2147484208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247007716" sldId="2147484209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234489990" sldId="2147484210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765615854" sldId="2147484211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706756637" sldId="2147484212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903775958" sldId="2147484213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783419633" sldId="2147484214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006122946" sldId="2147484215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545754115" sldId="2147484216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392667620" sldId="2147484217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075657444" sldId="2147484218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4253274880" sldId="2147484219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09178553" sldId="2147484220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4179254098" sldId="2147484221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1502346723" sldId="2147484222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612175967" sldId="2147484223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3544203948" sldId="2147484224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589739241" sldId="2147484225"/>
          </pc:sldLayoutMkLst>
        </pc:sldLayoutChg>
        <pc:sldLayoutChg chg="del">
          <pc:chgData name="Ioanna Grypari" userId="bcb4edb4-0eec-4e93-9d6d-7b8f9d1b5986" providerId="ADAL" clId="{2F07D3F5-C762-495B-A785-C04E099B13B1}" dt="2024-10-07T17:28:43.900" v="2613" actId="47"/>
          <pc:sldLayoutMkLst>
            <pc:docMk/>
            <pc:sldMasterMk cId="2836595182" sldId="2147484120"/>
            <pc:sldLayoutMk cId="2741821891" sldId="2147484245"/>
          </pc:sldLayoutMkLst>
        </pc:sldLayoutChg>
      </pc:sldMasterChg>
      <pc:sldMasterChg chg="add del addSldLayout delSldLayout">
        <pc:chgData name="Ioanna Grypari" userId="bcb4edb4-0eec-4e93-9d6d-7b8f9d1b5986" providerId="ADAL" clId="{2F07D3F5-C762-495B-A785-C04E099B13B1}" dt="2024-10-07T15:40:55.602" v="1695" actId="700"/>
        <pc:sldMasterMkLst>
          <pc:docMk/>
          <pc:sldMasterMk cId="3430321520" sldId="2147484226"/>
        </pc:sldMasterMkLst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2743680627" sldId="2147484227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411044596" sldId="2147484228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2265031073" sldId="2147484229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434086668" sldId="2147484230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1692843250" sldId="2147484231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984048579" sldId="2147484232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4001958567" sldId="2147484233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180169245" sldId="2147484234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1916829164" sldId="2147484235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2802165112" sldId="2147484236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3436116205" sldId="2147484237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1279879472" sldId="2147484238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2462408720" sldId="2147484239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1778032555" sldId="2147484240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2388295048" sldId="2147484241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2979801571" sldId="2147484242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3623038237" sldId="2147484243"/>
          </pc:sldLayoutMkLst>
        </pc:sldLayoutChg>
        <pc:sldLayoutChg chg="add del">
          <pc:chgData name="Ioanna Grypari" userId="bcb4edb4-0eec-4e93-9d6d-7b8f9d1b5986" providerId="ADAL" clId="{2F07D3F5-C762-495B-A785-C04E099B13B1}" dt="2024-10-07T15:40:55.602" v="1695" actId="700"/>
          <pc:sldLayoutMkLst>
            <pc:docMk/>
            <pc:sldMasterMk cId="3430321520" sldId="2147484226"/>
            <pc:sldLayoutMk cId="3968152492" sldId="214748424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5B77B-0A5D-4019-A902-4F3BC0F0E793}" type="datetimeFigureOut">
              <a:rPr lang="ko-KR" altLang="en-US" smtClean="0"/>
              <a:t>2024-10-07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47174-8CFB-4286-8C92-9C288CD328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0094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A1D17-FFDC-4FDE-B165-48245DB79D0B}" type="datetimeFigureOut">
              <a:rPr lang="ko-KR" altLang="en-US" smtClean="0"/>
              <a:t>2024-10-07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84621-04B6-41F7-9097-3656C061A8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935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936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9582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6255B-43E1-4E5F-B5A0-E39D523F81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211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6255B-43E1-4E5F-B5A0-E39D523F81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481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normalized impact per paper: (SNIP) Ratio of a journal’ raw impact per paper (RIP) and the relative database citation potential (RDCP) in the subject field covered by the journal.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796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4824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Paul </a:t>
            </a:r>
            <a:r>
              <a:rPr lang="en-GB" dirty="0" err="1"/>
              <a:t>Benneworth</a:t>
            </a:r>
            <a:r>
              <a:rPr lang="en-GB" dirty="0"/>
              <a:t> &amp; Gemma </a:t>
            </a:r>
            <a:r>
              <a:rPr lang="en-GB" dirty="0" err="1"/>
              <a:t>Derrik</a:t>
            </a:r>
            <a:r>
              <a:rPr lang="en-GB" dirty="0"/>
              <a:t>: </a:t>
            </a:r>
            <a:r>
              <a:rPr lang="en-GB" b="1" dirty="0" err="1"/>
              <a:t>Grimpact</a:t>
            </a:r>
            <a:r>
              <a:rPr lang="en-GB" b="1" dirty="0"/>
              <a:t> – Time to acknowledge the dark side of the impact agenda. </a:t>
            </a:r>
            <a:r>
              <a:rPr lang="en-GB" b="0" dirty="0"/>
              <a:t>LSE Impact Blog. https://blogs.lse.ac.uk/impactofsocialsciences/2019/05/28/grimpact-time-to-acknowledge-the-dark-side-of-the-impact-agenda/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6255B-43E1-4E5F-B5A0-E39D523F81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424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6255B-43E1-4E5F-B5A0-E39D523F81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26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b="1"/>
              <a:t>Main findings</a:t>
            </a:r>
            <a:endParaRPr lang="en-US" b="1">
              <a:ea typeface="맑은 고딕" panose="020F0502020204030204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GB"/>
              <a:t>Majority of evidence pertains to Citizen Science (83.2% of papers), with some from Open Access (14.3%) and limited evidence from other OS aspects</a:t>
            </a:r>
            <a:endParaRPr lang="en-US">
              <a:ea typeface="맑은 고딕" panose="020F0502020204030204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Courier New,monospace"/>
              <a:buChar char="•"/>
            </a:pPr>
            <a:r>
              <a:rPr lang="en-GB"/>
              <a:t>Evidence shows impact in terms of education and awareness (57.1% of papers), climate and environment (49%), and engagement (32.1%) -- these are driven by Citizen Science</a:t>
            </a:r>
            <a:endParaRPr lang="en-US">
              <a:ea typeface="맑은 고딕" panose="020F0502020204030204"/>
            </a:endParaRPr>
          </a:p>
          <a:p>
            <a:pPr marL="742950" lvl="1" indent="-285750">
              <a:buFont typeface="Courier New,monospace"/>
              <a:buChar char="o"/>
            </a:pPr>
            <a:r>
              <a:rPr lang="en-US">
                <a:ea typeface="맑은 고딕" panose="020F0502020204030204"/>
              </a:rPr>
              <a:t>Education</a:t>
            </a:r>
            <a:endParaRPr lang="en-US"/>
          </a:p>
          <a:p>
            <a:pPr lvl="2" indent="-285750">
              <a:buFont typeface="Wingdings"/>
              <a:buChar char="§"/>
            </a:pPr>
            <a:r>
              <a:rPr lang="en-US"/>
              <a:t>Strong evidence of positive impact of CS on participant awareness, knowledge and scientific skills</a:t>
            </a:r>
            <a:endParaRPr lang="en-US">
              <a:ea typeface="맑은 고딕" panose="020F0502020204030204"/>
            </a:endParaRPr>
          </a:p>
          <a:p>
            <a:pPr lvl="2" indent="-285750">
              <a:buFont typeface="Wingdings"/>
              <a:buChar char="§"/>
            </a:pPr>
            <a:r>
              <a:rPr lang="en-US"/>
              <a:t>Impacts extend through social networks and communities</a:t>
            </a:r>
            <a:endParaRPr lang="en-US">
              <a:ea typeface="맑은 고딕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/>
              <a:t>Climate &amp; environment</a:t>
            </a:r>
            <a:endParaRPr lang="en-US">
              <a:ea typeface="맑은 고딕" panose="020F0502020204030204"/>
            </a:endParaRPr>
          </a:p>
          <a:p>
            <a:pPr lvl="2" indent="-285750">
              <a:buFont typeface="Wingdings"/>
              <a:buChar char="§"/>
            </a:pPr>
            <a:r>
              <a:rPr lang="en-US"/>
              <a:t>Awareness, attitudes and values and behavior change</a:t>
            </a:r>
            <a:endParaRPr lang="en-US">
              <a:ea typeface="맑은 고딕" panose="020F0502020204030204"/>
            </a:endParaRPr>
          </a:p>
          <a:p>
            <a:pPr lvl="2" indent="-285750">
              <a:buFont typeface="Wingdings"/>
              <a:buChar char="§"/>
            </a:pPr>
            <a:r>
              <a:rPr lang="en-US"/>
              <a:t>Impacts in conservation, biodiversity, pollution, and resource monitoring and management</a:t>
            </a:r>
            <a:endParaRPr lang="en-US">
              <a:ea typeface="맑은 고딕" panose="020F0502020204030204"/>
            </a:endParaRPr>
          </a:p>
          <a:p>
            <a:pPr marL="742950" lvl="1" indent="-285750">
              <a:buFont typeface="Wingdings"/>
              <a:buChar char="§"/>
            </a:pPr>
            <a:r>
              <a:rPr lang="en-US"/>
              <a:t>Social engagement</a:t>
            </a:r>
            <a:endParaRPr lang="en-US">
              <a:ea typeface="맑은 고딕" panose="020F0502020204030204"/>
            </a:endParaRPr>
          </a:p>
          <a:p>
            <a:pPr lvl="2" indent="-285750">
              <a:buFont typeface="Wingdings"/>
              <a:buChar char="§"/>
            </a:pPr>
            <a:r>
              <a:rPr lang="en-US"/>
              <a:t>Fostering engagement between project stakeholders, government and policymakers, and wider community</a:t>
            </a:r>
            <a:endParaRPr lang="en-US">
              <a:ea typeface="맑은 고딕" panose="020F0502020204030204"/>
            </a:endParaRPr>
          </a:p>
          <a:p>
            <a:pPr lvl="2" indent="-285750">
              <a:buFont typeface="Wingdings"/>
              <a:buChar char="§"/>
            </a:pPr>
            <a:r>
              <a:rPr lang="en-US"/>
              <a:t>Participants more likely to further engage in the community</a:t>
            </a:r>
            <a:endParaRPr lang="en-US">
              <a:ea typeface="맑은 고딕" panose="020F0502020204030204"/>
            </a:endParaRPr>
          </a:p>
          <a:p>
            <a:pPr lvl="2" indent="-285750">
              <a:buFont typeface="Wingdings"/>
              <a:buChar char="§"/>
            </a:pPr>
            <a:r>
              <a:rPr lang="en-US"/>
              <a:t>Fosters stronger ties to place and community identity</a:t>
            </a:r>
            <a:endParaRPr lang="en-US">
              <a:ea typeface="맑은 고딕" panose="020F0502020204030204"/>
            </a:endParaRPr>
          </a:p>
          <a:p>
            <a:pPr lvl="2" indent="-285750">
              <a:buFont typeface="Wingdings"/>
              <a:buChar char="§"/>
            </a:pPr>
            <a:r>
              <a:rPr lang="en-US"/>
              <a:t>Increases social capital among participants</a:t>
            </a:r>
            <a:endParaRPr lang="en-US">
              <a:ea typeface="맑은 고딕" panose="020F0502020204030204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맑은 고딕" panose="020F0502020204030204"/>
              </a:rPr>
              <a:t>Other areas of impact: </a:t>
            </a:r>
            <a:r>
              <a:rPr lang="en-GB"/>
              <a:t>Policy and governance (25.5%), equity and empowerment (18.4%), and health (16.8%)</a:t>
            </a:r>
            <a:endParaRPr lang="en-US">
              <a:ea typeface="맑은 고딕" panose="020F0502020204030204"/>
            </a:endParaRPr>
          </a:p>
          <a:p>
            <a:endParaRPr lang="en-US"/>
          </a:p>
          <a:p>
            <a:r>
              <a:rPr lang="en-US"/>
              <a:t>Open Access evidence is largely driven by </a:t>
            </a:r>
            <a:r>
              <a:rPr lang="en-US" err="1"/>
              <a:t>altmetrics</a:t>
            </a:r>
            <a:r>
              <a:rPr lang="en-US"/>
              <a:t> data and analysis, which is questionable for its ability to demonstrate societal impact – demonstrates readership but who reads is sometimes an open question</a:t>
            </a:r>
            <a:endParaRPr lang="en-US">
              <a:ea typeface="맑은 고딕" panose="020F0502020204030204"/>
            </a:endParaRPr>
          </a:p>
          <a:p>
            <a:pPr lvl="1" indent="-285750">
              <a:buFont typeface="Arial,Sans-Serif"/>
              <a:buChar char="•"/>
            </a:pPr>
            <a:r>
              <a:rPr lang="en-US"/>
              <a:t>Evidence of OA </a:t>
            </a:r>
            <a:r>
              <a:rPr lang="en-US" err="1"/>
              <a:t>Altmetric</a:t>
            </a:r>
            <a:r>
              <a:rPr lang="en-US"/>
              <a:t> Advantage</a:t>
            </a:r>
            <a:endParaRPr lang="en-US">
              <a:ea typeface="맑은 고딕" panose="020F0502020204030204"/>
            </a:endParaRPr>
          </a:p>
          <a:p>
            <a:pPr lvl="1" indent="-285750">
              <a:buFont typeface="Arial,Sans-Serif"/>
              <a:buChar char="•"/>
            </a:pPr>
            <a:r>
              <a:rPr lang="en-US"/>
              <a:t>Greater evidence of engagement with publisher promotion when an article is OA</a:t>
            </a:r>
            <a:endParaRPr lang="en-US">
              <a:ea typeface="맑은 고딕" panose="020F0502020204030204"/>
            </a:endParaRPr>
          </a:p>
          <a:p>
            <a:pPr lvl="1" indent="-285750">
              <a:buFont typeface="Arial,Sans-Serif"/>
              <a:buChar char="•"/>
            </a:pPr>
            <a:r>
              <a:rPr lang="en-US"/>
              <a:t>OA books have larger and more geographically diverse readership</a:t>
            </a:r>
            <a:endParaRPr lang="en-US">
              <a:ea typeface="맑은 고딕" panose="020F0502020204030204"/>
            </a:endParaRPr>
          </a:p>
          <a:p>
            <a:pPr lvl="1" indent="-285750">
              <a:buFont typeface="Arial,Sans-Serif"/>
              <a:buChar char="•"/>
            </a:pPr>
            <a:r>
              <a:rPr lang="en-US"/>
              <a:t>Evidence that OA has more presence in news outlets</a:t>
            </a:r>
            <a:endParaRPr lang="en-US">
              <a:ea typeface="맑은 고딕" panose="020F0502020204030204"/>
            </a:endParaRPr>
          </a:p>
          <a:p>
            <a:pPr lvl="1" indent="-285750">
              <a:buFont typeface="Arial,Sans-Serif"/>
              <a:buChar char="•"/>
            </a:pPr>
            <a:r>
              <a:rPr lang="en-US"/>
              <a:t>Some evidence of preference for OA in policy documents</a:t>
            </a:r>
            <a:endParaRPr lang="en-US">
              <a:ea typeface="맑은 고딕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6255B-43E1-4E5F-B5A0-E39D523F81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576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>
                <a:ea typeface="Calibri"/>
                <a:cs typeface="Calibri"/>
              </a:rPr>
              <a:t>Content of the literature</a:t>
            </a:r>
          </a:p>
          <a:p>
            <a:pPr lvl="1">
              <a:lnSpc>
                <a:spcPct val="80000"/>
              </a:lnSpc>
              <a:buFont typeface="Courier New,monospace" panose="020B0604020202020204" pitchFamily="34" charset="0"/>
              <a:buChar char="o"/>
            </a:pPr>
            <a:r>
              <a:rPr lang="en-GB" sz="1600">
                <a:solidFill>
                  <a:srgbClr val="000000"/>
                </a:solidFill>
                <a:cs typeface="Calibri"/>
              </a:rPr>
              <a:t>Quantitative evidence for assessing economic impact depends very much on the willingness of companies to disclose internal profitability data; they are obviously reluctant to do so, hence most papers measuring economic impact comes from research organisations.</a:t>
            </a:r>
          </a:p>
          <a:p>
            <a:pPr lvl="1">
              <a:lnSpc>
                <a:spcPct val="80000"/>
              </a:lnSpc>
              <a:buFont typeface="Courier New,monospace" panose="020B0604020202020204" pitchFamily="34" charset="0"/>
              <a:buChar char="o"/>
            </a:pPr>
            <a:r>
              <a:rPr lang="en-GB" sz="1600">
                <a:solidFill>
                  <a:srgbClr val="000000"/>
                </a:solidFill>
                <a:cs typeface="Calibri"/>
              </a:rPr>
              <a:t>There are many theoretical papers, describing how the authors expect economics gains to be achieved, but much less offering real evidence.</a:t>
            </a:r>
          </a:p>
          <a:p>
            <a:pPr lvl="1">
              <a:lnSpc>
                <a:spcPct val="80000"/>
              </a:lnSpc>
              <a:buFont typeface="Courier New,monospace" panose="020B0604020202020204" pitchFamily="34" charset="0"/>
              <a:buChar char="o"/>
            </a:pPr>
            <a:r>
              <a:rPr lang="en-GB" sz="1600">
                <a:solidFill>
                  <a:srgbClr val="000000"/>
                </a:solidFill>
                <a:cs typeface="Calibri"/>
              </a:rPr>
              <a:t>The methods most commonly used are case studies, surveys and interviews, less so patenting indicators and macro-economic modelling</a:t>
            </a:r>
          </a:p>
          <a:p>
            <a:pPr lvl="1">
              <a:lnSpc>
                <a:spcPct val="80000"/>
              </a:lnSpc>
              <a:buFont typeface="Courier New,monospace" panose="020B0604020202020204" pitchFamily="34" charset="0"/>
              <a:buChar char="o"/>
            </a:pPr>
            <a:r>
              <a:rPr lang="en-GB" sz="1600">
                <a:solidFill>
                  <a:srgbClr val="000000"/>
                </a:solidFill>
                <a:cs typeface="Calibri"/>
              </a:rPr>
              <a:t>Papers refer to Open Science, Open Access and Open Data, there are hardly any papers on Citizen Science , Open Source or Open Code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1600">
                <a:solidFill>
                  <a:srgbClr val="000000"/>
                </a:solidFill>
                <a:cs typeface="Calibri"/>
              </a:rPr>
              <a:t>Main results</a:t>
            </a:r>
          </a:p>
          <a:p>
            <a:pPr lvl="1">
              <a:lnSpc>
                <a:spcPct val="80000"/>
              </a:lnSpc>
              <a:buFont typeface="Courier New,monospace" panose="020B0604020202020204" pitchFamily="34" charset="0"/>
              <a:buChar char="o"/>
            </a:pPr>
            <a:r>
              <a:rPr lang="en-GB" sz="1600">
                <a:solidFill>
                  <a:srgbClr val="000000"/>
                </a:solidFill>
                <a:cs typeface="Calibri"/>
              </a:rPr>
              <a:t>Some evidence of cost savings (faster access to knowledge and avoiding duplication) as a direct economic impact</a:t>
            </a:r>
            <a:endParaRPr lang="en-US" sz="1600">
              <a:solidFill>
                <a:srgbClr val="000000"/>
              </a:solidFill>
              <a:ea typeface="Calibri"/>
              <a:cs typeface="Calibri"/>
            </a:endParaRPr>
          </a:p>
          <a:p>
            <a:pPr lvl="1">
              <a:lnSpc>
                <a:spcPct val="80000"/>
              </a:lnSpc>
              <a:buFont typeface="Courier New,monospace" panose="020B0604020202020204" pitchFamily="34" charset="0"/>
              <a:buChar char="o"/>
            </a:pPr>
            <a:r>
              <a:rPr lang="en-GB" sz="1600">
                <a:solidFill>
                  <a:srgbClr val="000000"/>
                </a:solidFill>
                <a:cs typeface="Calibri"/>
              </a:rPr>
              <a:t>In sectoral terms contribution is manifested most in medical and biotech </a:t>
            </a:r>
            <a:r>
              <a:rPr lang="en-US" sz="1600">
                <a:solidFill>
                  <a:srgbClr val="000000"/>
                </a:solidFill>
                <a:cs typeface="Calibri"/>
              </a:rPr>
              <a:t>research</a:t>
            </a:r>
          </a:p>
          <a:p>
            <a:pPr lvl="1">
              <a:lnSpc>
                <a:spcPct val="80000"/>
              </a:lnSpc>
              <a:buFont typeface="Courier New,monospace" panose="020B0604020202020204" pitchFamily="34" charset="0"/>
              <a:buChar char="o"/>
            </a:pPr>
            <a:r>
              <a:rPr lang="en-GB" sz="1600">
                <a:solidFill>
                  <a:srgbClr val="000000"/>
                </a:solidFill>
                <a:cs typeface="Calibri"/>
              </a:rPr>
              <a:t>Few papers on macro-modelling suggest a considerable contribution to Gross Domestic Product</a:t>
            </a:r>
            <a:endParaRPr lang="en-GB" sz="160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1600">
                <a:cs typeface="Calibri"/>
              </a:rPr>
              <a:t>Challenges/evidence gaps</a:t>
            </a:r>
            <a:endParaRPr lang="en-GB" sz="1600">
              <a:ea typeface="Calibri" panose="020F0502020204030204"/>
              <a:cs typeface="Calibri"/>
            </a:endParaRPr>
          </a:p>
          <a:p>
            <a:pPr lvl="1">
              <a:lnSpc>
                <a:spcPct val="80000"/>
              </a:lnSpc>
              <a:buFont typeface="Courier New,monospace" panose="020B0604020202020204" pitchFamily="34" charset="0"/>
              <a:buChar char="o"/>
            </a:pPr>
            <a:r>
              <a:rPr lang="en-GB" sz="1600">
                <a:solidFill>
                  <a:srgbClr val="000000"/>
                </a:solidFill>
                <a:cs typeface="Calibri"/>
              </a:rPr>
              <a:t>Great difficulties in identifying either business (turnover/profits) or macroeconomic impacts (productivity increases/employment; Lack of sufficient evidence for comparing similar cases; lack of transparency in internal accounting)</a:t>
            </a:r>
          </a:p>
          <a:p>
            <a:pPr lvl="1">
              <a:lnSpc>
                <a:spcPct val="80000"/>
              </a:lnSpc>
              <a:buFont typeface="Courier New,monospace" panose="020B0604020202020204" pitchFamily="34" charset="0"/>
              <a:buChar char="o"/>
            </a:pPr>
            <a:r>
              <a:rPr lang="en-GB" sz="1600">
                <a:solidFill>
                  <a:srgbClr val="000000"/>
                </a:solidFill>
                <a:cs typeface="Calibri"/>
              </a:rPr>
              <a:t>No standardised metrics to measure results on a project-by-project basis in companies</a:t>
            </a:r>
          </a:p>
          <a:p>
            <a:pPr lvl="1">
              <a:lnSpc>
                <a:spcPct val="80000"/>
              </a:lnSpc>
              <a:buFont typeface="Courier New,monospace" panose="020B0604020202020204" pitchFamily="34" charset="0"/>
              <a:buChar char="o"/>
            </a:pPr>
            <a:r>
              <a:rPr lang="en-GB" sz="1600">
                <a:solidFill>
                  <a:srgbClr val="000000"/>
                </a:solidFill>
                <a:cs typeface="Calibri"/>
              </a:rPr>
              <a:t>Limited interest/evidence on causation of economic impacts in public research</a:t>
            </a:r>
            <a:endParaRPr lang="en-GB" sz="1600">
              <a:solidFill>
                <a:srgbClr val="000000"/>
              </a:solidFill>
              <a:ea typeface="Calibri"/>
              <a:cs typeface="Calibri"/>
            </a:endParaRPr>
          </a:p>
          <a:p>
            <a:pPr lvl="1">
              <a:lnSpc>
                <a:spcPct val="80000"/>
              </a:lnSpc>
              <a:buFont typeface="Courier New,monospace" panose="020B0604020202020204" pitchFamily="34" charset="0"/>
              <a:buChar char="o"/>
            </a:pPr>
            <a:r>
              <a:rPr lang="en-GB" sz="1600">
                <a:solidFill>
                  <a:srgbClr val="000000"/>
                </a:solidFill>
                <a:cs typeface="Calibri"/>
              </a:rPr>
              <a:t>A lot more case studies and broader assessments are needed to allow for meta-analyses</a:t>
            </a:r>
            <a:endParaRPr lang="en-GB" sz="16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6255B-43E1-4E5F-B5A0-E39D523F81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66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15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94f450f8aa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94f450f8aa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277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178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552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5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7.svg"/><Relationship Id="rId5" Type="http://schemas.openxmlformats.org/officeDocument/2006/relationships/image" Target="../media/image66.png"/><Relationship Id="rId4" Type="http://schemas.openxmlformats.org/officeDocument/2006/relationships/image" Target="../media/image40.png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8.jpe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0.wdp"/><Relationship Id="rId5" Type="http://schemas.openxmlformats.org/officeDocument/2006/relationships/image" Target="../media/image57.png"/><Relationship Id="rId4" Type="http://schemas.openxmlformats.org/officeDocument/2006/relationships/image" Target="../media/image5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8.jpe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40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39.svg"/><Relationship Id="rId7" Type="http://schemas.openxmlformats.org/officeDocument/2006/relationships/image" Target="../media/image8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54.png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5.wdp"/><Relationship Id="rId7" Type="http://schemas.openxmlformats.org/officeDocument/2006/relationships/image" Target="../media/image39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8.png"/><Relationship Id="rId5" Type="http://schemas.openxmlformats.org/officeDocument/2006/relationships/image" Target="../media/image85.png"/><Relationship Id="rId4" Type="http://schemas.microsoft.com/office/2007/relationships/hdphoto" Target="../media/hdphoto12.wdp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3.jp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Layouts/_rels/slideLayout1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93.png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89.png"/><Relationship Id="rId7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0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102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4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2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7.svg"/><Relationship Id="rId5" Type="http://schemas.openxmlformats.org/officeDocument/2006/relationships/image" Target="../media/image105.png"/><Relationship Id="rId4" Type="http://schemas.openxmlformats.org/officeDocument/2006/relationships/image" Target="../media/image10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8.svg"/></Relationships>
</file>

<file path=ppt/slideLayouts/_rels/slideLayout13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8.svg"/><Relationship Id="rId5" Type="http://schemas.openxmlformats.org/officeDocument/2006/relationships/image" Target="../media/image103.png"/><Relationship Id="rId4" Type="http://schemas.openxmlformats.org/officeDocument/2006/relationships/image" Target="../media/image91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8.svg"/><Relationship Id="rId5" Type="http://schemas.openxmlformats.org/officeDocument/2006/relationships/image" Target="../media/image103.png"/><Relationship Id="rId4" Type="http://schemas.openxmlformats.org/officeDocument/2006/relationships/image" Target="../media/image111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8.svg"/><Relationship Id="rId5" Type="http://schemas.openxmlformats.org/officeDocument/2006/relationships/image" Target="../media/image103.png"/><Relationship Id="rId4" Type="http://schemas.openxmlformats.org/officeDocument/2006/relationships/image" Target="../media/image111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8.svg"/><Relationship Id="rId5" Type="http://schemas.openxmlformats.org/officeDocument/2006/relationships/image" Target="../media/image103.png"/><Relationship Id="rId4" Type="http://schemas.openxmlformats.org/officeDocument/2006/relationships/image" Target="../media/image111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8.svg"/><Relationship Id="rId5" Type="http://schemas.openxmlformats.org/officeDocument/2006/relationships/image" Target="../media/image103.png"/><Relationship Id="rId4" Type="http://schemas.openxmlformats.org/officeDocument/2006/relationships/image" Target="../media/image113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8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8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8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4.png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58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5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4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8.jpe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0.wdp"/><Relationship Id="rId5" Type="http://schemas.openxmlformats.org/officeDocument/2006/relationships/image" Target="../media/image57.png"/><Relationship Id="rId4" Type="http://schemas.openxmlformats.org/officeDocument/2006/relationships/image" Target="../media/image58.jpeg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8.jpe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40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39.svg"/><Relationship Id="rId7" Type="http://schemas.openxmlformats.org/officeDocument/2006/relationships/image" Target="../media/image8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54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5.wdp"/><Relationship Id="rId7" Type="http://schemas.openxmlformats.org/officeDocument/2006/relationships/image" Target="../media/image39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85.png"/><Relationship Id="rId4" Type="http://schemas.microsoft.com/office/2007/relationships/hdphoto" Target="../media/hdphoto12.wdp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4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6.sv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jpg"/><Relationship Id="rId4" Type="http://schemas.openxmlformats.org/officeDocument/2006/relationships/image" Target="../media/image16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4.png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jpe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4.png"/></Relationships>
</file>

<file path=ppt/slideLayouts/_rels/slideLayout9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9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5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B61104C-677B-6F43-85D7-55027E972F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"/>
            <a:ext cx="5347635" cy="524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135A81-65C3-1044-ADDD-43EF917C31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4136" y="2420009"/>
            <a:ext cx="7665929" cy="2006600"/>
          </a:xfrm>
        </p:spPr>
        <p:txBody>
          <a:bodyPr>
            <a:noAutofit/>
          </a:bodyPr>
          <a:lstStyle>
            <a:lvl1pPr marL="0" indent="0">
              <a:buNone/>
              <a:defRPr sz="8000" b="1" cap="none" baseline="0">
                <a:solidFill>
                  <a:schemeClr val="bg2">
                    <a:lumMod val="75000"/>
                  </a:schemeClr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D5BEB8A-43C3-3E48-81C9-CBB779AEE9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94136" y="4683769"/>
            <a:ext cx="7766137" cy="988647"/>
          </a:xfrm>
        </p:spPr>
        <p:txBody>
          <a:bodyPr/>
          <a:lstStyle>
            <a:lvl1pPr marL="0" indent="0">
              <a:buNone/>
              <a:defRPr b="1" i="0">
                <a:solidFill>
                  <a:srgbClr val="5A6770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2D0491A-DF8C-EF4F-B9C3-9FCD6BB7E6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6824" y="163864"/>
            <a:ext cx="3546206" cy="825691"/>
          </a:xfrm>
        </p:spPr>
        <p:txBody>
          <a:bodyPr>
            <a:normAutofit/>
          </a:bodyPr>
          <a:lstStyle>
            <a:lvl1pPr marL="0" indent="0" algn="r">
              <a:buNone/>
              <a:defRPr sz="1600" b="1" i="0">
                <a:solidFill>
                  <a:schemeClr val="bg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8EDEE1-8AC4-F347-B6FF-158E4DE0431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610364" y="6411653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 dirty="0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dirty="0" err="1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 dirty="0">
              <a:solidFill>
                <a:schemeClr val="tx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3C9E1DF-CE37-7A49-A3B7-C4A4EF7A0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4300" y="6372763"/>
            <a:ext cx="324000" cy="324000"/>
          </a:xfrm>
          <a:prstGeom prst="rect">
            <a:avLst/>
          </a:prstGeom>
        </p:spPr>
      </p:pic>
      <p:sp>
        <p:nvSpPr>
          <p:cNvPr id="13" name="바닥글 개체 틀 3">
            <a:extLst>
              <a:ext uri="{FF2B5EF4-FFF2-40B4-BE49-F238E27FC236}">
                <a16:creationId xmlns:a16="http://schemas.microsoft.com/office/drawing/2014/main" id="{B2B41314-E0AF-BF4C-93F3-F23FEA860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135" y="6353705"/>
            <a:ext cx="6125229" cy="49291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97CC0C-8552-B046-B7F6-F930B5523D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364" y="6424137"/>
            <a:ext cx="324000" cy="269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B7AED5-BAC3-4D4A-BD2F-8D627ED172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19" y="6353705"/>
            <a:ext cx="121025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0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E51385-FD57-D64F-AE9A-96400192F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62" y="2805998"/>
            <a:ext cx="4804038" cy="4036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755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0386" y="6356351"/>
            <a:ext cx="9037412" cy="348330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FFFCC3-BAD7-A640-B895-36A0AE9168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  <p:sp>
        <p:nvSpPr>
          <p:cNvPr id="4" name="슬라이드 번호 개체 틀 12">
            <a:extLst>
              <a:ext uri="{FF2B5EF4-FFF2-40B4-BE49-F238E27FC236}">
                <a16:creationId xmlns:a16="http://schemas.microsoft.com/office/drawing/2014/main" id="{0B5AAFAF-7B40-CAAD-4876-090342D843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52000" y="6354763"/>
            <a:ext cx="540000" cy="360000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4864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24">
            <a:extLst>
              <a:ext uri="{FF2B5EF4-FFF2-40B4-BE49-F238E27FC236}">
                <a16:creationId xmlns:a16="http://schemas.microsoft.com/office/drawing/2014/main" id="{E081E2FE-8784-888B-9A0E-427A53B4B8A5}"/>
              </a:ext>
            </a:extLst>
          </p:cNvPr>
          <p:cNvSpPr/>
          <p:nvPr userDrawn="1"/>
        </p:nvSpPr>
        <p:spPr>
          <a:xfrm>
            <a:off x="7526227" y="2"/>
            <a:ext cx="3779834" cy="59435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0C87374-99FD-75E2-31B7-5D8FE5A4D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13245"/>
            <a:ext cx="7526227" cy="3393440"/>
          </a:xfrm>
          <a:custGeom>
            <a:avLst/>
            <a:gdLst>
              <a:gd name="connsiteX0" fmla="*/ 0 w 7526227"/>
              <a:gd name="connsiteY0" fmla="*/ 0 h 3393440"/>
              <a:gd name="connsiteX1" fmla="*/ 7526227 w 7526227"/>
              <a:gd name="connsiteY1" fmla="*/ 0 h 3393440"/>
              <a:gd name="connsiteX2" fmla="*/ 7526227 w 7526227"/>
              <a:gd name="connsiteY2" fmla="*/ 3393440 h 3393440"/>
              <a:gd name="connsiteX3" fmla="*/ 0 w 7526227"/>
              <a:gd name="connsiteY3" fmla="*/ 3393440 h 339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6227" h="3393440">
                <a:moveTo>
                  <a:pt x="0" y="0"/>
                </a:moveTo>
                <a:lnTo>
                  <a:pt x="7526227" y="0"/>
                </a:lnTo>
                <a:lnTo>
                  <a:pt x="7526227" y="3393440"/>
                </a:lnTo>
                <a:lnTo>
                  <a:pt x="0" y="3393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1D2220F1-76FF-77F8-CDF8-AAF3EDC5269E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직선 연결선 14">
            <a:extLst>
              <a:ext uri="{FF2B5EF4-FFF2-40B4-BE49-F238E27FC236}">
                <a16:creationId xmlns:a16="http://schemas.microsoft.com/office/drawing/2014/main" id="{01213738-EAE7-8C3C-F76E-B004ACB39033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B7EE0A-31C5-5595-1D8E-9E927B9D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39" y="4629602"/>
            <a:ext cx="6734105" cy="579665"/>
          </a:xfrm>
        </p:spPr>
        <p:txBody>
          <a:bodyPr>
            <a:normAutofit/>
          </a:bodyPr>
          <a:lstStyle>
            <a:lvl1pPr latinLnBrk="0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DAD5915-D184-765B-6BF9-F97B36EEF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863" y="6356350"/>
            <a:ext cx="9416144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D1A34FF-0A2B-FF3B-8477-1F7F4E61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8707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2" name="직선 연결선 26">
            <a:extLst>
              <a:ext uri="{FF2B5EF4-FFF2-40B4-BE49-F238E27FC236}">
                <a16:creationId xmlns:a16="http://schemas.microsoft.com/office/drawing/2014/main" id="{C8E1CBF8-C563-5D1D-5BF6-2D7911CE10B4}"/>
              </a:ext>
            </a:extLst>
          </p:cNvPr>
          <p:cNvCxnSpPr/>
          <p:nvPr userDrawn="1"/>
        </p:nvCxnSpPr>
        <p:spPr>
          <a:xfrm>
            <a:off x="7750245" y="1063419"/>
            <a:ext cx="4320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EF75715F-4C11-9430-E031-393837886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97490" y="2567354"/>
            <a:ext cx="3451156" cy="3052574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1">
            <a:extLst>
              <a:ext uri="{FF2B5EF4-FFF2-40B4-BE49-F238E27FC236}">
                <a16:creationId xmlns:a16="http://schemas.microsoft.com/office/drawing/2014/main" id="{B2D24692-5B94-1C41-CC6B-8EE04E64E0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7491" y="1313837"/>
            <a:ext cx="3451155" cy="929845"/>
          </a:xfrm>
        </p:spPr>
        <p:txBody>
          <a:bodyPr>
            <a:noAutofit/>
          </a:bodyPr>
          <a:lstStyle>
            <a:lvl1pPr marL="0" indent="0" algn="l" latinLnBrk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E815CD7-7792-33E9-6FF2-6BFDBB6342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5249" y="5258980"/>
            <a:ext cx="6734105" cy="860466"/>
          </a:xfrm>
        </p:spPr>
        <p:txBody>
          <a:bodyPr>
            <a:normAutofit/>
          </a:bodyPr>
          <a:lstStyle>
            <a:lvl1pPr marL="0" indent="0" latinLnBrk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30CB896-14BB-1A1A-1B3B-4FD15B00A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65808"/>
            <a:ext cx="904800" cy="216000"/>
          </a:xfrm>
          <a:prstGeom prst="rect">
            <a:avLst/>
          </a:prstGeom>
        </p:spPr>
      </p:pic>
      <p:pic>
        <p:nvPicPr>
          <p:cNvPr id="21" name="Picture 2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58C4796-3913-49CE-D64B-7B1E8CE774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65808"/>
            <a:ext cx="1033353" cy="216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AD3C8C1-FE1F-A3BD-FFC6-F891D283D9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972160" y="0"/>
            <a:ext cx="3238501" cy="31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958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ueBackground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13">
            <a:extLst>
              <a:ext uri="{FF2B5EF4-FFF2-40B4-BE49-F238E27FC236}">
                <a16:creationId xmlns:a16="http://schemas.microsoft.com/office/drawing/2014/main" id="{9DF21FF0-B47B-BF02-7733-07C8FFAE4CB8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3854823" y="1030940"/>
            <a:ext cx="7494495" cy="2877672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cxnSp>
        <p:nvCxnSpPr>
          <p:cNvPr id="5" name="직선 연결선 14">
            <a:extLst>
              <a:ext uri="{FF2B5EF4-FFF2-40B4-BE49-F238E27FC236}">
                <a16:creationId xmlns:a16="http://schemas.microsoft.com/office/drawing/2014/main" id="{FC719200-A013-7BE6-ECED-D85D365C818B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2EA2B4-15A1-47AE-44D5-696B39B5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90" y="1579376"/>
            <a:ext cx="5773615" cy="1325563"/>
          </a:xfrm>
        </p:spPr>
        <p:txBody>
          <a:bodyPr/>
          <a:lstStyle>
            <a:lvl1pPr latinLnBrk="0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75E48A7-4AA6-ACC9-52D3-0FA8E10A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3672" y="6356350"/>
            <a:ext cx="920674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133790-824D-CFB9-7F64-B4CD9D79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0112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0D0D0FD6-D7B2-3837-8C91-95F426C8FE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823" y="4180690"/>
            <a:ext cx="7515589" cy="1938756"/>
          </a:xfrm>
        </p:spPr>
        <p:txBody>
          <a:bodyPr>
            <a:normAutofit/>
          </a:bodyPr>
          <a:lstStyle>
            <a:lvl1pPr marL="0" indent="0" algn="l" latinLnBrk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240DFDF-8B9A-FDD0-47DE-36A933A7B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482908"/>
            <a:ext cx="753999" cy="180000"/>
          </a:xfrm>
          <a:prstGeom prst="rect">
            <a:avLst/>
          </a:prstGeom>
        </p:spPr>
      </p:pic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D733F01D-C907-6263-BB8C-66B71AB2EE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4" y="6446908"/>
            <a:ext cx="1205579" cy="252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8587B8E-2EAA-C9B1-8FBA-C1066430E6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0793" y="2732975"/>
            <a:ext cx="5903647" cy="244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471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ueBackground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6451600" y="-1"/>
            <a:ext cx="5740400" cy="6858001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pic>
        <p:nvPicPr>
          <p:cNvPr id="15" name="Picture 14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0B494820-8BAB-34B5-4082-7F8439722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53" y="793604"/>
            <a:ext cx="9179993" cy="5116717"/>
          </a:xfrm>
          <a:prstGeom prst="rect">
            <a:avLst/>
          </a:prstGeom>
        </p:spPr>
      </p:pic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D41EBAD9-EB52-4735-B2C2-2649F26CE74D}"/>
              </a:ext>
            </a:extLst>
          </p:cNvPr>
          <p:cNvSpPr txBox="1">
            <a:spLocks/>
          </p:cNvSpPr>
          <p:nvPr userDrawn="1"/>
        </p:nvSpPr>
        <p:spPr>
          <a:xfrm>
            <a:off x="11475065" y="6436826"/>
            <a:ext cx="55884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BCFEF-19E5-48DF-BC06-91D9A68EA4F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넥슨Lv1고딕 Bold" panose="00000800000000000000" pitchFamily="2" charset="-12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넥슨Lv1고딕 Bold" panose="00000800000000000000" pitchFamily="2" charset="-127"/>
            </a:endParaRPr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A1812842-1D14-8906-7B5C-9A4318F366FD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직선 연결선 14">
            <a:extLst>
              <a:ext uri="{FF2B5EF4-FFF2-40B4-BE49-F238E27FC236}">
                <a16:creationId xmlns:a16="http://schemas.microsoft.com/office/drawing/2014/main" id="{2AD81735-5320-571B-C8D2-B74BD3DB77BB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F9CFD40D-D7C6-B72B-1311-A533CCD52C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091" y="6482908"/>
            <a:ext cx="753999" cy="180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119DAAC-1D8E-5617-CC28-D3B7FCC7EEBB}"/>
              </a:ext>
            </a:extLst>
          </p:cNvPr>
          <p:cNvSpPr txBox="1">
            <a:spLocks/>
          </p:cNvSpPr>
          <p:nvPr userDrawn="1"/>
        </p:nvSpPr>
        <p:spPr>
          <a:xfrm>
            <a:off x="535091" y="1579376"/>
            <a:ext cx="5560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latinLnBrk="0"/>
            <a:r>
              <a:rPr lang="en-GB" b="1">
                <a:latin typeface="+mn-lt"/>
              </a:rPr>
              <a:t>Click to edit Master title style</a:t>
            </a:r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EB72DDEE-7860-E6EA-C64E-7A657A95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3672" y="6356350"/>
            <a:ext cx="920674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B2A9D7C-CB7F-FEE0-3F16-2DC539CB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0112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FC187418-49E1-E8B6-EDD0-66610861CE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9843" y="2983683"/>
            <a:ext cx="5546158" cy="3236141"/>
          </a:xfrm>
        </p:spPr>
        <p:txBody>
          <a:bodyPr>
            <a:normAutofit/>
          </a:bodyPr>
          <a:lstStyle>
            <a:lvl1pPr marL="0" indent="0" algn="r" latinLnBrk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8A69E7C-C09F-2784-52CF-35129893F13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4" y="6446908"/>
            <a:ext cx="120557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551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6CEBAF18-2061-74AE-8DAF-D098DB4B4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14424">
            <a:off x="6425342" y="1986538"/>
            <a:ext cx="4643870" cy="4542916"/>
          </a:xfrm>
          <a:prstGeom prst="rect">
            <a:avLst/>
          </a:prstGeom>
        </p:spPr>
      </p:pic>
      <p:sp>
        <p:nvSpPr>
          <p:cNvPr id="23" name="직사각형 21">
            <a:extLst>
              <a:ext uri="{FF2B5EF4-FFF2-40B4-BE49-F238E27FC236}">
                <a16:creationId xmlns:a16="http://schemas.microsoft.com/office/drawing/2014/main" id="{EAC84338-882D-3379-4A51-2A8B2456B71F}"/>
              </a:ext>
            </a:extLst>
          </p:cNvPr>
          <p:cNvSpPr/>
          <p:nvPr userDrawn="1"/>
        </p:nvSpPr>
        <p:spPr>
          <a:xfrm>
            <a:off x="5595620" y="0"/>
            <a:ext cx="289560" cy="312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5" name="모서리가 둥근 직사각형 8">
            <a:extLst>
              <a:ext uri="{FF2B5EF4-FFF2-40B4-BE49-F238E27FC236}">
                <a16:creationId xmlns:a16="http://schemas.microsoft.com/office/drawing/2014/main" id="{72FD4701-DBBC-5F4A-449C-9040277903A3}"/>
              </a:ext>
            </a:extLst>
          </p:cNvPr>
          <p:cNvSpPr/>
          <p:nvPr userDrawn="1"/>
        </p:nvSpPr>
        <p:spPr>
          <a:xfrm>
            <a:off x="4183353" y="2748815"/>
            <a:ext cx="5417848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8DF04E6-EB81-1D93-3207-4B4628ADE2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5740400" cy="6858001"/>
          </a:xfrm>
          <a:custGeom>
            <a:avLst/>
            <a:gdLst>
              <a:gd name="connsiteX0" fmla="*/ 0 w 5740400"/>
              <a:gd name="connsiteY0" fmla="*/ 0 h 6858001"/>
              <a:gd name="connsiteX1" fmla="*/ 5740400 w 5740400"/>
              <a:gd name="connsiteY1" fmla="*/ 0 h 6858001"/>
              <a:gd name="connsiteX2" fmla="*/ 5740400 w 5740400"/>
              <a:gd name="connsiteY2" fmla="*/ 1 h 6858001"/>
              <a:gd name="connsiteX3" fmla="*/ 5595620 w 5740400"/>
              <a:gd name="connsiteY3" fmla="*/ 1 h 6858001"/>
              <a:gd name="connsiteX4" fmla="*/ 5595620 w 5740400"/>
              <a:gd name="connsiteY4" fmla="*/ 2748816 h 6858001"/>
              <a:gd name="connsiteX5" fmla="*/ 4432278 w 5740400"/>
              <a:gd name="connsiteY5" fmla="*/ 2748816 h 6858001"/>
              <a:gd name="connsiteX6" fmla="*/ 4183353 w 5740400"/>
              <a:gd name="connsiteY6" fmla="*/ 2997741 h 6858001"/>
              <a:gd name="connsiteX7" fmla="*/ 4183353 w 5740400"/>
              <a:gd name="connsiteY7" fmla="*/ 3993411 h 6858001"/>
              <a:gd name="connsiteX8" fmla="*/ 4432278 w 5740400"/>
              <a:gd name="connsiteY8" fmla="*/ 4242336 h 6858001"/>
              <a:gd name="connsiteX9" fmla="*/ 5740400 w 5740400"/>
              <a:gd name="connsiteY9" fmla="*/ 4242336 h 6858001"/>
              <a:gd name="connsiteX10" fmla="*/ 5740400 w 5740400"/>
              <a:gd name="connsiteY10" fmla="*/ 6858001 h 6858001"/>
              <a:gd name="connsiteX11" fmla="*/ 0 w 5740400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40400" h="6858001">
                <a:moveTo>
                  <a:pt x="0" y="0"/>
                </a:moveTo>
                <a:lnTo>
                  <a:pt x="5740400" y="0"/>
                </a:lnTo>
                <a:lnTo>
                  <a:pt x="5740400" y="1"/>
                </a:lnTo>
                <a:lnTo>
                  <a:pt x="5595620" y="1"/>
                </a:lnTo>
                <a:lnTo>
                  <a:pt x="5595620" y="2748816"/>
                </a:lnTo>
                <a:lnTo>
                  <a:pt x="4432278" y="2748816"/>
                </a:lnTo>
                <a:cubicBezTo>
                  <a:pt x="4294801" y="2748816"/>
                  <a:pt x="4183353" y="2860264"/>
                  <a:pt x="4183353" y="2997741"/>
                </a:cubicBezTo>
                <a:lnTo>
                  <a:pt x="4183353" y="3993411"/>
                </a:lnTo>
                <a:cubicBezTo>
                  <a:pt x="4183353" y="4130888"/>
                  <a:pt x="4294801" y="4242336"/>
                  <a:pt x="4432278" y="4242336"/>
                </a:cubicBezTo>
                <a:lnTo>
                  <a:pt x="5740400" y="4242336"/>
                </a:lnTo>
                <a:lnTo>
                  <a:pt x="5740400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11" name="모서리가 둥근 직사각형 26">
            <a:extLst>
              <a:ext uri="{FF2B5EF4-FFF2-40B4-BE49-F238E27FC236}">
                <a16:creationId xmlns:a16="http://schemas.microsoft.com/office/drawing/2014/main" id="{438BEFE7-DAE6-61BD-E1AB-96634E3FDCAB}"/>
              </a:ext>
            </a:extLst>
          </p:cNvPr>
          <p:cNvSpPr/>
          <p:nvPr/>
        </p:nvSpPr>
        <p:spPr>
          <a:xfrm>
            <a:off x="6141671" y="4516207"/>
            <a:ext cx="5417848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8B6C86B-42EB-94DD-8516-F967435582DE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206F22B9-B6E9-06A6-11A9-E7302AC59EE4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4459F441-9E19-BBCE-961A-53DE980145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4539" y="6512111"/>
            <a:ext cx="679450" cy="162203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16E4E2-B688-9ED8-98EC-2C587B2A0B9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70" y="6485212"/>
            <a:ext cx="1030490" cy="216000"/>
          </a:xfrm>
          <a:prstGeom prst="rect">
            <a:avLst/>
          </a:prstGeom>
        </p:spPr>
      </p:pic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A381B4ED-8B4C-9F9E-DCDD-415A2B085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2508" y="2974789"/>
            <a:ext cx="509953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C2F95A7-7769-F9B7-7CED-9908BE677A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5917" y="4744719"/>
            <a:ext cx="509953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40079-3489-890C-5D81-C8952456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77" y="901858"/>
            <a:ext cx="5046978" cy="1325563"/>
          </a:xfrm>
        </p:spPr>
        <p:txBody>
          <a:bodyPr/>
          <a:lstStyle>
            <a:lvl1pPr algn="l" latinLnBrk="0">
              <a:defRPr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BEBB4C1A-8F29-5C09-D309-3A9666C660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6170" y="6400569"/>
            <a:ext cx="8999876" cy="365125"/>
          </a:xfrm>
        </p:spPr>
        <p:txBody>
          <a:bodyPr/>
          <a:lstStyle>
            <a:lvl1pPr algn="r"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AA3F06-5019-CF6C-E1FB-46DA99F1F3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847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62287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2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22D32F85-FAE5-E502-104D-7DB9E333F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466878" y="634495"/>
            <a:ext cx="3537269" cy="3460372"/>
          </a:xfrm>
          <a:prstGeom prst="rect">
            <a:avLst/>
          </a:prstGeom>
        </p:spPr>
      </p:pic>
      <p:sp>
        <p:nvSpPr>
          <p:cNvPr id="23" name="모서리가 둥근 직사각형 8">
            <a:extLst>
              <a:ext uri="{FF2B5EF4-FFF2-40B4-BE49-F238E27FC236}">
                <a16:creationId xmlns:a16="http://schemas.microsoft.com/office/drawing/2014/main" id="{54F31F6F-776F-8598-C5B8-DC57D5657A0D}"/>
              </a:ext>
            </a:extLst>
          </p:cNvPr>
          <p:cNvSpPr/>
          <p:nvPr userDrawn="1"/>
        </p:nvSpPr>
        <p:spPr>
          <a:xfrm>
            <a:off x="1789164" y="3233574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5" name="모서리가 둥근 직사각형 8">
            <a:extLst>
              <a:ext uri="{FF2B5EF4-FFF2-40B4-BE49-F238E27FC236}">
                <a16:creationId xmlns:a16="http://schemas.microsoft.com/office/drawing/2014/main" id="{FED8D90B-F5F2-1C3A-E625-67B0A64DF0FA}"/>
              </a:ext>
            </a:extLst>
          </p:cNvPr>
          <p:cNvSpPr/>
          <p:nvPr userDrawn="1"/>
        </p:nvSpPr>
        <p:spPr>
          <a:xfrm>
            <a:off x="7124110" y="3149353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5BE40DD-6893-376D-DF2D-C5145F997F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560" y="-1"/>
            <a:ext cx="8226911" cy="3911601"/>
          </a:xfrm>
          <a:custGeom>
            <a:avLst/>
            <a:gdLst>
              <a:gd name="connsiteX0" fmla="*/ 0 w 8226911"/>
              <a:gd name="connsiteY0" fmla="*/ 0 h 3911601"/>
              <a:gd name="connsiteX1" fmla="*/ 8226911 w 8226911"/>
              <a:gd name="connsiteY1" fmla="*/ 0 h 3911601"/>
              <a:gd name="connsiteX2" fmla="*/ 8226911 w 8226911"/>
              <a:gd name="connsiteY2" fmla="*/ 3149354 h 3911601"/>
              <a:gd name="connsiteX3" fmla="*/ 7155582 w 8226911"/>
              <a:gd name="connsiteY3" fmla="*/ 3149354 h 3911601"/>
              <a:gd name="connsiteX4" fmla="*/ 6834550 w 8226911"/>
              <a:gd name="connsiteY4" fmla="*/ 3470386 h 3911601"/>
              <a:gd name="connsiteX5" fmla="*/ 6834550 w 8226911"/>
              <a:gd name="connsiteY5" fmla="*/ 3911601 h 3911601"/>
              <a:gd name="connsiteX6" fmla="*/ 6217252 w 8226911"/>
              <a:gd name="connsiteY6" fmla="*/ 3911601 h 3911601"/>
              <a:gd name="connsiteX7" fmla="*/ 6217252 w 8226911"/>
              <a:gd name="connsiteY7" fmla="*/ 3554607 h 3911601"/>
              <a:gd name="connsiteX8" fmla="*/ 5896220 w 8226911"/>
              <a:gd name="connsiteY8" fmla="*/ 3233575 h 3911601"/>
              <a:gd name="connsiteX9" fmla="*/ 1820636 w 8226911"/>
              <a:gd name="connsiteY9" fmla="*/ 3233575 h 3911601"/>
              <a:gd name="connsiteX10" fmla="*/ 1499604 w 8226911"/>
              <a:gd name="connsiteY10" fmla="*/ 3554607 h 3911601"/>
              <a:gd name="connsiteX11" fmla="*/ 1499604 w 8226911"/>
              <a:gd name="connsiteY11" fmla="*/ 3911601 h 3911601"/>
              <a:gd name="connsiteX12" fmla="*/ 0 w 8226911"/>
              <a:gd name="connsiteY12" fmla="*/ 3911601 h 391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26911" h="3911601">
                <a:moveTo>
                  <a:pt x="0" y="0"/>
                </a:moveTo>
                <a:lnTo>
                  <a:pt x="8226911" y="0"/>
                </a:lnTo>
                <a:lnTo>
                  <a:pt x="8226911" y="3149354"/>
                </a:lnTo>
                <a:lnTo>
                  <a:pt x="7155582" y="3149354"/>
                </a:lnTo>
                <a:cubicBezTo>
                  <a:pt x="6978281" y="3149354"/>
                  <a:pt x="6834550" y="3293085"/>
                  <a:pt x="6834550" y="3470386"/>
                </a:cubicBezTo>
                <a:lnTo>
                  <a:pt x="6834550" y="3911601"/>
                </a:lnTo>
                <a:lnTo>
                  <a:pt x="6217252" y="3911601"/>
                </a:lnTo>
                <a:lnTo>
                  <a:pt x="6217252" y="3554607"/>
                </a:lnTo>
                <a:cubicBezTo>
                  <a:pt x="6217252" y="3377306"/>
                  <a:pt x="6073521" y="3233575"/>
                  <a:pt x="5896220" y="3233575"/>
                </a:cubicBezTo>
                <a:lnTo>
                  <a:pt x="1820636" y="3233575"/>
                </a:lnTo>
                <a:cubicBezTo>
                  <a:pt x="1643335" y="3233575"/>
                  <a:pt x="1499604" y="3377306"/>
                  <a:pt x="1499604" y="3554607"/>
                </a:cubicBezTo>
                <a:lnTo>
                  <a:pt x="1499604" y="3911601"/>
                </a:lnTo>
                <a:lnTo>
                  <a:pt x="0" y="39116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29ADD30F-7E0A-7D99-893B-5555C5B2E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0445" y="3911600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5E123F80-145F-DF14-8CF6-C07C9C363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4088" y="4829175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0B00656-2077-3A52-9911-E44FCD320A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45391" y="3827379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FA8138C5-B829-2CFE-68A0-0E39C49278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9034" y="4744954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1" name="직사각형 34">
            <a:extLst>
              <a:ext uri="{FF2B5EF4-FFF2-40B4-BE49-F238E27FC236}">
                <a16:creationId xmlns:a16="http://schemas.microsoft.com/office/drawing/2014/main" id="{49B9BF36-5CE9-6F65-1A3E-447DC81542C6}"/>
              </a:ext>
            </a:extLst>
          </p:cNvPr>
          <p:cNvSpPr/>
          <p:nvPr userDrawn="1"/>
        </p:nvSpPr>
        <p:spPr>
          <a:xfrm>
            <a:off x="0" y="-2"/>
            <a:ext cx="289560" cy="3911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BCC47-CC6D-72C4-50D3-1C60A92A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1176326"/>
            <a:ext cx="4717648" cy="1325563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DEDB45E-362C-1BCF-6731-93D8913144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210444" y="6465976"/>
            <a:ext cx="9062473" cy="287583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A79C4C6-3C76-C3BC-0ED2-3EC6ED85EA4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12618" y="6388434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0" name="직사각형 13">
            <a:extLst>
              <a:ext uri="{FF2B5EF4-FFF2-40B4-BE49-F238E27FC236}">
                <a16:creationId xmlns:a16="http://schemas.microsoft.com/office/drawing/2014/main" id="{ACFC3218-C625-8713-D220-ACB12487A861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직선 연결선 14">
            <a:extLst>
              <a:ext uri="{FF2B5EF4-FFF2-40B4-BE49-F238E27FC236}">
                <a16:creationId xmlns:a16="http://schemas.microsoft.com/office/drawing/2014/main" id="{0D26140B-1FC7-5790-8F9D-AD7419F95BD6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4664A12C-9B67-78AD-2234-F938539AE1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428" y="6521791"/>
            <a:ext cx="904800" cy="216000"/>
          </a:xfrm>
          <a:prstGeom prst="rect">
            <a:avLst/>
          </a:prstGeom>
        </p:spPr>
      </p:pic>
      <p:pic>
        <p:nvPicPr>
          <p:cNvPr id="28" name="Picture 2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1113C2F-1EF7-012A-48FD-663426ECA0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21" y="6521791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235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14">
            <a:extLst>
              <a:ext uri="{FF2B5EF4-FFF2-40B4-BE49-F238E27FC236}">
                <a16:creationId xmlns:a16="http://schemas.microsoft.com/office/drawing/2014/main" id="{CB3E98A9-BC8F-4ABC-77D4-2FD44631D194}"/>
              </a:ext>
            </a:extLst>
          </p:cNvPr>
          <p:cNvSpPr/>
          <p:nvPr userDrawn="1"/>
        </p:nvSpPr>
        <p:spPr>
          <a:xfrm>
            <a:off x="11775369" y="-3717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" name="직사각형 4">
            <a:extLst>
              <a:ext uri="{FF2B5EF4-FFF2-40B4-BE49-F238E27FC236}">
                <a16:creationId xmlns:a16="http://schemas.microsoft.com/office/drawing/2014/main" id="{7088A178-A390-50F5-4AC1-2E0D2629EF98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EABE620-EA4C-E954-9A11-51489B3DB8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1" y="1778000"/>
            <a:ext cx="5405119" cy="3129280"/>
          </a:xfrm>
          <a:custGeom>
            <a:avLst/>
            <a:gdLst>
              <a:gd name="connsiteX0" fmla="*/ 0 w 5405119"/>
              <a:gd name="connsiteY0" fmla="*/ 0 h 3129280"/>
              <a:gd name="connsiteX1" fmla="*/ 5405119 w 5405119"/>
              <a:gd name="connsiteY1" fmla="*/ 0 h 3129280"/>
              <a:gd name="connsiteX2" fmla="*/ 5405119 w 5405119"/>
              <a:gd name="connsiteY2" fmla="*/ 3129280 h 3129280"/>
              <a:gd name="connsiteX3" fmla="*/ 429577 w 5405119"/>
              <a:gd name="connsiteY3" fmla="*/ 3129280 h 3129280"/>
              <a:gd name="connsiteX4" fmla="*/ 429577 w 5405119"/>
              <a:gd name="connsiteY4" fmla="*/ 2555169 h 3129280"/>
              <a:gd name="connsiteX5" fmla="*/ 0 w 5405119"/>
              <a:gd name="connsiteY5" fmla="*/ 2555169 h 312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5119" h="3129280">
                <a:moveTo>
                  <a:pt x="0" y="0"/>
                </a:moveTo>
                <a:lnTo>
                  <a:pt x="5405119" y="0"/>
                </a:lnTo>
                <a:lnTo>
                  <a:pt x="5405119" y="3129280"/>
                </a:lnTo>
                <a:lnTo>
                  <a:pt x="429577" y="3129280"/>
                </a:lnTo>
                <a:lnTo>
                  <a:pt x="429577" y="2555169"/>
                </a:lnTo>
                <a:lnTo>
                  <a:pt x="0" y="25551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61A64C3-9623-FFCA-02AE-6CC3AC301C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1197" y="2502534"/>
            <a:ext cx="4394197" cy="3390265"/>
          </a:xfrm>
        </p:spPr>
        <p:txBody>
          <a:bodyPr>
            <a:normAutofit/>
          </a:bodyPr>
          <a:lstStyle>
            <a:lvl1pPr marL="0" indent="0" algn="l" latinLnBrk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81F0A-D05D-1995-2E85-7F0E40C1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198" y="982277"/>
            <a:ext cx="4394198" cy="1325563"/>
          </a:xfrm>
        </p:spPr>
        <p:txBody>
          <a:bodyPr/>
          <a:lstStyle>
            <a:lvl1pPr latinLnBrk="0"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C22560-FB6C-C65F-4DC3-D8B61D3EB5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338754" y="6356350"/>
            <a:ext cx="9172332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7DF8AD-0827-CBDC-8FAB-61DE92DF29C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786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직사각형 13">
            <a:extLst>
              <a:ext uri="{FF2B5EF4-FFF2-40B4-BE49-F238E27FC236}">
                <a16:creationId xmlns:a16="http://schemas.microsoft.com/office/drawing/2014/main" id="{787947EB-EF74-7855-265B-FE3AA8DF6F87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직선 연결선 14">
            <a:extLst>
              <a:ext uri="{FF2B5EF4-FFF2-40B4-BE49-F238E27FC236}">
                <a16:creationId xmlns:a16="http://schemas.microsoft.com/office/drawing/2014/main" id="{240343D9-490F-4090-FBB6-1E7B80AB4271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570B60F7-1BE2-5C47-E7F6-672F8C4783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89185" y="4993345"/>
            <a:ext cx="3692769" cy="914399"/>
          </a:xfrm>
        </p:spPr>
        <p:txBody>
          <a:bodyPr>
            <a:noAutofit/>
          </a:bodyPr>
          <a:lstStyle>
            <a:lvl1pPr marL="0" indent="0" algn="l" latinLnBrk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7" name="직사각형 15">
            <a:extLst>
              <a:ext uri="{FF2B5EF4-FFF2-40B4-BE49-F238E27FC236}">
                <a16:creationId xmlns:a16="http://schemas.microsoft.com/office/drawing/2014/main" id="{8FF3AA03-16A6-582A-A7A9-1DB7CE84795E}"/>
              </a:ext>
            </a:extLst>
          </p:cNvPr>
          <p:cNvSpPr/>
          <p:nvPr userDrawn="1"/>
        </p:nvSpPr>
        <p:spPr>
          <a:xfrm>
            <a:off x="429523" y="4333169"/>
            <a:ext cx="812855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pic>
        <p:nvPicPr>
          <p:cNvPr id="18" name="Picture 17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6DBE73E1-F549-CD2D-475B-F4D7F5477D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" r="60399" b="30393"/>
          <a:stretch/>
        </p:blipFill>
        <p:spPr>
          <a:xfrm>
            <a:off x="8556675" y="3322594"/>
            <a:ext cx="3635326" cy="35354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5FE5B8F-309B-C687-E726-C6590C31E7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503130"/>
            <a:ext cx="904800" cy="216000"/>
          </a:xfrm>
          <a:prstGeom prst="rect">
            <a:avLst/>
          </a:prstGeom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85CC844-EFC0-4892-31A9-5F38FDE979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03130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480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D41EBAD9-EB52-4735-B2C2-2649F26CE74D}"/>
              </a:ext>
            </a:extLst>
          </p:cNvPr>
          <p:cNvSpPr txBox="1">
            <a:spLocks/>
          </p:cNvSpPr>
          <p:nvPr userDrawn="1"/>
        </p:nvSpPr>
        <p:spPr>
          <a:xfrm>
            <a:off x="11475065" y="6436826"/>
            <a:ext cx="55884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BCFEF-19E5-48DF-BC06-91D9A68EA4F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넥슨Lv1고딕 Bold" panose="00000800000000000000" pitchFamily="2" charset="-12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넥슨Lv1고딕 Bold" panose="00000800000000000000" pitchFamily="2" charset="-127"/>
            </a:endParaRPr>
          </a:p>
        </p:txBody>
      </p:sp>
      <p:sp>
        <p:nvSpPr>
          <p:cNvPr id="4" name="직사각형 21">
            <a:extLst>
              <a:ext uri="{FF2B5EF4-FFF2-40B4-BE49-F238E27FC236}">
                <a16:creationId xmlns:a16="http://schemas.microsoft.com/office/drawing/2014/main" id="{D0064A46-F2DD-ABAA-D587-6F5B6DC69487}"/>
              </a:ext>
            </a:extLst>
          </p:cNvPr>
          <p:cNvSpPr/>
          <p:nvPr userDrawn="1"/>
        </p:nvSpPr>
        <p:spPr>
          <a:xfrm>
            <a:off x="0" y="1527857"/>
            <a:ext cx="8472668" cy="194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직사각형 17">
            <a:extLst>
              <a:ext uri="{FF2B5EF4-FFF2-40B4-BE49-F238E27FC236}">
                <a16:creationId xmlns:a16="http://schemas.microsoft.com/office/drawing/2014/main" id="{705AEDE1-4EE3-1BAF-A79F-D2CE483B89FE}"/>
              </a:ext>
            </a:extLst>
          </p:cNvPr>
          <p:cNvSpPr/>
          <p:nvPr userDrawn="1"/>
        </p:nvSpPr>
        <p:spPr>
          <a:xfrm>
            <a:off x="7783567" y="0"/>
            <a:ext cx="440843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6433595" y="1229360"/>
            <a:ext cx="4724400" cy="409448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9" name="직사각형 13">
            <a:extLst>
              <a:ext uri="{FF2B5EF4-FFF2-40B4-BE49-F238E27FC236}">
                <a16:creationId xmlns:a16="http://schemas.microsoft.com/office/drawing/2014/main" id="{8A97F587-1957-F6CD-A6B9-FE50ECB9904D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직선 연결선 14">
            <a:extLst>
              <a:ext uri="{FF2B5EF4-FFF2-40B4-BE49-F238E27FC236}">
                <a16:creationId xmlns:a16="http://schemas.microsoft.com/office/drawing/2014/main" id="{63FF59B7-952A-0618-847C-BA84C4420E44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349671A-63E1-4762-DE6A-183945CBF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66" y="1688851"/>
            <a:ext cx="5715334" cy="1621815"/>
          </a:xfrm>
        </p:spPr>
        <p:txBody>
          <a:bodyPr/>
          <a:lstStyle>
            <a:lvl1pPr latinLnBrk="0">
              <a:defRPr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56A31E9-577F-0DC5-8A18-91F3ACA7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2051" y="6356350"/>
            <a:ext cx="9326281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A980291-A8CC-68D8-0FA3-B9D3416C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033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791C42CB-00F7-4C32-BF7D-2311099C30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666" y="3598698"/>
            <a:ext cx="5715334" cy="2648670"/>
          </a:xfrm>
        </p:spPr>
        <p:txBody>
          <a:bodyPr>
            <a:normAutofit/>
          </a:bodyPr>
          <a:lstStyle>
            <a:lvl1pPr marL="0" indent="0" algn="l" latinLnBrk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1">
            <a:extLst>
              <a:ext uri="{FF2B5EF4-FFF2-40B4-BE49-F238E27FC236}">
                <a16:creationId xmlns:a16="http://schemas.microsoft.com/office/drawing/2014/main" id="{1414CC1E-353D-94FE-CEE9-3EBF6D5B9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83567" y="5382895"/>
            <a:ext cx="3374428" cy="914399"/>
          </a:xfrm>
        </p:spPr>
        <p:txBody>
          <a:bodyPr>
            <a:noAutofit/>
          </a:bodyPr>
          <a:lstStyle>
            <a:lvl1pPr marL="0" indent="0" algn="r" latinLnBrk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5" name="Picture 14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15B0A496-F936-28BC-5490-570AB4F23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5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30" t="49525" r="24048"/>
          <a:stretch/>
        </p:blipFill>
        <p:spPr>
          <a:xfrm>
            <a:off x="7783567" y="-304806"/>
            <a:ext cx="4408433" cy="258265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94741E4-9D9E-3D5A-4D60-54BF9EF1E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D699116-F27D-B0D5-0580-F8A51F4AE9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121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28">
            <a:extLst>
              <a:ext uri="{FF2B5EF4-FFF2-40B4-BE49-F238E27FC236}">
                <a16:creationId xmlns:a16="http://schemas.microsoft.com/office/drawing/2014/main" id="{6EE9483C-F481-0F9D-6411-B701EF5A1C82}"/>
              </a:ext>
            </a:extLst>
          </p:cNvPr>
          <p:cNvSpPr/>
          <p:nvPr userDrawn="1"/>
        </p:nvSpPr>
        <p:spPr>
          <a:xfrm>
            <a:off x="0" y="-1"/>
            <a:ext cx="12192000" cy="3015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6B9B2D79-FAEA-AA43-1719-D348FBD9E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6692" y="1413129"/>
            <a:ext cx="7925808" cy="3276000"/>
          </a:xfrm>
          <a:prstGeom prst="rect">
            <a:avLst/>
          </a:prstGeom>
        </p:spPr>
      </p:pic>
      <p:sp>
        <p:nvSpPr>
          <p:cNvPr id="24" name="모서리가 둥근 직사각형 8">
            <a:extLst>
              <a:ext uri="{FF2B5EF4-FFF2-40B4-BE49-F238E27FC236}">
                <a16:creationId xmlns:a16="http://schemas.microsoft.com/office/drawing/2014/main" id="{6B9E7A52-B226-763D-3E4C-6459E0810AD6}"/>
              </a:ext>
            </a:extLst>
          </p:cNvPr>
          <p:cNvSpPr/>
          <p:nvPr userDrawn="1"/>
        </p:nvSpPr>
        <p:spPr>
          <a:xfrm>
            <a:off x="1153717" y="4394330"/>
            <a:ext cx="4319997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6" name="모서리가 둥근 직사각형 8">
            <a:extLst>
              <a:ext uri="{FF2B5EF4-FFF2-40B4-BE49-F238E27FC236}">
                <a16:creationId xmlns:a16="http://schemas.microsoft.com/office/drawing/2014/main" id="{0B60B566-62B8-E9D7-0872-07BC4FF0A893}"/>
              </a:ext>
            </a:extLst>
          </p:cNvPr>
          <p:cNvSpPr/>
          <p:nvPr userDrawn="1"/>
        </p:nvSpPr>
        <p:spPr>
          <a:xfrm>
            <a:off x="6594301" y="4394330"/>
            <a:ext cx="4319997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41D9932-5766-055D-BABC-54E7F1581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31043" y="1774034"/>
            <a:ext cx="3173394" cy="2620297"/>
          </a:xfrm>
          <a:custGeom>
            <a:avLst/>
            <a:gdLst>
              <a:gd name="connsiteX0" fmla="*/ 1586697 w 3173394"/>
              <a:gd name="connsiteY0" fmla="*/ 0 h 2620297"/>
              <a:gd name="connsiteX1" fmla="*/ 3173394 w 3173394"/>
              <a:gd name="connsiteY1" fmla="*/ 1586696 h 2620297"/>
              <a:gd name="connsiteX2" fmla="*/ 2811070 w 3173394"/>
              <a:gd name="connsiteY2" fmla="*/ 2595982 h 2620297"/>
              <a:gd name="connsiteX3" fmla="*/ 2788971 w 3173394"/>
              <a:gd name="connsiteY3" fmla="*/ 2620297 h 2620297"/>
              <a:gd name="connsiteX4" fmla="*/ 384423 w 3173394"/>
              <a:gd name="connsiteY4" fmla="*/ 2620297 h 2620297"/>
              <a:gd name="connsiteX5" fmla="*/ 362325 w 3173394"/>
              <a:gd name="connsiteY5" fmla="*/ 2595982 h 2620297"/>
              <a:gd name="connsiteX6" fmla="*/ 0 w 3173394"/>
              <a:gd name="connsiteY6" fmla="*/ 1586696 h 2620297"/>
              <a:gd name="connsiteX7" fmla="*/ 1586697 w 3173394"/>
              <a:gd name="connsiteY7" fmla="*/ 0 h 262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394" h="2620297">
                <a:moveTo>
                  <a:pt x="1586697" y="0"/>
                </a:moveTo>
                <a:cubicBezTo>
                  <a:pt x="2463006" y="0"/>
                  <a:pt x="3173394" y="710388"/>
                  <a:pt x="3173394" y="1586696"/>
                </a:cubicBezTo>
                <a:cubicBezTo>
                  <a:pt x="3173394" y="1970081"/>
                  <a:pt x="3037422" y="2321708"/>
                  <a:pt x="2811070" y="2595982"/>
                </a:cubicBezTo>
                <a:lnTo>
                  <a:pt x="2788971" y="2620297"/>
                </a:lnTo>
                <a:lnTo>
                  <a:pt x="384423" y="2620297"/>
                </a:lnTo>
                <a:lnTo>
                  <a:pt x="362325" y="2595982"/>
                </a:lnTo>
                <a:cubicBezTo>
                  <a:pt x="135973" y="2321708"/>
                  <a:pt x="0" y="1970081"/>
                  <a:pt x="0" y="1586696"/>
                </a:cubicBezTo>
                <a:cubicBezTo>
                  <a:pt x="0" y="710388"/>
                  <a:pt x="710388" y="0"/>
                  <a:pt x="15866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B7D26E3-ABBA-A232-DD6D-96EC5AF3BF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7563" y="1774034"/>
            <a:ext cx="3173394" cy="2620297"/>
          </a:xfrm>
          <a:custGeom>
            <a:avLst/>
            <a:gdLst>
              <a:gd name="connsiteX0" fmla="*/ 1586697 w 3173394"/>
              <a:gd name="connsiteY0" fmla="*/ 0 h 2620297"/>
              <a:gd name="connsiteX1" fmla="*/ 3173394 w 3173394"/>
              <a:gd name="connsiteY1" fmla="*/ 1586696 h 2620297"/>
              <a:gd name="connsiteX2" fmla="*/ 2811070 w 3173394"/>
              <a:gd name="connsiteY2" fmla="*/ 2595982 h 2620297"/>
              <a:gd name="connsiteX3" fmla="*/ 2788971 w 3173394"/>
              <a:gd name="connsiteY3" fmla="*/ 2620297 h 2620297"/>
              <a:gd name="connsiteX4" fmla="*/ 384424 w 3173394"/>
              <a:gd name="connsiteY4" fmla="*/ 2620297 h 2620297"/>
              <a:gd name="connsiteX5" fmla="*/ 362325 w 3173394"/>
              <a:gd name="connsiteY5" fmla="*/ 2595982 h 2620297"/>
              <a:gd name="connsiteX6" fmla="*/ 0 w 3173394"/>
              <a:gd name="connsiteY6" fmla="*/ 1586696 h 2620297"/>
              <a:gd name="connsiteX7" fmla="*/ 1586697 w 3173394"/>
              <a:gd name="connsiteY7" fmla="*/ 0 h 262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394" h="2620297">
                <a:moveTo>
                  <a:pt x="1586697" y="0"/>
                </a:moveTo>
                <a:cubicBezTo>
                  <a:pt x="2463006" y="0"/>
                  <a:pt x="3173394" y="710388"/>
                  <a:pt x="3173394" y="1586696"/>
                </a:cubicBezTo>
                <a:cubicBezTo>
                  <a:pt x="3173394" y="1970081"/>
                  <a:pt x="3037421" y="2321708"/>
                  <a:pt x="2811070" y="2595982"/>
                </a:cubicBezTo>
                <a:lnTo>
                  <a:pt x="2788971" y="2620297"/>
                </a:lnTo>
                <a:lnTo>
                  <a:pt x="384424" y="2620297"/>
                </a:lnTo>
                <a:lnTo>
                  <a:pt x="362325" y="2595982"/>
                </a:lnTo>
                <a:cubicBezTo>
                  <a:pt x="135973" y="2321708"/>
                  <a:pt x="0" y="1970081"/>
                  <a:pt x="0" y="1586696"/>
                </a:cubicBezTo>
                <a:cubicBezTo>
                  <a:pt x="0" y="710388"/>
                  <a:pt x="710388" y="0"/>
                  <a:pt x="15866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13" name="직사각형 13">
            <a:extLst>
              <a:ext uri="{FF2B5EF4-FFF2-40B4-BE49-F238E27FC236}">
                <a16:creationId xmlns:a16="http://schemas.microsoft.com/office/drawing/2014/main" id="{74EECE5E-0944-D71A-5DDB-AF92603E1EDD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직선 연결선 14">
            <a:extLst>
              <a:ext uri="{FF2B5EF4-FFF2-40B4-BE49-F238E27FC236}">
                <a16:creationId xmlns:a16="http://schemas.microsoft.com/office/drawing/2014/main" id="{1F1F4F6B-F24A-61B1-23A6-5BC8DFF4EC20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3B9E5E-F1CF-0991-6772-4C185CA8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latinLnBrk="0">
              <a:defRPr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06FF7CD-649A-606B-03B0-77AD62DC3E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2052" y="6356350"/>
            <a:ext cx="9343864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D0A12E4-B0CD-35D7-B4AA-37449BD57E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15616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8606AD48-BDC5-1706-B732-78732E347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7702" y="4637889"/>
            <a:ext cx="406618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71DE15CC-FC6F-3BF8-5EFD-E119BEBEC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8286" y="4637889"/>
            <a:ext cx="406618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B97918D-C732-6561-B4FB-B4B0C23C72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DFD0D7D-5F06-DB6A-A51E-EE02A26120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630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age_with_3numbered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24">
            <a:extLst>
              <a:ext uri="{FF2B5EF4-FFF2-40B4-BE49-F238E27FC236}">
                <a16:creationId xmlns:a16="http://schemas.microsoft.com/office/drawing/2014/main" id="{9E0FEAE1-70FF-513B-3DF6-DA0D38A4333B}"/>
              </a:ext>
            </a:extLst>
          </p:cNvPr>
          <p:cNvSpPr/>
          <p:nvPr userDrawn="1"/>
        </p:nvSpPr>
        <p:spPr>
          <a:xfrm>
            <a:off x="8591254" y="0"/>
            <a:ext cx="360074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" name="직사각형 24">
            <a:extLst>
              <a:ext uri="{FF2B5EF4-FFF2-40B4-BE49-F238E27FC236}">
                <a16:creationId xmlns:a16="http://schemas.microsoft.com/office/drawing/2014/main" id="{A8401410-FC6F-667F-0EF6-3F58C151710F}"/>
              </a:ext>
            </a:extLst>
          </p:cNvPr>
          <p:cNvSpPr/>
          <p:nvPr userDrawn="1"/>
        </p:nvSpPr>
        <p:spPr>
          <a:xfrm>
            <a:off x="4882436" y="0"/>
            <a:ext cx="360074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D41EBAD9-EB52-4735-B2C2-2649F26CE74D}"/>
              </a:ext>
            </a:extLst>
          </p:cNvPr>
          <p:cNvSpPr txBox="1">
            <a:spLocks/>
          </p:cNvSpPr>
          <p:nvPr userDrawn="1"/>
        </p:nvSpPr>
        <p:spPr>
          <a:xfrm>
            <a:off x="11475065" y="6436826"/>
            <a:ext cx="55884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BCFEF-19E5-48DF-BC06-91D9A68EA4F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넥슨Lv1고딕 Bold" panose="00000800000000000000" pitchFamily="2" charset="-12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넥슨Lv1고딕 Bold" panose="00000800000000000000" pitchFamily="2" charset="-127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E5095AF4-E8FC-CD86-303C-F8FEB6934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989" y="3091480"/>
            <a:ext cx="3746613" cy="3665165"/>
          </a:xfrm>
          <a:prstGeom prst="rect">
            <a:avLst/>
          </a:prstGeom>
        </p:spPr>
      </p:pic>
      <p:sp>
        <p:nvSpPr>
          <p:cNvPr id="12" name="직사각형 13">
            <a:extLst>
              <a:ext uri="{FF2B5EF4-FFF2-40B4-BE49-F238E27FC236}">
                <a16:creationId xmlns:a16="http://schemas.microsoft.com/office/drawing/2014/main" id="{1FFDDB17-C314-0D86-0F88-3ACFD4B715A0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CF118A42-87D8-BB6B-D4E0-5E9D2872073D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52">
            <a:extLst>
              <a:ext uri="{FF2B5EF4-FFF2-40B4-BE49-F238E27FC236}">
                <a16:creationId xmlns:a16="http://schemas.microsoft.com/office/drawing/2014/main" id="{26D91D5F-945E-D150-AC79-86B352F7E9CD}"/>
              </a:ext>
            </a:extLst>
          </p:cNvPr>
          <p:cNvSpPr/>
          <p:nvPr userDrawn="1"/>
        </p:nvSpPr>
        <p:spPr>
          <a:xfrm>
            <a:off x="8087175" y="1260073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01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직사각형 53">
            <a:extLst>
              <a:ext uri="{FF2B5EF4-FFF2-40B4-BE49-F238E27FC236}">
                <a16:creationId xmlns:a16="http://schemas.microsoft.com/office/drawing/2014/main" id="{52FF6F61-DBFE-C7BF-D569-394BFBAF9744}"/>
              </a:ext>
            </a:extLst>
          </p:cNvPr>
          <p:cNvSpPr/>
          <p:nvPr userDrawn="1"/>
        </p:nvSpPr>
        <p:spPr>
          <a:xfrm>
            <a:off x="8077447" y="3244516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02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FD5D7AD8-89A5-66A5-41B4-301F6E82A7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37396" y="584556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EFA5ECDA-ADED-39BF-E084-E7B241D10D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27667" y="2798509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4A75C33A-5CD9-F28F-0515-33DFD6554E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20318" y="4867595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6D6DB135-FB73-CDB6-9665-EDEC539CE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201" y="3449217"/>
            <a:ext cx="4157384" cy="2813837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7314B611-835F-2EE3-6BE2-92EFF43E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02" y="594946"/>
            <a:ext cx="4157384" cy="2077862"/>
          </a:xfrm>
        </p:spPr>
        <p:txBody>
          <a:bodyPr/>
          <a:lstStyle>
            <a:lvl1pPr latinLnBrk="0">
              <a:defRPr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EFEDE4AF-034E-2B6B-6D94-4DB3B6A4B52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2286000" y="6391520"/>
            <a:ext cx="915475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9F6FE06-B93C-D749-7DE9-C4EA5159BBC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80450" y="639152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6" name="타원 36">
            <a:extLst>
              <a:ext uri="{FF2B5EF4-FFF2-40B4-BE49-F238E27FC236}">
                <a16:creationId xmlns:a16="http://schemas.microsoft.com/office/drawing/2014/main" id="{7078A117-0257-DD2B-924D-2CD8C4F53A33}"/>
              </a:ext>
            </a:extLst>
          </p:cNvPr>
          <p:cNvSpPr/>
          <p:nvPr userDrawn="1"/>
        </p:nvSpPr>
        <p:spPr>
          <a:xfrm>
            <a:off x="8098600" y="1048442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7" name="직사각형 52">
            <a:extLst>
              <a:ext uri="{FF2B5EF4-FFF2-40B4-BE49-F238E27FC236}">
                <a16:creationId xmlns:a16="http://schemas.microsoft.com/office/drawing/2014/main" id="{A0E0F99B-8AD8-2A00-7B18-42EB6DCD9DB8}"/>
              </a:ext>
            </a:extLst>
          </p:cNvPr>
          <p:cNvSpPr/>
          <p:nvPr userDrawn="1"/>
        </p:nvSpPr>
        <p:spPr>
          <a:xfrm>
            <a:off x="8081310" y="1254208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04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9" name="타원 42">
            <a:extLst>
              <a:ext uri="{FF2B5EF4-FFF2-40B4-BE49-F238E27FC236}">
                <a16:creationId xmlns:a16="http://schemas.microsoft.com/office/drawing/2014/main" id="{03A488F5-FBD8-A208-EA68-0EC7FA23691F}"/>
              </a:ext>
            </a:extLst>
          </p:cNvPr>
          <p:cNvSpPr/>
          <p:nvPr userDrawn="1"/>
        </p:nvSpPr>
        <p:spPr>
          <a:xfrm>
            <a:off x="8098600" y="3032173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0" name="직사각형 53">
            <a:extLst>
              <a:ext uri="{FF2B5EF4-FFF2-40B4-BE49-F238E27FC236}">
                <a16:creationId xmlns:a16="http://schemas.microsoft.com/office/drawing/2014/main" id="{6AB83751-5655-0953-99EB-9A303F8660FC}"/>
              </a:ext>
            </a:extLst>
          </p:cNvPr>
          <p:cNvSpPr/>
          <p:nvPr userDrawn="1"/>
        </p:nvSpPr>
        <p:spPr>
          <a:xfrm>
            <a:off x="8071582" y="3238653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05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2" name="타원 43">
            <a:extLst>
              <a:ext uri="{FF2B5EF4-FFF2-40B4-BE49-F238E27FC236}">
                <a16:creationId xmlns:a16="http://schemas.microsoft.com/office/drawing/2014/main" id="{4DC6ABF6-93BD-CC92-72D6-F7926202E378}"/>
              </a:ext>
            </a:extLst>
          </p:cNvPr>
          <p:cNvSpPr/>
          <p:nvPr userDrawn="1"/>
        </p:nvSpPr>
        <p:spPr>
          <a:xfrm>
            <a:off x="8104465" y="5021766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3" name="직사각형 54">
            <a:extLst>
              <a:ext uri="{FF2B5EF4-FFF2-40B4-BE49-F238E27FC236}">
                <a16:creationId xmlns:a16="http://schemas.microsoft.com/office/drawing/2014/main" id="{A3CE00CE-FE0D-A8AA-D851-F0315B391200}"/>
              </a:ext>
            </a:extLst>
          </p:cNvPr>
          <p:cNvSpPr/>
          <p:nvPr userDrawn="1"/>
        </p:nvSpPr>
        <p:spPr>
          <a:xfrm>
            <a:off x="8077447" y="5228959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06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25A14070-E372-444E-0974-7826970204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46" name="Picture 4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4988EBE-A621-7419-C39D-ED6A199973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  <p:sp>
        <p:nvSpPr>
          <p:cNvPr id="4" name="타원 36">
            <a:extLst>
              <a:ext uri="{FF2B5EF4-FFF2-40B4-BE49-F238E27FC236}">
                <a16:creationId xmlns:a16="http://schemas.microsoft.com/office/drawing/2014/main" id="{6203F7AD-F0BE-60BE-8200-65402CABFF64}"/>
              </a:ext>
            </a:extLst>
          </p:cNvPr>
          <p:cNvSpPr/>
          <p:nvPr userDrawn="1"/>
        </p:nvSpPr>
        <p:spPr>
          <a:xfrm>
            <a:off x="4473369" y="919867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" name="타원 42">
            <a:extLst>
              <a:ext uri="{FF2B5EF4-FFF2-40B4-BE49-F238E27FC236}">
                <a16:creationId xmlns:a16="http://schemas.microsoft.com/office/drawing/2014/main" id="{7DF7AEA9-C4DF-B238-C971-785FBD52B7F3}"/>
              </a:ext>
            </a:extLst>
          </p:cNvPr>
          <p:cNvSpPr/>
          <p:nvPr userDrawn="1"/>
        </p:nvSpPr>
        <p:spPr>
          <a:xfrm>
            <a:off x="4468553" y="3028332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6" name="타원 43">
            <a:extLst>
              <a:ext uri="{FF2B5EF4-FFF2-40B4-BE49-F238E27FC236}">
                <a16:creationId xmlns:a16="http://schemas.microsoft.com/office/drawing/2014/main" id="{602F8A86-0845-B206-9599-7C2F64C7DF93}"/>
              </a:ext>
            </a:extLst>
          </p:cNvPr>
          <p:cNvSpPr/>
          <p:nvPr userDrawn="1"/>
        </p:nvSpPr>
        <p:spPr>
          <a:xfrm>
            <a:off x="4468553" y="5024220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7" name="직사각형 52">
            <a:extLst>
              <a:ext uri="{FF2B5EF4-FFF2-40B4-BE49-F238E27FC236}">
                <a16:creationId xmlns:a16="http://schemas.microsoft.com/office/drawing/2014/main" id="{6EA28B5B-7CB5-0FDA-4BE7-8D9EE127084A}"/>
              </a:ext>
            </a:extLst>
          </p:cNvPr>
          <p:cNvSpPr/>
          <p:nvPr userDrawn="1"/>
        </p:nvSpPr>
        <p:spPr>
          <a:xfrm>
            <a:off x="4456118" y="1115905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01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직사각형 53">
            <a:extLst>
              <a:ext uri="{FF2B5EF4-FFF2-40B4-BE49-F238E27FC236}">
                <a16:creationId xmlns:a16="http://schemas.microsoft.com/office/drawing/2014/main" id="{FC93B476-78A6-4361-8BC1-D49A4639B0D1}"/>
              </a:ext>
            </a:extLst>
          </p:cNvPr>
          <p:cNvSpPr/>
          <p:nvPr userDrawn="1"/>
        </p:nvSpPr>
        <p:spPr>
          <a:xfrm>
            <a:off x="4418452" y="3216954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02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직사각형 54">
            <a:extLst>
              <a:ext uri="{FF2B5EF4-FFF2-40B4-BE49-F238E27FC236}">
                <a16:creationId xmlns:a16="http://schemas.microsoft.com/office/drawing/2014/main" id="{26B119F7-5386-A58A-6060-7B03847527D7}"/>
              </a:ext>
            </a:extLst>
          </p:cNvPr>
          <p:cNvSpPr/>
          <p:nvPr userDrawn="1"/>
        </p:nvSpPr>
        <p:spPr>
          <a:xfrm>
            <a:off x="4415984" y="5222170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03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32812863-6381-B2C2-380A-3603FDD553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06339" y="582645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81FB1F00-F230-3BC7-13CD-BE72E978C0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90940" y="2793827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42708224-FABD-522B-2EE1-9DC8783911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481" y="4867594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8519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_with_Link_bu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1559860" y="0"/>
            <a:ext cx="4186515" cy="685800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직사각형 22">
            <a:extLst>
              <a:ext uri="{FF2B5EF4-FFF2-40B4-BE49-F238E27FC236}">
                <a16:creationId xmlns:a16="http://schemas.microsoft.com/office/drawing/2014/main" id="{1988DA37-41D5-ABE8-D8C8-C8D637DB63E6}"/>
              </a:ext>
            </a:extLst>
          </p:cNvPr>
          <p:cNvSpPr/>
          <p:nvPr userDrawn="1"/>
        </p:nvSpPr>
        <p:spPr>
          <a:xfrm>
            <a:off x="0" y="0"/>
            <a:ext cx="15598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grpSp>
        <p:nvGrpSpPr>
          <p:cNvPr id="6" name="그룹 4">
            <a:extLst>
              <a:ext uri="{FF2B5EF4-FFF2-40B4-BE49-F238E27FC236}">
                <a16:creationId xmlns:a16="http://schemas.microsoft.com/office/drawing/2014/main" id="{6492E5C5-ED96-E97D-28B3-3CC4A6280907}"/>
              </a:ext>
            </a:extLst>
          </p:cNvPr>
          <p:cNvGrpSpPr/>
          <p:nvPr userDrawn="1"/>
        </p:nvGrpSpPr>
        <p:grpSpPr>
          <a:xfrm>
            <a:off x="6517373" y="5268472"/>
            <a:ext cx="4270603" cy="583037"/>
            <a:chOff x="6653558" y="5399996"/>
            <a:chExt cx="4270603" cy="583037"/>
          </a:xfrm>
        </p:grpSpPr>
        <p:sp>
          <p:nvSpPr>
            <p:cNvPr id="7" name="모서리가 둥근 직사각형 34">
              <a:extLst>
                <a:ext uri="{FF2B5EF4-FFF2-40B4-BE49-F238E27FC236}">
                  <a16:creationId xmlns:a16="http://schemas.microsoft.com/office/drawing/2014/main" id="{8A059957-C51A-196E-AAE0-EC1D27EF28B9}"/>
                </a:ext>
              </a:extLst>
            </p:cNvPr>
            <p:cNvSpPr/>
            <p:nvPr/>
          </p:nvSpPr>
          <p:spPr>
            <a:xfrm>
              <a:off x="6653558" y="5399996"/>
              <a:ext cx="4270603" cy="58303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228600" dist="12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cxnSp>
          <p:nvCxnSpPr>
            <p:cNvPr id="9" name="직선 화살표 연결선 37">
              <a:extLst>
                <a:ext uri="{FF2B5EF4-FFF2-40B4-BE49-F238E27FC236}">
                  <a16:creationId xmlns:a16="http://schemas.microsoft.com/office/drawing/2014/main" id="{8041F0CB-6A75-D3F7-1E19-3731E8B68993}"/>
                </a:ext>
              </a:extLst>
            </p:cNvPr>
            <p:cNvCxnSpPr/>
            <p:nvPr/>
          </p:nvCxnSpPr>
          <p:spPr>
            <a:xfrm>
              <a:off x="10223771" y="5693253"/>
              <a:ext cx="32691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직사각형 13">
            <a:extLst>
              <a:ext uri="{FF2B5EF4-FFF2-40B4-BE49-F238E27FC236}">
                <a16:creationId xmlns:a16="http://schemas.microsoft.com/office/drawing/2014/main" id="{8289B03F-D988-A569-1D00-35D3BCE0493A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4F7DAE88-0AB9-6998-B801-D45ED5E8246C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BB6EC0-E6ED-1683-5CCD-C06ABDDB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935586"/>
            <a:ext cx="5257800" cy="1325563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BA1A71B-C9D0-AB39-1A45-0ACE1CBB9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92" y="6356350"/>
            <a:ext cx="8639908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8FF500-ECB5-21C8-CE71-2BB77AC6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5958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E458DF7-443B-FDDC-7FEB-E0431BAC3B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4539" y="6512111"/>
            <a:ext cx="679450" cy="162203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FBE0C6-031F-9AB1-451E-4CF7298075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70" y="6485212"/>
            <a:ext cx="1030490" cy="216000"/>
          </a:xfrm>
          <a:prstGeom prst="rect">
            <a:avLst/>
          </a:prstGeom>
        </p:spPr>
      </p:pic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E8138416-299A-AC02-DC88-64188C532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499" y="2424962"/>
            <a:ext cx="5257799" cy="2338669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5255A58E-A437-4A64-ABAC-F3AED5359A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0150" y="5424233"/>
            <a:ext cx="2996514" cy="307464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8" name="Picture 17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7018794A-BB7A-D580-C9F1-7A1CFC528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17" t="511" r="44589"/>
          <a:stretch/>
        </p:blipFill>
        <p:spPr>
          <a:xfrm>
            <a:off x="105510" y="908942"/>
            <a:ext cx="1404024" cy="509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6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0">
              <a:schemeClr val="accent2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755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0386" y="6356351"/>
            <a:ext cx="9037412" cy="34833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E51385-FD57-D64F-AE9A-96400192F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62" y="2821238"/>
            <a:ext cx="4804038" cy="4036762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FFFCC3-BAD7-A640-B895-36A0AE9168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  <p:sp>
        <p:nvSpPr>
          <p:cNvPr id="5" name="슬라이드 번호 개체 틀 12">
            <a:extLst>
              <a:ext uri="{FF2B5EF4-FFF2-40B4-BE49-F238E27FC236}">
                <a16:creationId xmlns:a16="http://schemas.microsoft.com/office/drawing/2014/main" id="{08DA689F-92F2-76F3-EEFE-C118AD4227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52000" y="6354763"/>
            <a:ext cx="540000" cy="360000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8454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2blue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6">
            <a:extLst>
              <a:ext uri="{FF2B5EF4-FFF2-40B4-BE49-F238E27FC236}">
                <a16:creationId xmlns:a16="http://schemas.microsoft.com/office/drawing/2014/main" id="{87D8A9DD-F148-A45B-29AC-D3314F0A48DD}"/>
              </a:ext>
            </a:extLst>
          </p:cNvPr>
          <p:cNvSpPr/>
          <p:nvPr userDrawn="1"/>
        </p:nvSpPr>
        <p:spPr>
          <a:xfrm>
            <a:off x="3663821" y="1320221"/>
            <a:ext cx="3695958" cy="446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8" name="타원 42">
            <a:extLst>
              <a:ext uri="{FF2B5EF4-FFF2-40B4-BE49-F238E27FC236}">
                <a16:creationId xmlns:a16="http://schemas.microsoft.com/office/drawing/2014/main" id="{EAB5357F-5A82-BF55-484D-AC322F6F3906}"/>
              </a:ext>
            </a:extLst>
          </p:cNvPr>
          <p:cNvSpPr/>
          <p:nvPr userDrawn="1"/>
        </p:nvSpPr>
        <p:spPr>
          <a:xfrm>
            <a:off x="5309742" y="5457969"/>
            <a:ext cx="644985" cy="6449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pic>
        <p:nvPicPr>
          <p:cNvPr id="45" name="Picture 44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E185E994-FE5D-45FA-43A3-384770F02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29" y="-1045536"/>
            <a:ext cx="9179993" cy="5116717"/>
          </a:xfrm>
          <a:prstGeom prst="rect">
            <a:avLst/>
          </a:prstGeom>
        </p:spPr>
      </p:pic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86486BF4-B1DB-0120-FFC6-197D151BE8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44662" cy="6858000"/>
          </a:xfrm>
          <a:custGeom>
            <a:avLst/>
            <a:gdLst>
              <a:gd name="connsiteX0" fmla="*/ 0 w 5644662"/>
              <a:gd name="connsiteY0" fmla="*/ 0 h 6858000"/>
              <a:gd name="connsiteX1" fmla="*/ 5644662 w 5644662"/>
              <a:gd name="connsiteY1" fmla="*/ 0 h 6858000"/>
              <a:gd name="connsiteX2" fmla="*/ 5644662 w 5644662"/>
              <a:gd name="connsiteY2" fmla="*/ 1320221 h 6858000"/>
              <a:gd name="connsiteX3" fmla="*/ 3663821 w 5644662"/>
              <a:gd name="connsiteY3" fmla="*/ 1320221 h 6858000"/>
              <a:gd name="connsiteX4" fmla="*/ 3663821 w 5644662"/>
              <a:gd name="connsiteY4" fmla="*/ 5780461 h 6858000"/>
              <a:gd name="connsiteX5" fmla="*/ 5309742 w 5644662"/>
              <a:gd name="connsiteY5" fmla="*/ 5780461 h 6858000"/>
              <a:gd name="connsiteX6" fmla="*/ 5632235 w 5644662"/>
              <a:gd name="connsiteY6" fmla="*/ 6102953 h 6858000"/>
              <a:gd name="connsiteX7" fmla="*/ 5644662 w 5644662"/>
              <a:gd name="connsiteY7" fmla="*/ 6101701 h 6858000"/>
              <a:gd name="connsiteX8" fmla="*/ 5644662 w 5644662"/>
              <a:gd name="connsiteY8" fmla="*/ 6858000 h 6858000"/>
              <a:gd name="connsiteX9" fmla="*/ 0 w 564466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4662" h="6858000">
                <a:moveTo>
                  <a:pt x="0" y="0"/>
                </a:moveTo>
                <a:lnTo>
                  <a:pt x="5644662" y="0"/>
                </a:lnTo>
                <a:lnTo>
                  <a:pt x="5644662" y="1320221"/>
                </a:lnTo>
                <a:lnTo>
                  <a:pt x="3663821" y="1320221"/>
                </a:lnTo>
                <a:lnTo>
                  <a:pt x="3663821" y="5780461"/>
                </a:lnTo>
                <a:lnTo>
                  <a:pt x="5309742" y="5780461"/>
                </a:lnTo>
                <a:cubicBezTo>
                  <a:pt x="5309742" y="5958568"/>
                  <a:pt x="5454127" y="6102953"/>
                  <a:pt x="5632235" y="6102953"/>
                </a:cubicBezTo>
                <a:lnTo>
                  <a:pt x="5644662" y="6101701"/>
                </a:lnTo>
                <a:lnTo>
                  <a:pt x="564466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7" name="직사각형 39">
            <a:extLst>
              <a:ext uri="{FF2B5EF4-FFF2-40B4-BE49-F238E27FC236}">
                <a16:creationId xmlns:a16="http://schemas.microsoft.com/office/drawing/2014/main" id="{295F9A47-B502-2C91-47A6-92696AA8E29F}"/>
              </a:ext>
            </a:extLst>
          </p:cNvPr>
          <p:cNvSpPr/>
          <p:nvPr/>
        </p:nvSpPr>
        <p:spPr>
          <a:xfrm>
            <a:off x="5068871" y="1679105"/>
            <a:ext cx="8858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8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01</a:t>
            </a:r>
            <a:endParaRPr lang="ko-KR" altLang="en-US" sz="480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0" name="직사각형 52">
            <a:extLst>
              <a:ext uri="{FF2B5EF4-FFF2-40B4-BE49-F238E27FC236}">
                <a16:creationId xmlns:a16="http://schemas.microsoft.com/office/drawing/2014/main" id="{1B300D94-48DF-FA50-FA4E-201B943940CB}"/>
              </a:ext>
            </a:extLst>
          </p:cNvPr>
          <p:cNvSpPr/>
          <p:nvPr/>
        </p:nvSpPr>
        <p:spPr>
          <a:xfrm>
            <a:off x="7597184" y="1320221"/>
            <a:ext cx="3695958" cy="44602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latinLnBrk="0"/>
            <a:endParaRPr lang="ko-KR" altLang="en-US"/>
          </a:p>
        </p:txBody>
      </p:sp>
      <p:sp>
        <p:nvSpPr>
          <p:cNvPr id="21" name="직사각형 53">
            <a:extLst>
              <a:ext uri="{FF2B5EF4-FFF2-40B4-BE49-F238E27FC236}">
                <a16:creationId xmlns:a16="http://schemas.microsoft.com/office/drawing/2014/main" id="{5A30C572-01A3-960D-68A9-4E303543BD9E}"/>
              </a:ext>
            </a:extLst>
          </p:cNvPr>
          <p:cNvSpPr/>
          <p:nvPr/>
        </p:nvSpPr>
        <p:spPr>
          <a:xfrm>
            <a:off x="9002234" y="1714275"/>
            <a:ext cx="8858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8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02</a:t>
            </a:r>
            <a:endParaRPr lang="ko-KR" altLang="en-US" sz="480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3" name="타원 55">
            <a:extLst>
              <a:ext uri="{FF2B5EF4-FFF2-40B4-BE49-F238E27FC236}">
                <a16:creationId xmlns:a16="http://schemas.microsoft.com/office/drawing/2014/main" id="{54CDC1F2-EAF8-5698-C679-D487F60280D0}"/>
              </a:ext>
            </a:extLst>
          </p:cNvPr>
          <p:cNvSpPr/>
          <p:nvPr/>
        </p:nvSpPr>
        <p:spPr>
          <a:xfrm>
            <a:off x="9243105" y="5457969"/>
            <a:ext cx="644985" cy="64498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6" name="직사각형 13">
            <a:extLst>
              <a:ext uri="{FF2B5EF4-FFF2-40B4-BE49-F238E27FC236}">
                <a16:creationId xmlns:a16="http://schemas.microsoft.com/office/drawing/2014/main" id="{D77EEE1A-F1FA-9554-B081-ABD3D996E9D1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직선 연결선 14">
            <a:extLst>
              <a:ext uri="{FF2B5EF4-FFF2-40B4-BE49-F238E27FC236}">
                <a16:creationId xmlns:a16="http://schemas.microsoft.com/office/drawing/2014/main" id="{15DFD950-F9E2-BF0C-6D28-CA8A1BEA295F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64736205-9A7C-FFD7-899D-8A6FB20C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399" y="6356350"/>
            <a:ext cx="8352927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BD0AF9F8-57A7-AA65-F38D-A7871F5D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01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C1DFED7D-F4A5-16E1-711A-189395F353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4539" y="6512111"/>
            <a:ext cx="679450" cy="162203"/>
          </a:xfrm>
          <a:prstGeom prst="rect">
            <a:avLst/>
          </a:prstGeom>
        </p:spPr>
      </p:pic>
      <p:pic>
        <p:nvPicPr>
          <p:cNvPr id="41" name="Picture 4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828FE0-F19F-55A0-7707-6036DEE162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70" y="6485212"/>
            <a:ext cx="1030490" cy="216000"/>
          </a:xfrm>
          <a:prstGeom prst="rect">
            <a:avLst/>
          </a:prstGeom>
        </p:spPr>
      </p:pic>
      <p:sp>
        <p:nvSpPr>
          <p:cNvPr id="42" name="Text Placeholder 27">
            <a:extLst>
              <a:ext uri="{FF2B5EF4-FFF2-40B4-BE49-F238E27FC236}">
                <a16:creationId xmlns:a16="http://schemas.microsoft.com/office/drawing/2014/main" id="{60AB5DB0-2C10-B25D-882E-923BBD55D0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16789" y="2217574"/>
            <a:ext cx="2996514" cy="3103870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C211B72B-C679-F61C-D87C-032355F124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64337" y="2299352"/>
            <a:ext cx="2996514" cy="3022092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5044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74BA273D-3EBC-AC97-B5D1-CA55E0304D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4787" y="-1"/>
            <a:ext cx="2061712" cy="2016892"/>
          </a:xfrm>
          <a:prstGeom prst="rect">
            <a:avLst/>
          </a:prstGeom>
        </p:spPr>
      </p:pic>
      <p:sp>
        <p:nvSpPr>
          <p:cNvPr id="5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6647984" y="3574613"/>
            <a:ext cx="4104897" cy="250952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그림 개체 틀 8"/>
          <p:cNvSpPr>
            <a:spLocks noGrp="1"/>
          </p:cNvSpPr>
          <p:nvPr>
            <p:ph type="pic" sz="quarter" idx="11"/>
          </p:nvPr>
        </p:nvSpPr>
        <p:spPr>
          <a:xfrm>
            <a:off x="6647984" y="883067"/>
            <a:ext cx="4104897" cy="250952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6" name="직사각형 147">
            <a:extLst>
              <a:ext uri="{FF2B5EF4-FFF2-40B4-BE49-F238E27FC236}">
                <a16:creationId xmlns:a16="http://schemas.microsoft.com/office/drawing/2014/main" id="{F2647627-38D7-8FC9-8CCB-FF72ABDC7CCF}"/>
              </a:ext>
            </a:extLst>
          </p:cNvPr>
          <p:cNvSpPr/>
          <p:nvPr userDrawn="1"/>
        </p:nvSpPr>
        <p:spPr>
          <a:xfrm>
            <a:off x="832014" y="3572569"/>
            <a:ext cx="5559352" cy="25115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7" name="직사각형 154">
            <a:extLst>
              <a:ext uri="{FF2B5EF4-FFF2-40B4-BE49-F238E27FC236}">
                <a16:creationId xmlns:a16="http://schemas.microsoft.com/office/drawing/2014/main" id="{975E7709-FF57-EE8D-118C-FFDFFA1ECDEA}"/>
              </a:ext>
            </a:extLst>
          </p:cNvPr>
          <p:cNvSpPr/>
          <p:nvPr userDrawn="1"/>
        </p:nvSpPr>
        <p:spPr>
          <a:xfrm>
            <a:off x="11775369" y="-1"/>
            <a:ext cx="416631" cy="6084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8" name="직사각형 150">
            <a:extLst>
              <a:ext uri="{FF2B5EF4-FFF2-40B4-BE49-F238E27FC236}">
                <a16:creationId xmlns:a16="http://schemas.microsoft.com/office/drawing/2014/main" id="{D06EE136-D236-529B-A295-03F2792C3A8A}"/>
              </a:ext>
            </a:extLst>
          </p:cNvPr>
          <p:cNvSpPr/>
          <p:nvPr userDrawn="1"/>
        </p:nvSpPr>
        <p:spPr>
          <a:xfrm>
            <a:off x="832014" y="876339"/>
            <a:ext cx="5559352" cy="25115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12" name="직선 연결선 153">
            <a:extLst>
              <a:ext uri="{FF2B5EF4-FFF2-40B4-BE49-F238E27FC236}">
                <a16:creationId xmlns:a16="http://schemas.microsoft.com/office/drawing/2014/main" id="{5A7965E0-0C3C-2318-85B0-0406109F9C66}"/>
              </a:ext>
            </a:extLst>
          </p:cNvPr>
          <p:cNvCxnSpPr/>
          <p:nvPr userDrawn="1"/>
        </p:nvCxnSpPr>
        <p:spPr>
          <a:xfrm>
            <a:off x="4212585" y="4075888"/>
            <a:ext cx="161711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1FAFB3DF-7E9A-B400-EAAF-548740EE0A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53951" y="4445219"/>
            <a:ext cx="4507234" cy="1375349"/>
          </a:xfrm>
        </p:spPr>
        <p:txBody>
          <a:bodyPr anchor="t">
            <a:normAutofit/>
          </a:bodyPr>
          <a:lstStyle>
            <a:lvl1pPr marL="0" indent="0" algn="l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E395AFEA-547C-5DF4-15D8-33B1AB8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9724" y="3886200"/>
            <a:ext cx="2526243" cy="374353"/>
          </a:xfrm>
        </p:spPr>
        <p:txBody>
          <a:bodyPr anchor="ctr">
            <a:noAutofit/>
          </a:bodyPr>
          <a:lstStyle>
            <a:lvl1pPr marL="0" indent="0" algn="l" latinLnBrk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672503E0-8205-831E-10CB-D146BE2B8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64" y="1448116"/>
            <a:ext cx="4991500" cy="1325563"/>
          </a:xfrm>
        </p:spPr>
        <p:txBody>
          <a:bodyPr/>
          <a:lstStyle>
            <a:lvl1pPr latinLnBrk="0">
              <a:defRPr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DF41FBE-8676-B4EA-AFA1-489DBE46C70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061712" y="6397764"/>
            <a:ext cx="9500682" cy="372249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E46232E-75EB-40C5-85BB-B977BFC87E8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21204" y="6397764"/>
            <a:ext cx="387289" cy="372249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1" name="직사각형 13">
            <a:extLst>
              <a:ext uri="{FF2B5EF4-FFF2-40B4-BE49-F238E27FC236}">
                <a16:creationId xmlns:a16="http://schemas.microsoft.com/office/drawing/2014/main" id="{9C52F422-8169-CB0C-9344-AB05F3109DD0}"/>
              </a:ext>
            </a:extLst>
          </p:cNvPr>
          <p:cNvSpPr/>
          <p:nvPr userDrawn="1"/>
        </p:nvSpPr>
        <p:spPr>
          <a:xfrm rot="5400000">
            <a:off x="10581101" y="429148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직선 연결선 14">
            <a:extLst>
              <a:ext uri="{FF2B5EF4-FFF2-40B4-BE49-F238E27FC236}">
                <a16:creationId xmlns:a16="http://schemas.microsoft.com/office/drawing/2014/main" id="{688F008B-B28F-339F-65BB-0691BEFEF257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1648767" y="2433319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7BBF085-4B5F-B985-B13F-F1CD30EE6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0EB8A25-038D-9C3E-1015-7404758B34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021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defRPr lang="ko-KR" altLang="en-US" sz="36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12644" y="6480690"/>
            <a:ext cx="8715047" cy="386162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AF2D0CA-CA66-858D-E32D-96A2544629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A8CF0A-8897-5026-EF2D-4FEEA453CA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>
            <a:off x="10141434" y="7092"/>
            <a:ext cx="2061712" cy="20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6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defRPr lang="ko-KR" altLang="en-US" sz="36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08750" y="6416004"/>
            <a:ext cx="9118941" cy="404058"/>
          </a:xfrm>
        </p:spPr>
        <p:txBody>
          <a:bodyPr/>
          <a:lstStyle>
            <a:lvl1pPr latinLnBrk="0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AC7CE1F1-E224-7E11-2176-4316D9A660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100A14-169A-A053-0226-7445243223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34345D3-AA6F-C3FB-941E-F91EF01921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5356" y="2370728"/>
            <a:ext cx="4576644" cy="447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760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6991541B-FAB4-4E1A-AC40-C57058C65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5425" y="1593851"/>
            <a:ext cx="5905500" cy="1536212"/>
          </a:xfrm>
        </p:spPr>
        <p:txBody>
          <a:bodyPr anchor="ctr">
            <a:normAutofit/>
          </a:bodyPr>
          <a:lstStyle>
            <a:lvl1pPr marL="0" algn="l" defTabSz="914400" rtl="0" eaLnBrk="1" latinLnBrk="0" hangingPunct="1">
              <a:defRPr lang="ko-KR" altLang="en-US" sz="44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4" name="직사각형 52">
            <a:extLst>
              <a:ext uri="{FF2B5EF4-FFF2-40B4-BE49-F238E27FC236}">
                <a16:creationId xmlns:a16="http://schemas.microsoft.com/office/drawing/2014/main" id="{39EBA629-3351-26EF-D8F2-1209F37385B8}"/>
              </a:ext>
            </a:extLst>
          </p:cNvPr>
          <p:cNvSpPr/>
          <p:nvPr userDrawn="1"/>
        </p:nvSpPr>
        <p:spPr>
          <a:xfrm>
            <a:off x="0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38A1ECC0-9E98-CAD8-A3AD-088771F5A08A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직선 연결선 14">
            <a:extLst>
              <a:ext uri="{FF2B5EF4-FFF2-40B4-BE49-F238E27FC236}">
                <a16:creationId xmlns:a16="http://schemas.microsoft.com/office/drawing/2014/main" id="{BF9EC096-F85D-5908-D8C9-62B4E7FA551F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C2B225-AEDB-9160-CB69-DB7F971A41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32051" y="6366258"/>
            <a:ext cx="9396617" cy="355217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ADBB13-F99E-24C7-D7DB-D642EFC7B0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68369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FE8EEC-F462-889D-C1A7-C58E223098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95425" y="3305915"/>
            <a:ext cx="8950325" cy="2586886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AF5B55A9-CC07-C3C7-1BDC-731F7E02D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"/>
          <a:stretch/>
        </p:blipFill>
        <p:spPr>
          <a:xfrm>
            <a:off x="7495725" y="644951"/>
            <a:ext cx="5905501" cy="330163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01E6FCC-8470-E6DB-D485-1860C7364D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1FB5820-DC2D-FFCB-0DB1-DB8467283D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506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68">
            <a:extLst>
              <a:ext uri="{FF2B5EF4-FFF2-40B4-BE49-F238E27FC236}">
                <a16:creationId xmlns:a16="http://schemas.microsoft.com/office/drawing/2014/main" id="{5727F37B-8E96-01BC-FF9D-6E642405F121}"/>
              </a:ext>
            </a:extLst>
          </p:cNvPr>
          <p:cNvSpPr/>
          <p:nvPr userDrawn="1"/>
        </p:nvSpPr>
        <p:spPr>
          <a:xfrm>
            <a:off x="11775369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6991541B-FAB4-4E1A-AC40-C57058C65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6822" y="491220"/>
            <a:ext cx="8950324" cy="1536212"/>
          </a:xfrm>
        </p:spPr>
        <p:txBody>
          <a:bodyPr anchor="ctr">
            <a:normAutofit/>
          </a:bodyPr>
          <a:lstStyle>
            <a:lvl1pPr marL="0" algn="l" defTabSz="914400" rtl="0" eaLnBrk="1" latinLnBrk="0" hangingPunct="1">
              <a:defRPr lang="ko-KR" altLang="en-US" sz="44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4" name="직사각형 52">
            <a:extLst>
              <a:ext uri="{FF2B5EF4-FFF2-40B4-BE49-F238E27FC236}">
                <a16:creationId xmlns:a16="http://schemas.microsoft.com/office/drawing/2014/main" id="{39EBA629-3351-26EF-D8F2-1209F37385B8}"/>
              </a:ext>
            </a:extLst>
          </p:cNvPr>
          <p:cNvSpPr/>
          <p:nvPr userDrawn="1"/>
        </p:nvSpPr>
        <p:spPr>
          <a:xfrm>
            <a:off x="0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7" name="직선 연결선 14">
            <a:extLst>
              <a:ext uri="{FF2B5EF4-FFF2-40B4-BE49-F238E27FC236}">
                <a16:creationId xmlns:a16="http://schemas.microsoft.com/office/drawing/2014/main" id="{BF9EC096-F85D-5908-D8C9-62B4E7FA55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1664069" y="2027432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C2B225-AEDB-9160-CB69-DB7F971A41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32051" y="6366258"/>
            <a:ext cx="9396617" cy="355217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ADBB13-F99E-24C7-D7DB-D642EFC7B0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68369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FE8EEC-F462-889D-C1A7-C58E223098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96822" y="2181163"/>
            <a:ext cx="9910085" cy="3711638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38A1ECC0-9E98-CAD8-A3AD-088771F5A08A}"/>
              </a:ext>
            </a:extLst>
          </p:cNvPr>
          <p:cNvSpPr/>
          <p:nvPr userDrawn="1"/>
        </p:nvSpPr>
        <p:spPr>
          <a:xfrm rot="5400000">
            <a:off x="10591420" y="4024632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ED84E02-B082-3DF8-D40D-B3E1F9AB2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94925E-2982-B85E-0C79-35E50A20AF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077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 f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ACF785B9-9F4E-4CFB-B292-ACC8D07A8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7900" y="1283677"/>
            <a:ext cx="5668107" cy="1221536"/>
          </a:xfrm>
        </p:spPr>
        <p:txBody>
          <a:bodyPr anchor="ctr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ko-KR" altLang="en-US" sz="4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3D22D63-DFAA-206E-6DD5-767E8BD09BDA}"/>
              </a:ext>
            </a:extLst>
          </p:cNvPr>
          <p:cNvSpPr/>
          <p:nvPr userDrawn="1"/>
        </p:nvSpPr>
        <p:spPr>
          <a:xfrm flipH="1">
            <a:off x="6523889" y="2505212"/>
            <a:ext cx="5668107" cy="2918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ore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직사각형 86">
            <a:extLst>
              <a:ext uri="{FF2B5EF4-FFF2-40B4-BE49-F238E27FC236}">
                <a16:creationId xmlns:a16="http://schemas.microsoft.com/office/drawing/2014/main" id="{FE01EFA2-89BA-9D5E-F111-C6D09A086661}"/>
              </a:ext>
            </a:extLst>
          </p:cNvPr>
          <p:cNvSpPr/>
          <p:nvPr userDrawn="1"/>
        </p:nvSpPr>
        <p:spPr>
          <a:xfrm>
            <a:off x="11775369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EC203377-3FA2-C85D-72CE-339E471A1F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96011" y="2741325"/>
            <a:ext cx="4579053" cy="2428552"/>
          </a:xfrm>
        </p:spPr>
        <p:txBody>
          <a:bodyPr anchor="t">
            <a:normAutofit/>
          </a:bodyPr>
          <a:lstStyle>
            <a:lvl1pPr marL="0" indent="0" algn="l" latinLnBrk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2E8288-24BF-2470-CEC4-74231B6163C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62157" y="6356350"/>
            <a:ext cx="9246482" cy="501638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B0E48D-E5CE-B99C-FF50-FDF2F0BEB12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648339" y="6412333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직사각형 13">
            <a:extLst>
              <a:ext uri="{FF2B5EF4-FFF2-40B4-BE49-F238E27FC236}">
                <a16:creationId xmlns:a16="http://schemas.microsoft.com/office/drawing/2014/main" id="{DCB4BE27-78FD-0132-CA9F-047876C52B7A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직선 연결선 14">
            <a:extLst>
              <a:ext uri="{FF2B5EF4-FFF2-40B4-BE49-F238E27FC236}">
                <a16:creationId xmlns:a16="http://schemas.microsoft.com/office/drawing/2014/main" id="{758D880D-2B0D-4BE4-A71A-E911B342661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E7DB05AF-5BF6-5956-3B89-8AFE63FF4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D2F20E1-62D2-376B-9934-DEE8F56A72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5C4FFCE-E4FF-9EFB-8B70-560EDA887A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5889" y="1129237"/>
            <a:ext cx="1016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362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사용자 지정 레이아웃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31071049-E233-AAF2-C6DD-FFED3D4AD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51" t="511" r="18480"/>
          <a:stretch/>
        </p:blipFill>
        <p:spPr>
          <a:xfrm>
            <a:off x="10028360" y="650659"/>
            <a:ext cx="2145323" cy="5090543"/>
          </a:xfrm>
          <a:prstGeom prst="rect">
            <a:avLst/>
          </a:prstGeom>
        </p:spPr>
      </p:pic>
      <p:pic>
        <p:nvPicPr>
          <p:cNvPr id="11" name="Picture 10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30696648-1BE2-DC4F-2D4C-855858F99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67" t="511" r="44589"/>
          <a:stretch/>
        </p:blipFill>
        <p:spPr>
          <a:xfrm>
            <a:off x="53487" y="883728"/>
            <a:ext cx="2547026" cy="509054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6837881-F95E-492E-85D9-D13B451CAA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588000" y="1731946"/>
            <a:ext cx="5943600" cy="3394108"/>
          </a:xfrm>
          <a:prstGeom prst="rect">
            <a:avLst/>
          </a:prstGeom>
        </p:spPr>
      </p:pic>
      <p:sp>
        <p:nvSpPr>
          <p:cNvPr id="3" name="그림 개체 틀 4">
            <a:extLst>
              <a:ext uri="{FF2B5EF4-FFF2-40B4-BE49-F238E27FC236}">
                <a16:creationId xmlns:a16="http://schemas.microsoft.com/office/drawing/2014/main" id="{DC7E6838-380C-44D3-A629-831389144E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4275" y="1924050"/>
            <a:ext cx="4591050" cy="2838450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72145B-3605-D320-1537-9F34D00F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3922" y="6356350"/>
            <a:ext cx="9031655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7632D-2357-A232-BAE6-1663BD894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278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51A99611-CB49-4FB2-B154-EFA93AC2A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825" y="1924050"/>
            <a:ext cx="4660901" cy="1997075"/>
          </a:xfrm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ko-KR" altLang="en-US" sz="4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D6B9C81-BB2B-7EE0-EC3D-8AEEB6DD7C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091" y="6482908"/>
            <a:ext cx="753999" cy="180000"/>
          </a:xfrm>
          <a:prstGeom prst="rect">
            <a:avLst/>
          </a:prstGeom>
        </p:spPr>
      </p:pic>
      <p:pic>
        <p:nvPicPr>
          <p:cNvPr id="14" name="Picture 13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B75BD6E-DF88-60DC-CE79-67056862EF7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4" y="6446908"/>
            <a:ext cx="120557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12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4">
            <a:extLst>
              <a:ext uri="{FF2B5EF4-FFF2-40B4-BE49-F238E27FC236}">
                <a16:creationId xmlns:a16="http://schemas.microsoft.com/office/drawing/2014/main" id="{9859B7C8-69C2-ED59-04DB-746A54FA45A2}"/>
              </a:ext>
            </a:extLst>
          </p:cNvPr>
          <p:cNvSpPr/>
          <p:nvPr userDrawn="1"/>
        </p:nvSpPr>
        <p:spPr>
          <a:xfrm>
            <a:off x="0" y="-35170"/>
            <a:ext cx="12192000" cy="5872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6" name="직사각형 31">
            <a:extLst>
              <a:ext uri="{FF2B5EF4-FFF2-40B4-BE49-F238E27FC236}">
                <a16:creationId xmlns:a16="http://schemas.microsoft.com/office/drawing/2014/main" id="{E52DFCB3-26BE-DB8C-F620-BE31DA78CF05}"/>
              </a:ext>
            </a:extLst>
          </p:cNvPr>
          <p:cNvSpPr/>
          <p:nvPr userDrawn="1"/>
        </p:nvSpPr>
        <p:spPr>
          <a:xfrm>
            <a:off x="924219" y="2039569"/>
            <a:ext cx="5455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ko-KR" sz="8000" b="1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넥슨Lv1고딕 Bold" panose="00000800000000000000" pitchFamily="2" charset="-127"/>
              </a:rPr>
              <a:t>Thank you!</a:t>
            </a:r>
            <a:endParaRPr lang="ko-KR" altLang="en-US" sz="8000" b="1" dirty="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bg1"/>
              </a:solidFill>
              <a:latin typeface="+mn-lt"/>
              <a:ea typeface="넥슨Lv1고딕 Bold" panose="00000800000000000000" pitchFamily="2" charset="-127"/>
            </a:endParaRPr>
          </a:p>
        </p:txBody>
      </p:sp>
      <p:sp>
        <p:nvSpPr>
          <p:cNvPr id="8" name="모서리가 둥근 직사각형 38">
            <a:extLst>
              <a:ext uri="{FF2B5EF4-FFF2-40B4-BE49-F238E27FC236}">
                <a16:creationId xmlns:a16="http://schemas.microsoft.com/office/drawing/2014/main" id="{9801F4D9-A884-B583-73DF-BD6127CA8BEA}"/>
              </a:ext>
            </a:extLst>
          </p:cNvPr>
          <p:cNvSpPr/>
          <p:nvPr userDrawn="1"/>
        </p:nvSpPr>
        <p:spPr>
          <a:xfrm>
            <a:off x="954699" y="5502079"/>
            <a:ext cx="3667759" cy="5830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10" name="직선 화살표 연결선 41">
            <a:extLst>
              <a:ext uri="{FF2B5EF4-FFF2-40B4-BE49-F238E27FC236}">
                <a16:creationId xmlns:a16="http://schemas.microsoft.com/office/drawing/2014/main" id="{21044B85-7D4C-2EE3-0900-97629F8C8972}"/>
              </a:ext>
            </a:extLst>
          </p:cNvPr>
          <p:cNvCxnSpPr/>
          <p:nvPr/>
        </p:nvCxnSpPr>
        <p:spPr>
          <a:xfrm>
            <a:off x="4006751" y="5805496"/>
            <a:ext cx="32691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50">
            <a:extLst>
              <a:ext uri="{FF2B5EF4-FFF2-40B4-BE49-F238E27FC236}">
                <a16:creationId xmlns:a16="http://schemas.microsoft.com/office/drawing/2014/main" id="{FAFDC64D-D16A-07CF-1C8F-D3C61450263C}"/>
              </a:ext>
            </a:extLst>
          </p:cNvPr>
          <p:cNvCxnSpPr/>
          <p:nvPr userDrawn="1"/>
        </p:nvCxnSpPr>
        <p:spPr>
          <a:xfrm flipH="1">
            <a:off x="1185999" y="3662497"/>
            <a:ext cx="775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3">
            <a:extLst>
              <a:ext uri="{FF2B5EF4-FFF2-40B4-BE49-F238E27FC236}">
                <a16:creationId xmlns:a16="http://schemas.microsoft.com/office/drawing/2014/main" id="{047B6A7A-6ECF-2DBF-021F-A23209680623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F626A7A9-11CE-DA9E-77A4-F905703A7686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4C518D-53F0-5675-7C2A-E16C5F2A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5389" y="6380279"/>
            <a:ext cx="9969500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E1CB640-0A4C-04D0-C73E-7875CAEA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031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20" name="직선 연결선 50">
            <a:extLst>
              <a:ext uri="{FF2B5EF4-FFF2-40B4-BE49-F238E27FC236}">
                <a16:creationId xmlns:a16="http://schemas.microsoft.com/office/drawing/2014/main" id="{8859DCF6-75B5-2B6D-C98F-4AFE754417C6}"/>
              </a:ext>
            </a:extLst>
          </p:cNvPr>
          <p:cNvCxnSpPr/>
          <p:nvPr userDrawn="1"/>
        </p:nvCxnSpPr>
        <p:spPr>
          <a:xfrm flipH="1">
            <a:off x="1185999" y="4421780"/>
            <a:ext cx="775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50">
            <a:extLst>
              <a:ext uri="{FF2B5EF4-FFF2-40B4-BE49-F238E27FC236}">
                <a16:creationId xmlns:a16="http://schemas.microsoft.com/office/drawing/2014/main" id="{803A3C2B-5B7C-88B9-BE8C-65D261355D10}"/>
              </a:ext>
            </a:extLst>
          </p:cNvPr>
          <p:cNvCxnSpPr/>
          <p:nvPr userDrawn="1"/>
        </p:nvCxnSpPr>
        <p:spPr>
          <a:xfrm flipH="1">
            <a:off x="1185999" y="5068651"/>
            <a:ext cx="775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45F81E-A383-9411-2D72-981A8C05B6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6500607"/>
            <a:ext cx="1030490" cy="216000"/>
          </a:xfrm>
          <a:prstGeom prst="rect">
            <a:avLst/>
          </a:prstGeom>
        </p:spPr>
      </p:pic>
      <p:pic>
        <p:nvPicPr>
          <p:cNvPr id="25" name="Picture 24" descr="Logo&#10;&#10;Description automatically generated with low confidence">
            <a:extLst>
              <a:ext uri="{FF2B5EF4-FFF2-40B4-BE49-F238E27FC236}">
                <a16:creationId xmlns:a16="http://schemas.microsoft.com/office/drawing/2014/main" id="{5382B78D-8EDF-DFEA-751B-0F089136D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58" y="495143"/>
            <a:ext cx="9214042" cy="2198181"/>
          </a:xfrm>
          <a:prstGeom prst="rect">
            <a:avLst/>
          </a:prstGeom>
        </p:spPr>
      </p:pic>
      <p:sp>
        <p:nvSpPr>
          <p:cNvPr id="7" name="모서리가 둥근 직사각형 38">
            <a:extLst>
              <a:ext uri="{FF2B5EF4-FFF2-40B4-BE49-F238E27FC236}">
                <a16:creationId xmlns:a16="http://schemas.microsoft.com/office/drawing/2014/main" id="{462564B6-6CBE-108D-F603-648C91E80FCB}"/>
              </a:ext>
            </a:extLst>
          </p:cNvPr>
          <p:cNvSpPr/>
          <p:nvPr userDrawn="1"/>
        </p:nvSpPr>
        <p:spPr>
          <a:xfrm>
            <a:off x="7443210" y="5570367"/>
            <a:ext cx="2401795" cy="5830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15" name="직선 화살표 연결선 41">
            <a:extLst>
              <a:ext uri="{FF2B5EF4-FFF2-40B4-BE49-F238E27FC236}">
                <a16:creationId xmlns:a16="http://schemas.microsoft.com/office/drawing/2014/main" id="{32B1C492-93DB-F53D-C088-FC16F5CCF06F}"/>
              </a:ext>
            </a:extLst>
          </p:cNvPr>
          <p:cNvCxnSpPr/>
          <p:nvPr userDrawn="1"/>
        </p:nvCxnSpPr>
        <p:spPr>
          <a:xfrm>
            <a:off x="9229298" y="5873784"/>
            <a:ext cx="326910" cy="0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294A9C9A-78E0-3092-5A06-B0B1084F795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082861" y="5769880"/>
            <a:ext cx="1097009" cy="205793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GB" sz="1600" b="1" kern="1200" spc="100" baseline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+mj-lt"/>
                <a:ea typeface="넥슨Lv1고딕 Bold" panose="00000800000000000000" pitchFamily="2" charset="-127"/>
                <a:cs typeface="+mn-cs"/>
              </a:rPr>
              <a:t>PathOS</a:t>
            </a:r>
            <a:r>
              <a:rPr lang="en-GB" sz="1600" b="1" spc="100" baseline="0">
                <a:solidFill>
                  <a:srgbClr val="00B0F0"/>
                </a:solidFill>
                <a:latin typeface="+mj-lt"/>
              </a:rPr>
              <a:t>_EU</a:t>
            </a:r>
            <a:endParaRPr lang="en-US" sz="1600" b="1" i="0" spc="100" baseline="0">
              <a:solidFill>
                <a:srgbClr val="00B0F0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A0B68-BAB8-7401-D7D7-77DEBD7BFF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019" y="5713902"/>
            <a:ext cx="324000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58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E51385-FD57-D64F-AE9A-96400192F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62" y="2821238"/>
            <a:ext cx="4804038" cy="4036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755"/>
            <a:ext cx="105156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0386" y="6356351"/>
            <a:ext cx="9037412" cy="348330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6" name="슬라이드 번호 개체 틀 12">
            <a:extLst>
              <a:ext uri="{FF2B5EF4-FFF2-40B4-BE49-F238E27FC236}">
                <a16:creationId xmlns:a16="http://schemas.microsoft.com/office/drawing/2014/main" id="{EADD11F6-2370-274D-85C5-B9665DF43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52000" y="6354763"/>
            <a:ext cx="540000" cy="360000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100" b="1">
                <a:solidFill>
                  <a:srgbClr val="AEC0B9"/>
                </a:solidFill>
                <a:latin typeface="+mn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058E6E-99B9-B040-BCE1-143B8DF53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7" y="6354763"/>
            <a:ext cx="1210258" cy="432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0FB10B7-04A4-DA42-BA45-CA0CEC132D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488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9DEBD3EF-9E2F-C312-45D1-EE85426EBAC0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0"/>
            <a:ext cx="12191996" cy="685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F8AAFE-FC74-22D0-10DA-CD76682F703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23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98" y="256042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0386" y="6356351"/>
            <a:ext cx="9037412" cy="348330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6" name="슬라이드 번호 개체 틀 12">
            <a:extLst>
              <a:ext uri="{FF2B5EF4-FFF2-40B4-BE49-F238E27FC236}">
                <a16:creationId xmlns:a16="http://schemas.microsoft.com/office/drawing/2014/main" id="{EADD11F6-2370-274D-85C5-B9665DF43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-8563"/>
            <a:ext cx="396000" cy="784800"/>
          </a:xfr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E51385-FD57-D64F-AE9A-96400192F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62" y="2821238"/>
            <a:ext cx="4804038" cy="4036762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FFFCC3-BAD7-A640-B895-36A0AE9168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9F1049-B86D-2720-ECB4-60858D66A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70" y="-576946"/>
            <a:ext cx="1954530" cy="2004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38DD74-5E8D-31A9-6DA1-3942CCE1F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 t="33024"/>
          <a:stretch/>
        </p:blipFill>
        <p:spPr>
          <a:xfrm>
            <a:off x="0" y="-8563"/>
            <a:ext cx="2740998" cy="24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15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;p16">
            <a:extLst>
              <a:ext uri="{FF2B5EF4-FFF2-40B4-BE49-F238E27FC236}">
                <a16:creationId xmlns:a16="http://schemas.microsoft.com/office/drawing/2014/main" id="{31C2B286-580D-1178-8D39-E2E666655B8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688" y="593367"/>
            <a:ext cx="10974387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00B7"/>
                </a:solidFill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D1A64-7A72-C422-45BC-168C0EDDFC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6BC719-8A37-B784-7D0C-9B2D6649D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1679575"/>
            <a:ext cx="10974387" cy="4516438"/>
          </a:xfrm>
        </p:spPr>
        <p:txBody>
          <a:bodyPr/>
          <a:lstStyle>
            <a:lvl1pPr>
              <a:defRPr>
                <a:solidFill>
                  <a:srgbClr val="0B00B7"/>
                </a:solidFill>
              </a:defRPr>
            </a:lvl1pPr>
            <a:lvl2pPr>
              <a:defRPr>
                <a:solidFill>
                  <a:srgbClr val="0B00B7"/>
                </a:solidFill>
              </a:defRPr>
            </a:lvl2pPr>
            <a:lvl3pPr>
              <a:defRPr>
                <a:solidFill>
                  <a:srgbClr val="0B00B7"/>
                </a:solidFill>
              </a:defRPr>
            </a:lvl3pPr>
            <a:lvl4pPr>
              <a:defRPr>
                <a:solidFill>
                  <a:srgbClr val="0B00B7"/>
                </a:solidFill>
              </a:defRPr>
            </a:lvl4pPr>
            <a:lvl5pPr>
              <a:defRPr>
                <a:solidFill>
                  <a:srgbClr val="0B00B7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6BEC5-ADA9-B163-7338-EBFE6FEC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492DEE-E220-AA02-DEFA-3560DD73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77943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range skies">
            <a:extLst>
              <a:ext uri="{FF2B5EF4-FFF2-40B4-BE49-F238E27FC236}">
                <a16:creationId xmlns:a16="http://schemas.microsoft.com/office/drawing/2014/main" id="{3185970A-7BFC-E78A-C409-82CD8E800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4" b="-410"/>
          <a:stretch/>
        </p:blipFill>
        <p:spPr>
          <a:xfrm>
            <a:off x="-10977" y="1"/>
            <a:ext cx="12206937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38C85F-D8C1-4E1D-B003-4748F2A2F9B3}"/>
              </a:ext>
            </a:extLst>
          </p:cNvPr>
          <p:cNvSpPr/>
          <p:nvPr userDrawn="1"/>
        </p:nvSpPr>
        <p:spPr>
          <a:xfrm>
            <a:off x="-18445" y="-2823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9000"/>
                </a:schemeClr>
              </a:gs>
              <a:gs pos="99000">
                <a:schemeClr val="accent1">
                  <a:lumMod val="75000"/>
                  <a:alpha val="4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0C8A623-206E-4267-A14D-D67C447A8DF9}"/>
              </a:ext>
            </a:extLst>
          </p:cNvPr>
          <p:cNvSpPr/>
          <p:nvPr userDrawn="1"/>
        </p:nvSpPr>
        <p:spPr>
          <a:xfrm rot="10800000">
            <a:off x="0" y="0"/>
            <a:ext cx="838046" cy="837828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108012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0" h="1080120">
                <a:moveTo>
                  <a:pt x="0" y="1080120"/>
                </a:moveTo>
                <a:lnTo>
                  <a:pt x="1080120" y="0"/>
                </a:lnTo>
                <a:lnTo>
                  <a:pt x="1080120" y="1080120"/>
                </a:lnTo>
                <a:lnTo>
                  <a:pt x="0" y="10801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89BF0CFB-3EB9-4F9B-8666-B187A7C9C2CB}"/>
              </a:ext>
            </a:extLst>
          </p:cNvPr>
          <p:cNvSpPr/>
          <p:nvPr userDrawn="1"/>
        </p:nvSpPr>
        <p:spPr>
          <a:xfrm rot="16200000" flipH="1">
            <a:off x="11797595" y="6416718"/>
            <a:ext cx="405780" cy="405886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108012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0" h="1080120">
                <a:moveTo>
                  <a:pt x="0" y="1080120"/>
                </a:moveTo>
                <a:lnTo>
                  <a:pt x="1080120" y="0"/>
                </a:lnTo>
                <a:lnTo>
                  <a:pt x="1080120" y="1080120"/>
                </a:lnTo>
                <a:lnTo>
                  <a:pt x="0" y="10801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3277" y="3645025"/>
            <a:ext cx="9785448" cy="1421841"/>
          </a:xfrm>
        </p:spPr>
        <p:txBody>
          <a:bodyPr anchor="b">
            <a:normAutofit/>
          </a:bodyPr>
          <a:lstStyle>
            <a:lvl1pPr algn="ctr">
              <a:defRPr lang="en-US" sz="54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3278" y="5098282"/>
            <a:ext cx="9785446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8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983FF97-9992-4516-ADF5-6C3BBD3A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8984" y="6356352"/>
            <a:ext cx="547403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7C804FA-9405-4A7A-8D66-4C5CAF63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62AC593-3CD7-E116-E96A-3325A043C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1141" y="1340810"/>
            <a:ext cx="5449719" cy="1371600"/>
          </a:xfrm>
          <a:prstGeom prst="rect">
            <a:avLst/>
          </a:prstGeom>
        </p:spPr>
      </p:pic>
      <p:pic>
        <p:nvPicPr>
          <p:cNvPr id="25" name="Picture 2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290AB98-AF61-6386-4BF6-CA97B24DEF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7" y="6357503"/>
            <a:ext cx="17227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806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on a map&#10;&#10;Description automatically generated">
            <a:extLst>
              <a:ext uri="{FF2B5EF4-FFF2-40B4-BE49-F238E27FC236}">
                <a16:creationId xmlns:a16="http://schemas.microsoft.com/office/drawing/2014/main" id="{CAF425B0-35B0-618A-1699-CCECBB8A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63" y="-18558"/>
            <a:ext cx="6528161" cy="6953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3277" y="2132857"/>
            <a:ext cx="4388536" cy="2934009"/>
          </a:xfrm>
        </p:spPr>
        <p:txBody>
          <a:bodyPr anchor="ctr">
            <a:normAutofit/>
          </a:bodyPr>
          <a:lstStyle>
            <a:lvl1pPr algn="ctr">
              <a:defRPr lang="en-US" sz="4800" kern="12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3277" y="5098282"/>
            <a:ext cx="4388535" cy="76444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983FF97-9992-4516-ADF5-6C3BBD3A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8984" y="6356352"/>
            <a:ext cx="547403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7C804FA-9405-4A7A-8D66-4C5CAF63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89BF0CFB-3EB9-4F9B-8666-B187A7C9C2CB}"/>
              </a:ext>
            </a:extLst>
          </p:cNvPr>
          <p:cNvSpPr/>
          <p:nvPr userDrawn="1"/>
        </p:nvSpPr>
        <p:spPr>
          <a:xfrm rot="16200000" flipH="1">
            <a:off x="11797595" y="6479551"/>
            <a:ext cx="405780" cy="405886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108012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0" h="1080120">
                <a:moveTo>
                  <a:pt x="0" y="1080120"/>
                </a:moveTo>
                <a:lnTo>
                  <a:pt x="1080120" y="0"/>
                </a:lnTo>
                <a:lnTo>
                  <a:pt x="1080120" y="1080120"/>
                </a:lnTo>
                <a:lnTo>
                  <a:pt x="0" y="10801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0C8A623-206E-4267-A14D-D67C447A8DF9}"/>
              </a:ext>
            </a:extLst>
          </p:cNvPr>
          <p:cNvSpPr/>
          <p:nvPr userDrawn="1"/>
        </p:nvSpPr>
        <p:spPr>
          <a:xfrm rot="10800000">
            <a:off x="0" y="0"/>
            <a:ext cx="838046" cy="837828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108012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0" h="1080120">
                <a:moveTo>
                  <a:pt x="0" y="1080120"/>
                </a:moveTo>
                <a:lnTo>
                  <a:pt x="1080120" y="0"/>
                </a:lnTo>
                <a:lnTo>
                  <a:pt x="1080120" y="1080120"/>
                </a:lnTo>
                <a:lnTo>
                  <a:pt x="0" y="10801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11" name="Picture 1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34754C6-DC3A-39AE-CBB4-AC0265EF0F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" y="6454822"/>
            <a:ext cx="1722703" cy="360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BD35E2-D47C-F434-F644-80C26BD588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2218" y="787945"/>
            <a:ext cx="3249393" cy="81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45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on a map&#10;&#10;Description automatically generated">
            <a:extLst>
              <a:ext uri="{FF2B5EF4-FFF2-40B4-BE49-F238E27FC236}">
                <a16:creationId xmlns:a16="http://schemas.microsoft.com/office/drawing/2014/main" id="{CAF425B0-35B0-618A-1699-CCECBB8A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63" y="-18558"/>
            <a:ext cx="6528161" cy="6953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3277" y="2132857"/>
            <a:ext cx="4388536" cy="2934009"/>
          </a:xfrm>
        </p:spPr>
        <p:txBody>
          <a:bodyPr anchor="ctr">
            <a:normAutofit/>
          </a:bodyPr>
          <a:lstStyle>
            <a:lvl1pPr algn="ctr">
              <a:defRPr lang="en-US" sz="4800" kern="12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3277" y="5098282"/>
            <a:ext cx="4388535" cy="76444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983FF97-9992-4516-ADF5-6C3BBD3A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8984" y="6453337"/>
            <a:ext cx="547403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7C804FA-9405-4A7A-8D66-4C5CAF63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9ABB54-3B47-27F3-0914-3BC104FE6C44}"/>
              </a:ext>
            </a:extLst>
          </p:cNvPr>
          <p:cNvSpPr/>
          <p:nvPr userDrawn="1"/>
        </p:nvSpPr>
        <p:spPr>
          <a:xfrm>
            <a:off x="1164716" y="1"/>
            <a:ext cx="4388536" cy="934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4" name="Picture 1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66BC726-F044-14C3-11F1-73F879A6E0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" y="6454822"/>
            <a:ext cx="1722703" cy="36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F62F64A-5E26-3D9A-36A1-D26773DAAC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2367" y="50553"/>
            <a:ext cx="3313231" cy="83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310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D678A8-15F7-4231-0C90-54DED2632C5D}"/>
              </a:ext>
            </a:extLst>
          </p:cNvPr>
          <p:cNvSpPr/>
          <p:nvPr userDrawn="1"/>
        </p:nvSpPr>
        <p:spPr>
          <a:xfrm>
            <a:off x="-1" y="-18558"/>
            <a:ext cx="6384108" cy="690394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4882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5" name="Picture 4" descr="A person and person on a map&#10;&#10;Description automatically generated">
            <a:extLst>
              <a:ext uri="{FF2B5EF4-FFF2-40B4-BE49-F238E27FC236}">
                <a16:creationId xmlns:a16="http://schemas.microsoft.com/office/drawing/2014/main" id="{CAF425B0-35B0-618A-1699-CCECBB8A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63" y="-18558"/>
            <a:ext cx="6528161" cy="6953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3277" y="2420889"/>
            <a:ext cx="4388536" cy="2645977"/>
          </a:xfrm>
        </p:spPr>
        <p:txBody>
          <a:bodyPr anchor="ctr">
            <a:normAutofit/>
          </a:bodyPr>
          <a:lstStyle>
            <a:lvl1pPr algn="ctr">
              <a:defRPr lang="en-US" sz="48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3277" y="5098282"/>
            <a:ext cx="4388535" cy="76444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7C804FA-9405-4A7A-8D66-4C5CAF63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89BF0CFB-3EB9-4F9B-8666-B187A7C9C2CB}"/>
              </a:ext>
            </a:extLst>
          </p:cNvPr>
          <p:cNvSpPr/>
          <p:nvPr userDrawn="1"/>
        </p:nvSpPr>
        <p:spPr>
          <a:xfrm rot="16200000" flipH="1">
            <a:off x="11797595" y="6479551"/>
            <a:ext cx="405780" cy="405886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108012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0" h="1080120">
                <a:moveTo>
                  <a:pt x="0" y="1080120"/>
                </a:moveTo>
                <a:lnTo>
                  <a:pt x="1080120" y="0"/>
                </a:lnTo>
                <a:lnTo>
                  <a:pt x="1080120" y="1080120"/>
                </a:lnTo>
                <a:lnTo>
                  <a:pt x="0" y="10801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983FF97-9992-4516-ADF5-6C3BBD3A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8984" y="6356352"/>
            <a:ext cx="547403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0C8A623-206E-4267-A14D-D67C447A8DF9}"/>
              </a:ext>
            </a:extLst>
          </p:cNvPr>
          <p:cNvSpPr/>
          <p:nvPr userDrawn="1"/>
        </p:nvSpPr>
        <p:spPr>
          <a:xfrm rot="10800000">
            <a:off x="0" y="-27384"/>
            <a:ext cx="838046" cy="837828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108012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0" h="1080120">
                <a:moveTo>
                  <a:pt x="0" y="1080120"/>
                </a:moveTo>
                <a:lnTo>
                  <a:pt x="1080120" y="0"/>
                </a:lnTo>
                <a:lnTo>
                  <a:pt x="1080120" y="1080120"/>
                </a:lnTo>
                <a:lnTo>
                  <a:pt x="0" y="10801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365BB18-669D-51C7-BF79-AA8D89B487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7" y="6357503"/>
            <a:ext cx="1722704" cy="36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1A072BD-03F6-29EB-BA55-BB512A13EF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2367" y="1010942"/>
            <a:ext cx="3313231" cy="83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866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D678A8-15F7-4231-0C90-54DED2632C5D}"/>
              </a:ext>
            </a:extLst>
          </p:cNvPr>
          <p:cNvSpPr/>
          <p:nvPr userDrawn="1"/>
        </p:nvSpPr>
        <p:spPr>
          <a:xfrm>
            <a:off x="-1" y="-18558"/>
            <a:ext cx="6384108" cy="690394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4882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4481" y="1701516"/>
            <a:ext cx="4388536" cy="2934009"/>
          </a:xfrm>
        </p:spPr>
        <p:txBody>
          <a:bodyPr anchor="ctr">
            <a:normAutofit/>
          </a:bodyPr>
          <a:lstStyle>
            <a:lvl1pPr algn="l">
              <a:defRPr lang="en-US" sz="4800" kern="12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4481" y="5006342"/>
            <a:ext cx="4388535" cy="764440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US" sz="2400" kern="12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7C804FA-9405-4A7A-8D66-4C5CAF63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89BF0CFB-3EB9-4F9B-8666-B187A7C9C2CB}"/>
              </a:ext>
            </a:extLst>
          </p:cNvPr>
          <p:cNvSpPr/>
          <p:nvPr userDrawn="1"/>
        </p:nvSpPr>
        <p:spPr>
          <a:xfrm rot="16200000" flipH="1">
            <a:off x="11797595" y="6479551"/>
            <a:ext cx="405780" cy="405886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108012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0" h="1080120">
                <a:moveTo>
                  <a:pt x="0" y="1080120"/>
                </a:moveTo>
                <a:lnTo>
                  <a:pt x="1080120" y="0"/>
                </a:lnTo>
                <a:lnTo>
                  <a:pt x="1080120" y="1080120"/>
                </a:lnTo>
                <a:lnTo>
                  <a:pt x="0" y="10801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983FF97-9992-4516-ADF5-6C3BBD3A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8984" y="6356352"/>
            <a:ext cx="547403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0C8A623-206E-4267-A14D-D67C447A8DF9}"/>
              </a:ext>
            </a:extLst>
          </p:cNvPr>
          <p:cNvSpPr/>
          <p:nvPr userDrawn="1"/>
        </p:nvSpPr>
        <p:spPr>
          <a:xfrm rot="10800000">
            <a:off x="0" y="-27384"/>
            <a:ext cx="838046" cy="837828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108012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0" h="1080120">
                <a:moveTo>
                  <a:pt x="0" y="1080120"/>
                </a:moveTo>
                <a:lnTo>
                  <a:pt x="1080120" y="0"/>
                </a:lnTo>
                <a:lnTo>
                  <a:pt x="1080120" y="1080120"/>
                </a:lnTo>
                <a:lnTo>
                  <a:pt x="0" y="10801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365BB18-669D-51C7-BF79-AA8D89B48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7" y="6357503"/>
            <a:ext cx="1722704" cy="36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1A072BD-03F6-29EB-BA55-BB512A13E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0340" y="2996953"/>
            <a:ext cx="3313231" cy="83388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ABBECE7-E6BE-60F1-0914-B4085FE01D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9446" r="39437"/>
          <a:stretch/>
        </p:blipFill>
        <p:spPr>
          <a:xfrm>
            <a:off x="2757058" y="723668"/>
            <a:ext cx="7254097" cy="57908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09A3658-51EE-5BC1-1448-F09099A58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9446" r="49840"/>
          <a:stretch/>
        </p:blipFill>
        <p:spPr>
          <a:xfrm>
            <a:off x="2703460" y="723668"/>
            <a:ext cx="3680647" cy="57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432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0B94B5F-0340-41E9-AACA-578986063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6555" y="6416772"/>
            <a:ext cx="815664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61F98F9-6E8A-471F-B306-22760DC7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noFill/>
        </p:spPr>
        <p:txBody>
          <a:bodyPr/>
          <a:lstStyle>
            <a:lvl1pPr algn="ctr">
              <a:defRPr/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8DE1B22-0538-EA04-477E-9478DCC2FB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" y="6454822"/>
            <a:ext cx="1722703" cy="360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2E19E2-D672-1F00-5FB7-586D9F412CCA}"/>
              </a:ext>
            </a:extLst>
          </p:cNvPr>
          <p:cNvGrpSpPr/>
          <p:nvPr userDrawn="1"/>
        </p:nvGrpSpPr>
        <p:grpSpPr>
          <a:xfrm rot="16200000">
            <a:off x="5799403" y="-1035898"/>
            <a:ext cx="593195" cy="2664990"/>
            <a:chOff x="11595629" y="2276872"/>
            <a:chExt cx="593195" cy="266429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6955F3-63AE-2691-A4DF-B86C04208078}"/>
                </a:ext>
              </a:extLst>
            </p:cNvPr>
            <p:cNvSpPr/>
            <p:nvPr userDrawn="1"/>
          </p:nvSpPr>
          <p:spPr>
            <a:xfrm>
              <a:off x="11595629" y="2276872"/>
              <a:ext cx="593195" cy="26642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7A4FF77-65B2-BD59-477A-724E3867CF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0824726" y="3429020"/>
              <a:ext cx="2135001" cy="360000"/>
            </a:xfrm>
            <a:prstGeom prst="rect">
              <a:avLst/>
            </a:prstGeom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42DC5DB-42FB-F774-376F-9EF72C5F7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9446" r="39437"/>
          <a:stretch/>
        </p:blipFill>
        <p:spPr>
          <a:xfrm>
            <a:off x="2659321" y="739341"/>
            <a:ext cx="7254097" cy="57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485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0768"/>
            <a:ext cx="10972801" cy="4785396"/>
          </a:xfrm>
        </p:spPr>
        <p:txBody>
          <a:bodyPr>
            <a:normAutofit/>
          </a:bodyPr>
          <a:lstStyle>
            <a:lvl1pPr>
              <a:spcBef>
                <a:spcPts val="1224"/>
              </a:spcBef>
              <a:buClr>
                <a:schemeClr val="accent4"/>
              </a:buClr>
              <a:defRPr sz="2800"/>
            </a:lvl1pPr>
            <a:lvl2pPr>
              <a:buClr>
                <a:schemeClr val="accent1"/>
              </a:buCl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A51B38F-8F6E-4299-9737-94E8C715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0876" y="6416772"/>
            <a:ext cx="5257953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625FD2F-2071-41A6-BBE0-5E1C9BEA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ECC122A9-04CE-4382-D902-9C86C2E230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" y="6454822"/>
            <a:ext cx="1722703" cy="36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4600C9-EC8E-DCE6-56EE-C2684918377D}"/>
              </a:ext>
            </a:extLst>
          </p:cNvPr>
          <p:cNvSpPr/>
          <p:nvPr userDrawn="1"/>
        </p:nvSpPr>
        <p:spPr>
          <a:xfrm>
            <a:off x="0" y="282143"/>
            <a:ext cx="117779" cy="7110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37203C-7FD2-577A-C462-9F5E9E19972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56980" y="2276872"/>
            <a:ext cx="465009" cy="1944216"/>
            <a:chOff x="11711031" y="2276872"/>
            <a:chExt cx="464939" cy="1944432"/>
          </a:xfrm>
          <a:solidFill>
            <a:schemeClr val="bg2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D83C36F-3332-1ABF-C983-267A3695633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11031" y="2276872"/>
              <a:ext cx="464939" cy="19444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F07FAA3-A82A-4CAB-B1CE-4A3F4C8239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1226989" y="3162770"/>
              <a:ext cx="1494501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19585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34BE7CC-2030-4A95-9026-00269863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0608" y="6416772"/>
            <a:ext cx="842713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E7DCBF7-B2BD-42B0-B67F-49CFF118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525486C-BBFE-65D7-7C79-E1984A43E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" y="6454822"/>
            <a:ext cx="1722703" cy="36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0A12ED0-81C1-C911-3847-30E570490768}"/>
              </a:ext>
            </a:extLst>
          </p:cNvPr>
          <p:cNvGrpSpPr/>
          <p:nvPr userDrawn="1"/>
        </p:nvGrpSpPr>
        <p:grpSpPr>
          <a:xfrm rot="16200000">
            <a:off x="1922427" y="-1035897"/>
            <a:ext cx="593195" cy="2664990"/>
            <a:chOff x="11595629" y="2276872"/>
            <a:chExt cx="593195" cy="26642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D1B0B1-EF94-6E25-CD0D-657E914E5119}"/>
                </a:ext>
              </a:extLst>
            </p:cNvPr>
            <p:cNvSpPr/>
            <p:nvPr userDrawn="1"/>
          </p:nvSpPr>
          <p:spPr>
            <a:xfrm>
              <a:off x="11595629" y="2276872"/>
              <a:ext cx="593195" cy="26642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DE955FF-5CA6-3F3F-ECDF-C44ABBB8E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0824726" y="3429020"/>
              <a:ext cx="2135001" cy="360000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99CAA2E7-6A8B-0237-CAB5-3F6E75D502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9446" r="39437"/>
          <a:stretch/>
        </p:blipFill>
        <p:spPr>
          <a:xfrm>
            <a:off x="7668493" y="194572"/>
            <a:ext cx="4051677" cy="323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92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C7044E6-FC82-40CA-BBD1-0E595B05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4795" y="6400799"/>
            <a:ext cx="576214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BD2CD-B979-4512-8354-6302DDCFC9DB}"/>
              </a:ext>
            </a:extLst>
          </p:cNvPr>
          <p:cNvSpPr/>
          <p:nvPr userDrawn="1"/>
        </p:nvSpPr>
        <p:spPr>
          <a:xfrm>
            <a:off x="0" y="282143"/>
            <a:ext cx="117779" cy="7110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7A70C24-7C50-4D38-89AB-171182D5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algn="ctr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32A036-DED0-47AD-9F06-BAE2282C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9231791" cy="7110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F0D0EBB-A829-B2C6-11D9-F973C92F3C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" y="6457385"/>
            <a:ext cx="1722703" cy="360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ECF1C3-4C71-72FD-B663-FC40DD45137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56980" y="2526996"/>
            <a:ext cx="465009" cy="1944216"/>
            <a:chOff x="11711031" y="2276872"/>
            <a:chExt cx="464939" cy="1944432"/>
          </a:xfrm>
          <a:solidFill>
            <a:schemeClr val="bg2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8611FC-B8C8-68BE-9DF5-E93F3C0DF7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11031" y="2276872"/>
              <a:ext cx="464939" cy="19444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B7E9027-7E54-D993-3B27-D5F77E7789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1226989" y="3162770"/>
              <a:ext cx="1494501" cy="252000"/>
            </a:xfrm>
            <a:prstGeom prst="rect">
              <a:avLst/>
            </a:prstGeom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E05B348E-5726-C770-DCBC-36AB07E9B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9446" r="39437"/>
          <a:stretch/>
        </p:blipFill>
        <p:spPr>
          <a:xfrm>
            <a:off x="-2167193" y="1769048"/>
            <a:ext cx="4334386" cy="34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29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4;p16">
            <a:extLst>
              <a:ext uri="{FF2B5EF4-FFF2-40B4-BE49-F238E27FC236}">
                <a16:creationId xmlns:a16="http://schemas.microsoft.com/office/drawing/2014/main" id="{23FB6C53-08B8-EB1E-551A-570C3C85AA1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98" y="256042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0386" y="6356351"/>
            <a:ext cx="9037412" cy="348330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6" name="슬라이드 번호 개체 틀 12">
            <a:extLst>
              <a:ext uri="{FF2B5EF4-FFF2-40B4-BE49-F238E27FC236}">
                <a16:creationId xmlns:a16="http://schemas.microsoft.com/office/drawing/2014/main" id="{EADD11F6-2370-274D-85C5-B9665DF43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-8563"/>
            <a:ext cx="396000" cy="784800"/>
          </a:xfr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FFFCC3-BAD7-A640-B895-36A0AE9168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84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C7044E6-FC82-40CA-BBD1-0E595B05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7938" y="6416772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BD2CD-B979-4512-8354-6302DDCFC9DB}"/>
              </a:ext>
            </a:extLst>
          </p:cNvPr>
          <p:cNvSpPr/>
          <p:nvPr userDrawn="1"/>
        </p:nvSpPr>
        <p:spPr>
          <a:xfrm>
            <a:off x="0" y="282143"/>
            <a:ext cx="117779" cy="7110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7A70C24-7C50-4D38-89AB-171182D5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32A036-DED0-47AD-9F06-BAE2282C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10761061" cy="7110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3FF547D-7A95-4692-B9A0-564054E04F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876" y="1196753"/>
            <a:ext cx="2836903" cy="2251075"/>
          </a:xfrm>
          <a:prstGeom prst="rightArrowCallout">
            <a:avLst>
              <a:gd name="adj1" fmla="val 35138"/>
              <a:gd name="adj2" fmla="val 5185"/>
              <a:gd name="adj3" fmla="val 6672"/>
              <a:gd name="adj4" fmla="val 94816"/>
            </a:avLst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IN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BBB3CCAC-3D01-4438-846F-9A97EB3445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8705" y="1196753"/>
            <a:ext cx="2836903" cy="2251075"/>
          </a:xfrm>
          <a:prstGeom prst="rightArrowCallout">
            <a:avLst>
              <a:gd name="adj1" fmla="val 35138"/>
              <a:gd name="adj2" fmla="val 5185"/>
              <a:gd name="adj3" fmla="val 6672"/>
              <a:gd name="adj4" fmla="val 94816"/>
            </a:avLst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IN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56CA12D0-C4CA-4716-87FC-5AF8953AAF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66885" y="3904704"/>
            <a:ext cx="2917962" cy="2260600"/>
          </a:xfrm>
          <a:prstGeom prst="leftArrowCallout">
            <a:avLst>
              <a:gd name="adj1" fmla="val 9550"/>
              <a:gd name="adj2" fmla="val 4775"/>
              <a:gd name="adj3" fmla="val 7242"/>
              <a:gd name="adj4" fmla="val 94018"/>
            </a:avLst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IN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07D8D78E-474A-4AEB-936B-C6BBFEA247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43559" y="3904704"/>
            <a:ext cx="2917962" cy="2260600"/>
          </a:xfrm>
          <a:prstGeom prst="leftArrowCallout">
            <a:avLst>
              <a:gd name="adj1" fmla="val 9550"/>
              <a:gd name="adj2" fmla="val 4775"/>
              <a:gd name="adj3" fmla="val 7242"/>
              <a:gd name="adj4" fmla="val 94018"/>
            </a:avLst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IN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AA413A-ABD9-4E2F-B094-101E71B80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4984" y="1197112"/>
            <a:ext cx="2277900" cy="40608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i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/>
              </a:defRPr>
            </a:lvl1pPr>
          </a:lstStyle>
          <a:p>
            <a:pPr lvl="0"/>
            <a:r>
              <a:rPr lang="en-US" dirty="0"/>
              <a:t>Name</a:t>
            </a:r>
            <a:endParaRPr lang="en-IN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965968D0-815D-4E3E-B4BC-74166CA462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14984" y="1737765"/>
            <a:ext cx="2277900" cy="146244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96DCCF50-8F0A-43F3-8524-890AF4CDE4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92762" y="1197112"/>
            <a:ext cx="2277900" cy="40608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i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/>
              </a:defRPr>
            </a:lvl1pPr>
          </a:lstStyle>
          <a:p>
            <a:pPr lvl="0"/>
            <a:r>
              <a:rPr lang="en-US" dirty="0"/>
              <a:t>Name</a:t>
            </a:r>
            <a:endParaRPr lang="en-IN" dirty="0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47F03F88-8B1A-480F-9D63-DB43417D51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2762" y="1737765"/>
            <a:ext cx="2277900" cy="146244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14763FBC-3F71-4781-9597-C6C3A52F29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560" y="3890059"/>
            <a:ext cx="2277900" cy="406082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000" b="1" i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/>
              </a:defRPr>
            </a:lvl1pPr>
          </a:lstStyle>
          <a:p>
            <a:pPr lvl="0"/>
            <a:r>
              <a:rPr lang="en-US" dirty="0"/>
              <a:t>Name</a:t>
            </a:r>
            <a:endParaRPr lang="en-IN" dirty="0"/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E0A6E348-1192-47BC-A9E9-95FED74077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0560" y="4430712"/>
            <a:ext cx="2277900" cy="146244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98616515-0187-4B72-A008-C7787341CE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8339" y="3890059"/>
            <a:ext cx="2277900" cy="406082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000" b="1" i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/>
              </a:defRPr>
            </a:lvl1pPr>
          </a:lstStyle>
          <a:p>
            <a:pPr lvl="0"/>
            <a:r>
              <a:rPr lang="en-US" dirty="0"/>
              <a:t>Name</a:t>
            </a:r>
            <a:endParaRPr lang="en-IN" dirty="0"/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AE711470-B177-4204-9F4A-489F126C2A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8339" y="4430712"/>
            <a:ext cx="2277900" cy="146244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44060A-7601-4C97-A327-A4E30E8BB581}"/>
              </a:ext>
            </a:extLst>
          </p:cNvPr>
          <p:cNvSpPr/>
          <p:nvPr userDrawn="1"/>
        </p:nvSpPr>
        <p:spPr>
          <a:xfrm>
            <a:off x="626159" y="3400315"/>
            <a:ext cx="10939681" cy="47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5F2735-CC8E-40C1-94AA-A55631D4C94B}"/>
              </a:ext>
            </a:extLst>
          </p:cNvPr>
          <p:cNvSpPr/>
          <p:nvPr userDrawn="1"/>
        </p:nvSpPr>
        <p:spPr>
          <a:xfrm>
            <a:off x="626159" y="6117792"/>
            <a:ext cx="10939681" cy="47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" name="Picture 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849E59E-0F0E-7998-1EA3-4C30E5BB3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" y="6454822"/>
            <a:ext cx="1722703" cy="360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965E34-36F1-CBCE-30A2-AE303C2956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56980" y="2276872"/>
            <a:ext cx="465009" cy="1944216"/>
            <a:chOff x="11711031" y="2276872"/>
            <a:chExt cx="464939" cy="1944432"/>
          </a:xfrm>
          <a:solidFill>
            <a:schemeClr val="bg2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C7F269-10C9-946C-8DAB-E94A7DB695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11031" y="2276872"/>
              <a:ext cx="464939" cy="19444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BF1B6D4-AF65-8B32-4953-AAE3F2182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1226989" y="3162770"/>
              <a:ext cx="1494501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21651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Film ending">
            <a:extLst>
              <a:ext uri="{FF2B5EF4-FFF2-40B4-BE49-F238E27FC236}">
                <a16:creationId xmlns:a16="http://schemas.microsoft.com/office/drawing/2014/main" id="{26DA7B6C-80AD-3C67-8710-B78E52E3F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" y="0"/>
            <a:ext cx="1219517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383582-3F36-4BB3-A7EF-90A8508C3DF6}"/>
              </a:ext>
            </a:extLst>
          </p:cNvPr>
          <p:cNvSpPr/>
          <p:nvPr userDrawn="1"/>
        </p:nvSpPr>
        <p:spPr>
          <a:xfrm>
            <a:off x="0" y="-3733"/>
            <a:ext cx="12192001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204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BD2CD-B979-4512-8354-6302DDCFC9DB}"/>
              </a:ext>
            </a:extLst>
          </p:cNvPr>
          <p:cNvSpPr/>
          <p:nvPr userDrawn="1"/>
        </p:nvSpPr>
        <p:spPr>
          <a:xfrm>
            <a:off x="0" y="282143"/>
            <a:ext cx="117779" cy="7110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C7044E6-FC82-40CA-BBD1-0E595B05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8581" y="6416772"/>
            <a:ext cx="842713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7A70C24-7C50-4D38-89AB-171182D5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Picture 2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65C0792-11EE-CA2B-1940-321F7123D6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7" y="6357503"/>
            <a:ext cx="1722704" cy="360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52A58F4-F4A5-EEB9-912F-63907141AB2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688935" y="2564903"/>
            <a:ext cx="516555" cy="1800200"/>
            <a:chOff x="3219477" y="1876605"/>
            <a:chExt cx="583845" cy="203523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1010F74-7E70-F494-84E5-7FF618995348}"/>
                </a:ext>
              </a:extLst>
            </p:cNvPr>
            <p:cNvSpPr/>
            <p:nvPr userDrawn="1"/>
          </p:nvSpPr>
          <p:spPr>
            <a:xfrm>
              <a:off x="3219477" y="1876605"/>
              <a:ext cx="583845" cy="20352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6EBCF59A-574F-DC54-9F87-615214B882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2707308" y="2784132"/>
              <a:ext cx="1689625" cy="284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1162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383582-3F36-4BB3-A7EF-90A8508C3DF6}"/>
              </a:ext>
            </a:extLst>
          </p:cNvPr>
          <p:cNvSpPr/>
          <p:nvPr userDrawn="1"/>
        </p:nvSpPr>
        <p:spPr>
          <a:xfrm>
            <a:off x="6746" y="0"/>
            <a:ext cx="12192001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99000">
                <a:schemeClr val="accent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BD2CD-B979-4512-8354-6302DDCFC9DB}"/>
              </a:ext>
            </a:extLst>
          </p:cNvPr>
          <p:cNvSpPr/>
          <p:nvPr userDrawn="1"/>
        </p:nvSpPr>
        <p:spPr>
          <a:xfrm>
            <a:off x="0" y="282143"/>
            <a:ext cx="117779" cy="7110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C7044E6-FC82-40CA-BBD1-0E595B05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8715" y="6400799"/>
            <a:ext cx="7843285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7A70C24-7C50-4D38-89AB-171182D5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CCC8A0-13C1-ED5D-22D9-E718AF180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7" y="6357503"/>
            <a:ext cx="1722704" cy="3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A617B68-5B38-1825-B909-B3968C238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446" r="39437"/>
          <a:stretch/>
        </p:blipFill>
        <p:spPr>
          <a:xfrm>
            <a:off x="9958757" y="-459432"/>
            <a:ext cx="3247287" cy="259228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3A82759-E2E3-7189-0352-16C855F7734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688935" y="2564903"/>
            <a:ext cx="516555" cy="1800200"/>
            <a:chOff x="3219477" y="1876605"/>
            <a:chExt cx="583845" cy="203523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F80D66-9E13-42D3-8CD7-2A7FCC4C572C}"/>
                </a:ext>
              </a:extLst>
            </p:cNvPr>
            <p:cNvSpPr/>
            <p:nvPr userDrawn="1"/>
          </p:nvSpPr>
          <p:spPr>
            <a:xfrm>
              <a:off x="3219477" y="1876605"/>
              <a:ext cx="583845" cy="20352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9FDCD63-C27C-6E12-B3CB-699C3A6B9C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2707308" y="2784132"/>
              <a:ext cx="1689625" cy="284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8794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383582-3F36-4BB3-A7EF-90A8508C3DF6}"/>
              </a:ext>
            </a:extLst>
          </p:cNvPr>
          <p:cNvSpPr/>
          <p:nvPr userDrawn="1"/>
        </p:nvSpPr>
        <p:spPr>
          <a:xfrm>
            <a:off x="6746" y="0"/>
            <a:ext cx="12192001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99000">
                <a:schemeClr val="accent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BD2CD-B979-4512-8354-6302DDCFC9DB}"/>
              </a:ext>
            </a:extLst>
          </p:cNvPr>
          <p:cNvSpPr/>
          <p:nvPr userDrawn="1"/>
        </p:nvSpPr>
        <p:spPr>
          <a:xfrm>
            <a:off x="0" y="282143"/>
            <a:ext cx="117779" cy="7110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C7044E6-FC82-40CA-BBD1-0E595B05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8715" y="6400799"/>
            <a:ext cx="7843285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7A70C24-7C50-4D38-89AB-171182D5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CCC8A0-13C1-ED5D-22D9-E718AF180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7" y="6357503"/>
            <a:ext cx="1722704" cy="3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A617B68-5B38-1825-B909-B3968C238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446" r="39437"/>
          <a:stretch/>
        </p:blipFill>
        <p:spPr>
          <a:xfrm>
            <a:off x="9958757" y="-459432"/>
            <a:ext cx="3247287" cy="259228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3A82759-E2E3-7189-0352-16C855F7734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688935" y="2564903"/>
            <a:ext cx="516555" cy="1800200"/>
            <a:chOff x="3219477" y="1876605"/>
            <a:chExt cx="583845" cy="203523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F80D66-9E13-42D3-8CD7-2A7FCC4C572C}"/>
                </a:ext>
              </a:extLst>
            </p:cNvPr>
            <p:cNvSpPr/>
            <p:nvPr userDrawn="1"/>
          </p:nvSpPr>
          <p:spPr>
            <a:xfrm>
              <a:off x="3219477" y="1876605"/>
              <a:ext cx="583845" cy="20352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9FDCD63-C27C-6E12-B3CB-699C3A6B9C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2707308" y="2784132"/>
              <a:ext cx="1689625" cy="284901"/>
            </a:xfrm>
            <a:prstGeom prst="rect">
              <a:avLst/>
            </a:prstGeom>
          </p:spPr>
        </p:pic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8628C0-DB4A-867C-7903-0F9ACDC22B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760" y="1445152"/>
            <a:ext cx="10972482" cy="450479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4087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gradFill flip="none" rotWithShape="1">
          <a:gsLst>
            <a:gs pos="0">
              <a:schemeClr val="accent1">
                <a:lumMod val="50000"/>
              </a:schemeClr>
            </a:gs>
            <a:gs pos="100000">
              <a:schemeClr val="accent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A345998-EFA2-45AE-8F39-06D15CBD6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2635" y="6400799"/>
            <a:ext cx="7536122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3496350-0662-4685-888E-D49BCAC3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algn="ctr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5C52166-ECB9-C79C-0E38-F950D2B0A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7" y="6357503"/>
            <a:ext cx="1722704" cy="36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738A36-C4DF-C234-2006-1E889C2B0A6A}"/>
              </a:ext>
            </a:extLst>
          </p:cNvPr>
          <p:cNvSpPr/>
          <p:nvPr userDrawn="1"/>
        </p:nvSpPr>
        <p:spPr>
          <a:xfrm>
            <a:off x="0" y="282143"/>
            <a:ext cx="117779" cy="711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DF12964-636A-5B8C-8EF0-9F69E73F9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446" r="39437"/>
          <a:stretch/>
        </p:blipFill>
        <p:spPr>
          <a:xfrm>
            <a:off x="9958757" y="-459432"/>
            <a:ext cx="3247287" cy="2592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475C1-6170-1F13-C2AA-129F9AFC45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688935" y="2564903"/>
            <a:ext cx="516555" cy="1800200"/>
            <a:chOff x="3219477" y="1876605"/>
            <a:chExt cx="583845" cy="20352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CAC268-16D7-C88B-4872-AF506E99D223}"/>
                </a:ext>
              </a:extLst>
            </p:cNvPr>
            <p:cNvSpPr/>
            <p:nvPr userDrawn="1"/>
          </p:nvSpPr>
          <p:spPr>
            <a:xfrm>
              <a:off x="3219477" y="1876605"/>
              <a:ext cx="583845" cy="20352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0F1F3FC-F945-DBA4-FA78-D063CA29F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2707308" y="2784132"/>
              <a:ext cx="1689625" cy="284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80325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gradFill flip="none" rotWithShape="1">
          <a:gsLst>
            <a:gs pos="0">
              <a:schemeClr val="accent1">
                <a:lumMod val="50000"/>
              </a:schemeClr>
            </a:gs>
            <a:gs pos="100000">
              <a:schemeClr val="accent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A345998-EFA2-45AE-8F39-06D15CBD6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2635" y="6400799"/>
            <a:ext cx="7536122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3496350-0662-4685-888E-D49BCAC3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6" y="6416772"/>
            <a:ext cx="516555" cy="44122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algn="ctr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5C52166-ECB9-C79C-0E38-F950D2B0A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7" y="6357503"/>
            <a:ext cx="1722704" cy="36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738A36-C4DF-C234-2006-1E889C2B0A6A}"/>
              </a:ext>
            </a:extLst>
          </p:cNvPr>
          <p:cNvSpPr/>
          <p:nvPr userDrawn="1"/>
        </p:nvSpPr>
        <p:spPr>
          <a:xfrm>
            <a:off x="0" y="282143"/>
            <a:ext cx="117779" cy="711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DF12964-636A-5B8C-8EF0-9F69E73F9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446" r="39437"/>
          <a:stretch/>
        </p:blipFill>
        <p:spPr>
          <a:xfrm>
            <a:off x="9958757" y="-459432"/>
            <a:ext cx="3247287" cy="2592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475C1-6170-1F13-C2AA-129F9AFC45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688935" y="2564903"/>
            <a:ext cx="516555" cy="1800200"/>
            <a:chOff x="3219477" y="1876605"/>
            <a:chExt cx="583845" cy="20352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CAC268-16D7-C88B-4872-AF506E99D223}"/>
                </a:ext>
              </a:extLst>
            </p:cNvPr>
            <p:cNvSpPr/>
            <p:nvPr userDrawn="1"/>
          </p:nvSpPr>
          <p:spPr>
            <a:xfrm>
              <a:off x="3219477" y="1876605"/>
              <a:ext cx="583845" cy="20352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0F1F3FC-F945-DBA4-FA78-D063CA29F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2707308" y="2784132"/>
              <a:ext cx="1689625" cy="284901"/>
            </a:xfrm>
            <a:prstGeom prst="rect">
              <a:avLst/>
            </a:prstGeom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570320-56D6-EDD1-7AA1-7C7146E35D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760" y="1484313"/>
            <a:ext cx="10972482" cy="460851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82950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60F9-293A-4289-AFE4-430DEC15D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9114012" cy="7110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F77544-8CB4-4322-8D72-2AAFAFC6C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" y="1304426"/>
            <a:ext cx="12190820" cy="3276702"/>
          </a:xfrm>
        </p:spPr>
        <p:txBody>
          <a:bodyPr/>
          <a:lstStyle/>
          <a:p>
            <a:endParaRPr lang="en-IN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77B70A6F-8282-4D23-9976-135ABD6255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59" y="4797152"/>
            <a:ext cx="3361613" cy="129614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18986" indent="0">
              <a:buFontTx/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480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7973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2302A57-2E4F-435B-8BCF-FDEA9725F6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040" y="4797152"/>
            <a:ext cx="3361613" cy="129614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18986" indent="0">
              <a:buFontTx/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480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7973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2262B6B-424B-481D-AC8A-9C939B422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7388" y="4797152"/>
            <a:ext cx="3361613" cy="129614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18986" indent="0">
              <a:buFontTx/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480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7973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DD75AC-3FB4-45DD-B484-069BBFA656E2}"/>
              </a:ext>
            </a:extLst>
          </p:cNvPr>
          <p:cNvSpPr/>
          <p:nvPr userDrawn="1"/>
        </p:nvSpPr>
        <p:spPr>
          <a:xfrm>
            <a:off x="0" y="282143"/>
            <a:ext cx="117779" cy="7110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D913E6F-C7C6-4934-AF4B-62911C4E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5" y="6415292"/>
            <a:ext cx="516554" cy="4427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5CEE272-5938-42A7-B43D-CCA5D6424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2447" y="6400799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246399F-A0B9-377E-AE86-9A625202E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" y="6454822"/>
            <a:ext cx="1722703" cy="360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84662F-01E7-6FC8-B225-739FB7653174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1046141" y="122580"/>
            <a:ext cx="516420" cy="1800669"/>
            <a:chOff x="3219477" y="1876605"/>
            <a:chExt cx="583845" cy="20352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087FF2-DA79-EFC5-C8AF-6679CF063F0C}"/>
                </a:ext>
              </a:extLst>
            </p:cNvPr>
            <p:cNvSpPr/>
            <p:nvPr userDrawn="1"/>
          </p:nvSpPr>
          <p:spPr>
            <a:xfrm>
              <a:off x="3219477" y="1876605"/>
              <a:ext cx="583845" cy="20352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80ABC59-B373-05A0-B5FE-53F278383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2707308" y="2784132"/>
              <a:ext cx="1689625" cy="284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98015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39C18E-926A-40E1-B214-A0AF6E5E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5" y="6415292"/>
            <a:ext cx="516554" cy="4427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7A5A82C-F510-466A-B211-A9AE3CEF5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4528" y="6415292"/>
            <a:ext cx="8139024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6A286363-4061-10AD-2E7E-4A48643D5B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" y="6454822"/>
            <a:ext cx="1722703" cy="360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7B72E00-CA55-0C44-A940-4921B14C332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756980" y="2276872"/>
            <a:ext cx="465009" cy="1944216"/>
            <a:chOff x="11711031" y="2276872"/>
            <a:chExt cx="464939" cy="1944432"/>
          </a:xfrm>
          <a:solidFill>
            <a:schemeClr val="bg2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515D50-9BDD-6088-CF92-B61BD4CA7B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11031" y="2276872"/>
              <a:ext cx="464939" cy="19444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EBB884E-65F4-303C-A982-0EC5B50027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1226989" y="3162770"/>
              <a:ext cx="1494501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30382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C1943D-5B0E-49E7-AD2F-297ED7C0A29A}"/>
              </a:ext>
            </a:extLst>
          </p:cNvPr>
          <p:cNvSpPr/>
          <p:nvPr userDrawn="1"/>
        </p:nvSpPr>
        <p:spPr>
          <a:xfrm>
            <a:off x="0" y="-5628"/>
            <a:ext cx="12192001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93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B4A57F-40BC-44FE-AEBC-4E0D3EACD7CF}"/>
              </a:ext>
            </a:extLst>
          </p:cNvPr>
          <p:cNvSpPr/>
          <p:nvPr userDrawn="1"/>
        </p:nvSpPr>
        <p:spPr>
          <a:xfrm>
            <a:off x="0" y="0"/>
            <a:ext cx="616802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7" name="Picture 46" descr="A person and person on a map&#10;&#10;Description automatically generated">
            <a:extLst>
              <a:ext uri="{FF2B5EF4-FFF2-40B4-BE49-F238E27FC236}">
                <a16:creationId xmlns:a16="http://schemas.microsoft.com/office/drawing/2014/main" id="{E2799575-5850-F5B1-23DB-5686A8B20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53" y="-37248"/>
            <a:ext cx="6557242" cy="6984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CF50450-533A-AD39-6C32-3F723F95DC18}"/>
              </a:ext>
            </a:extLst>
          </p:cNvPr>
          <p:cNvSpPr txBox="1"/>
          <p:nvPr userDrawn="1"/>
        </p:nvSpPr>
        <p:spPr>
          <a:xfrm>
            <a:off x="702553" y="2457282"/>
            <a:ext cx="4465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19CAB-C740-4D68-A375-4C22C1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095" y="6415292"/>
            <a:ext cx="516554" cy="44270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47BD2D4-461B-42D9-AB6D-13C0F4BB2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5200" y="6415292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3FB283-5E8E-A398-EBD0-A5CA3312E169}"/>
              </a:ext>
            </a:extLst>
          </p:cNvPr>
          <p:cNvCxnSpPr>
            <a:cxnSpLocks/>
          </p:cNvCxnSpPr>
          <p:nvPr userDrawn="1"/>
        </p:nvCxnSpPr>
        <p:spPr>
          <a:xfrm>
            <a:off x="766019" y="3356992"/>
            <a:ext cx="4465659" cy="0"/>
          </a:xfrm>
          <a:prstGeom prst="line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F757DB-5EE4-4358-8AB9-7CC98BB8AC43}"/>
              </a:ext>
            </a:extLst>
          </p:cNvPr>
          <p:cNvGrpSpPr/>
          <p:nvPr/>
        </p:nvGrpSpPr>
        <p:grpSpPr>
          <a:xfrm>
            <a:off x="847684" y="3633583"/>
            <a:ext cx="345930" cy="339239"/>
            <a:chOff x="-3406775" y="-4763"/>
            <a:chExt cx="3160712" cy="3100388"/>
          </a:xfrm>
          <a:solidFill>
            <a:schemeClr val="bg1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8AF9B165-ACE8-F1A2-0EE4-90C1470EC7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170113" y="615950"/>
              <a:ext cx="723900" cy="722313"/>
            </a:xfrm>
            <a:custGeom>
              <a:avLst/>
              <a:gdLst>
                <a:gd name="T0" fmla="*/ 119 w 238"/>
                <a:gd name="T1" fmla="*/ 238 h 238"/>
                <a:gd name="T2" fmla="*/ 238 w 238"/>
                <a:gd name="T3" fmla="*/ 119 h 238"/>
                <a:gd name="T4" fmla="*/ 119 w 238"/>
                <a:gd name="T5" fmla="*/ 0 h 238"/>
                <a:gd name="T6" fmla="*/ 0 w 238"/>
                <a:gd name="T7" fmla="*/ 119 h 238"/>
                <a:gd name="T8" fmla="*/ 119 w 238"/>
                <a:gd name="T9" fmla="*/ 238 h 238"/>
                <a:gd name="T10" fmla="*/ 119 w 238"/>
                <a:gd name="T11" fmla="*/ 34 h 238"/>
                <a:gd name="T12" fmla="*/ 204 w 238"/>
                <a:gd name="T13" fmla="*/ 119 h 238"/>
                <a:gd name="T14" fmla="*/ 119 w 238"/>
                <a:gd name="T15" fmla="*/ 204 h 238"/>
                <a:gd name="T16" fmla="*/ 34 w 238"/>
                <a:gd name="T17" fmla="*/ 119 h 238"/>
                <a:gd name="T18" fmla="*/ 119 w 238"/>
                <a:gd name="T19" fmla="*/ 34 h 238"/>
                <a:gd name="T20" fmla="*/ 119 w 238"/>
                <a:gd name="T21" fmla="*/ 34 h 238"/>
                <a:gd name="T22" fmla="*/ 119 w 238"/>
                <a:gd name="T23" fmla="*/ 3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8" h="238">
                  <a:moveTo>
                    <a:pt x="119" y="238"/>
                  </a:moveTo>
                  <a:cubicBezTo>
                    <a:pt x="185" y="238"/>
                    <a:pt x="238" y="184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ubicBezTo>
                    <a:pt x="53" y="0"/>
                    <a:pt x="0" y="53"/>
                    <a:pt x="0" y="119"/>
                  </a:cubicBezTo>
                  <a:cubicBezTo>
                    <a:pt x="0" y="184"/>
                    <a:pt x="53" y="238"/>
                    <a:pt x="119" y="238"/>
                  </a:cubicBezTo>
                  <a:close/>
                  <a:moveTo>
                    <a:pt x="119" y="34"/>
                  </a:moveTo>
                  <a:cubicBezTo>
                    <a:pt x="166" y="34"/>
                    <a:pt x="204" y="72"/>
                    <a:pt x="204" y="119"/>
                  </a:cubicBezTo>
                  <a:cubicBezTo>
                    <a:pt x="204" y="166"/>
                    <a:pt x="166" y="204"/>
                    <a:pt x="119" y="204"/>
                  </a:cubicBezTo>
                  <a:cubicBezTo>
                    <a:pt x="72" y="204"/>
                    <a:pt x="34" y="166"/>
                    <a:pt x="34" y="119"/>
                  </a:cubicBezTo>
                  <a:cubicBezTo>
                    <a:pt x="34" y="72"/>
                    <a:pt x="72" y="34"/>
                    <a:pt x="119" y="34"/>
                  </a:cubicBezTo>
                  <a:close/>
                  <a:moveTo>
                    <a:pt x="119" y="34"/>
                  </a:moveTo>
                  <a:cubicBezTo>
                    <a:pt x="119" y="34"/>
                    <a:pt x="119" y="34"/>
                    <a:pt x="119" y="3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Open Sans" panose="020B0606030504020204"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B8376FB1-5B18-1B04-224B-2D7741CE85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06775" y="-4763"/>
              <a:ext cx="3160712" cy="3100388"/>
            </a:xfrm>
            <a:custGeom>
              <a:avLst/>
              <a:gdLst>
                <a:gd name="T0" fmla="*/ 854 w 1040"/>
                <a:gd name="T1" fmla="*/ 629 h 1020"/>
                <a:gd name="T2" fmla="*/ 732 w 1040"/>
                <a:gd name="T3" fmla="*/ 629 h 1020"/>
                <a:gd name="T4" fmla="*/ 784 w 1040"/>
                <a:gd name="T5" fmla="*/ 554 h 1020"/>
                <a:gd name="T6" fmla="*/ 754 w 1040"/>
                <a:gd name="T7" fmla="*/ 95 h 1020"/>
                <a:gd name="T8" fmla="*/ 523 w 1040"/>
                <a:gd name="T9" fmla="*/ 0 h 1020"/>
                <a:gd name="T10" fmla="*/ 292 w 1040"/>
                <a:gd name="T11" fmla="*/ 95 h 1020"/>
                <a:gd name="T12" fmla="*/ 261 w 1040"/>
                <a:gd name="T13" fmla="*/ 554 h 1020"/>
                <a:gd name="T14" fmla="*/ 314 w 1040"/>
                <a:gd name="T15" fmla="*/ 629 h 1020"/>
                <a:gd name="T16" fmla="*/ 186 w 1040"/>
                <a:gd name="T17" fmla="*/ 629 h 1020"/>
                <a:gd name="T18" fmla="*/ 0 w 1040"/>
                <a:gd name="T19" fmla="*/ 1020 h 1020"/>
                <a:gd name="T20" fmla="*/ 1040 w 1040"/>
                <a:gd name="T21" fmla="*/ 1020 h 1020"/>
                <a:gd name="T22" fmla="*/ 854 w 1040"/>
                <a:gd name="T23" fmla="*/ 629 h 1020"/>
                <a:gd name="T24" fmla="*/ 289 w 1040"/>
                <a:gd name="T25" fmla="*/ 534 h 1020"/>
                <a:gd name="T26" fmla="*/ 316 w 1040"/>
                <a:gd name="T27" fmla="*/ 119 h 1020"/>
                <a:gd name="T28" fmla="*/ 523 w 1040"/>
                <a:gd name="T29" fmla="*/ 34 h 1020"/>
                <a:gd name="T30" fmla="*/ 730 w 1040"/>
                <a:gd name="T31" fmla="*/ 119 h 1020"/>
                <a:gd name="T32" fmla="*/ 756 w 1040"/>
                <a:gd name="T33" fmla="*/ 534 h 1020"/>
                <a:gd name="T34" fmla="*/ 523 w 1040"/>
                <a:gd name="T35" fmla="*/ 871 h 1020"/>
                <a:gd name="T36" fmla="*/ 355 w 1040"/>
                <a:gd name="T37" fmla="*/ 629 h 1020"/>
                <a:gd name="T38" fmla="*/ 289 w 1040"/>
                <a:gd name="T39" fmla="*/ 534 h 1020"/>
                <a:gd name="T40" fmla="*/ 207 w 1040"/>
                <a:gd name="T41" fmla="*/ 663 h 1020"/>
                <a:gd name="T42" fmla="*/ 337 w 1040"/>
                <a:gd name="T43" fmla="*/ 663 h 1020"/>
                <a:gd name="T44" fmla="*/ 523 w 1040"/>
                <a:gd name="T45" fmla="*/ 931 h 1020"/>
                <a:gd name="T46" fmla="*/ 708 w 1040"/>
                <a:gd name="T47" fmla="*/ 663 h 1020"/>
                <a:gd name="T48" fmla="*/ 832 w 1040"/>
                <a:gd name="T49" fmla="*/ 663 h 1020"/>
                <a:gd name="T50" fmla="*/ 986 w 1040"/>
                <a:gd name="T51" fmla="*/ 986 h 1020"/>
                <a:gd name="T52" fmla="*/ 53 w 1040"/>
                <a:gd name="T53" fmla="*/ 986 h 1020"/>
                <a:gd name="T54" fmla="*/ 207 w 1040"/>
                <a:gd name="T55" fmla="*/ 663 h 1020"/>
                <a:gd name="T56" fmla="*/ 207 w 1040"/>
                <a:gd name="T57" fmla="*/ 663 h 1020"/>
                <a:gd name="T58" fmla="*/ 207 w 1040"/>
                <a:gd name="T59" fmla="*/ 663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0" h="1020">
                  <a:moveTo>
                    <a:pt x="854" y="629"/>
                  </a:moveTo>
                  <a:cubicBezTo>
                    <a:pt x="732" y="629"/>
                    <a:pt x="732" y="629"/>
                    <a:pt x="732" y="629"/>
                  </a:cubicBezTo>
                  <a:cubicBezTo>
                    <a:pt x="784" y="554"/>
                    <a:pt x="784" y="554"/>
                    <a:pt x="784" y="554"/>
                  </a:cubicBezTo>
                  <a:cubicBezTo>
                    <a:pt x="882" y="424"/>
                    <a:pt x="868" y="209"/>
                    <a:pt x="754" y="95"/>
                  </a:cubicBezTo>
                  <a:cubicBezTo>
                    <a:pt x="692" y="34"/>
                    <a:pt x="610" y="0"/>
                    <a:pt x="523" y="0"/>
                  </a:cubicBezTo>
                  <a:cubicBezTo>
                    <a:pt x="436" y="0"/>
                    <a:pt x="354" y="34"/>
                    <a:pt x="292" y="95"/>
                  </a:cubicBezTo>
                  <a:cubicBezTo>
                    <a:pt x="178" y="209"/>
                    <a:pt x="164" y="424"/>
                    <a:pt x="261" y="554"/>
                  </a:cubicBezTo>
                  <a:cubicBezTo>
                    <a:pt x="314" y="629"/>
                    <a:pt x="314" y="629"/>
                    <a:pt x="314" y="629"/>
                  </a:cubicBezTo>
                  <a:cubicBezTo>
                    <a:pt x="186" y="629"/>
                    <a:pt x="186" y="629"/>
                    <a:pt x="186" y="629"/>
                  </a:cubicBezTo>
                  <a:cubicBezTo>
                    <a:pt x="0" y="1020"/>
                    <a:pt x="0" y="1020"/>
                    <a:pt x="0" y="1020"/>
                  </a:cubicBezTo>
                  <a:cubicBezTo>
                    <a:pt x="1040" y="1020"/>
                    <a:pt x="1040" y="1020"/>
                    <a:pt x="1040" y="1020"/>
                  </a:cubicBezTo>
                  <a:lnTo>
                    <a:pt x="854" y="629"/>
                  </a:lnTo>
                  <a:close/>
                  <a:moveTo>
                    <a:pt x="289" y="534"/>
                  </a:moveTo>
                  <a:cubicBezTo>
                    <a:pt x="201" y="416"/>
                    <a:pt x="213" y="222"/>
                    <a:pt x="316" y="119"/>
                  </a:cubicBezTo>
                  <a:cubicBezTo>
                    <a:pt x="371" y="64"/>
                    <a:pt x="445" y="34"/>
                    <a:pt x="523" y="34"/>
                  </a:cubicBezTo>
                  <a:cubicBezTo>
                    <a:pt x="601" y="34"/>
                    <a:pt x="674" y="64"/>
                    <a:pt x="730" y="119"/>
                  </a:cubicBezTo>
                  <a:cubicBezTo>
                    <a:pt x="832" y="222"/>
                    <a:pt x="845" y="416"/>
                    <a:pt x="756" y="534"/>
                  </a:cubicBezTo>
                  <a:cubicBezTo>
                    <a:pt x="523" y="871"/>
                    <a:pt x="523" y="871"/>
                    <a:pt x="523" y="871"/>
                  </a:cubicBezTo>
                  <a:cubicBezTo>
                    <a:pt x="355" y="629"/>
                    <a:pt x="355" y="629"/>
                    <a:pt x="355" y="629"/>
                  </a:cubicBezTo>
                  <a:lnTo>
                    <a:pt x="289" y="534"/>
                  </a:lnTo>
                  <a:close/>
                  <a:moveTo>
                    <a:pt x="207" y="663"/>
                  </a:moveTo>
                  <a:cubicBezTo>
                    <a:pt x="337" y="663"/>
                    <a:pt x="337" y="663"/>
                    <a:pt x="337" y="663"/>
                  </a:cubicBezTo>
                  <a:cubicBezTo>
                    <a:pt x="523" y="931"/>
                    <a:pt x="523" y="931"/>
                    <a:pt x="523" y="931"/>
                  </a:cubicBezTo>
                  <a:cubicBezTo>
                    <a:pt x="708" y="663"/>
                    <a:pt x="708" y="663"/>
                    <a:pt x="708" y="663"/>
                  </a:cubicBezTo>
                  <a:cubicBezTo>
                    <a:pt x="832" y="663"/>
                    <a:pt x="832" y="663"/>
                    <a:pt x="832" y="663"/>
                  </a:cubicBezTo>
                  <a:cubicBezTo>
                    <a:pt x="986" y="986"/>
                    <a:pt x="986" y="986"/>
                    <a:pt x="986" y="986"/>
                  </a:cubicBezTo>
                  <a:cubicBezTo>
                    <a:pt x="53" y="986"/>
                    <a:pt x="53" y="986"/>
                    <a:pt x="53" y="986"/>
                  </a:cubicBezTo>
                  <a:lnTo>
                    <a:pt x="207" y="663"/>
                  </a:lnTo>
                  <a:close/>
                  <a:moveTo>
                    <a:pt x="207" y="663"/>
                  </a:moveTo>
                  <a:cubicBezTo>
                    <a:pt x="207" y="663"/>
                    <a:pt x="207" y="663"/>
                    <a:pt x="207" y="66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Open Sans" panose="020B060603050402020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658F42-514E-6E6B-5EC5-838FDA8BC020}"/>
              </a:ext>
            </a:extLst>
          </p:cNvPr>
          <p:cNvGrpSpPr/>
          <p:nvPr/>
        </p:nvGrpSpPr>
        <p:grpSpPr>
          <a:xfrm>
            <a:off x="863356" y="4217835"/>
            <a:ext cx="314588" cy="223848"/>
            <a:chOff x="-1382713" y="61913"/>
            <a:chExt cx="2593976" cy="1846262"/>
          </a:xfrm>
          <a:solidFill>
            <a:schemeClr val="bg1"/>
          </a:solidFill>
        </p:grpSpPr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10D917E7-7E1B-8774-64E2-88BB0BB2E1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13" y="949325"/>
              <a:ext cx="574675" cy="538162"/>
            </a:xfrm>
            <a:custGeom>
              <a:avLst/>
              <a:gdLst>
                <a:gd name="T0" fmla="*/ 174 w 189"/>
                <a:gd name="T1" fmla="*/ 177 h 177"/>
                <a:gd name="T2" fmla="*/ 164 w 189"/>
                <a:gd name="T3" fmla="*/ 174 h 177"/>
                <a:gd name="T4" fmla="*/ 6 w 189"/>
                <a:gd name="T5" fmla="*/ 25 h 177"/>
                <a:gd name="T6" fmla="*/ 5 w 189"/>
                <a:gd name="T7" fmla="*/ 6 h 177"/>
                <a:gd name="T8" fmla="*/ 25 w 189"/>
                <a:gd name="T9" fmla="*/ 5 h 177"/>
                <a:gd name="T10" fmla="*/ 183 w 189"/>
                <a:gd name="T11" fmla="*/ 154 h 177"/>
                <a:gd name="T12" fmla="*/ 184 w 189"/>
                <a:gd name="T13" fmla="*/ 173 h 177"/>
                <a:gd name="T14" fmla="*/ 174 w 189"/>
                <a:gd name="T15" fmla="*/ 177 h 177"/>
                <a:gd name="T16" fmla="*/ 174 w 189"/>
                <a:gd name="T17" fmla="*/ 177 h 177"/>
                <a:gd name="T18" fmla="*/ 174 w 189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177">
                  <a:moveTo>
                    <a:pt x="174" y="177"/>
                  </a:moveTo>
                  <a:cubicBezTo>
                    <a:pt x="170" y="177"/>
                    <a:pt x="167" y="176"/>
                    <a:pt x="164" y="17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" y="20"/>
                    <a:pt x="0" y="11"/>
                    <a:pt x="5" y="6"/>
                  </a:cubicBezTo>
                  <a:cubicBezTo>
                    <a:pt x="11" y="0"/>
                    <a:pt x="19" y="0"/>
                    <a:pt x="25" y="5"/>
                  </a:cubicBezTo>
                  <a:cubicBezTo>
                    <a:pt x="183" y="154"/>
                    <a:pt x="183" y="154"/>
                    <a:pt x="183" y="154"/>
                  </a:cubicBezTo>
                  <a:cubicBezTo>
                    <a:pt x="189" y="159"/>
                    <a:pt x="189" y="168"/>
                    <a:pt x="184" y="173"/>
                  </a:cubicBezTo>
                  <a:cubicBezTo>
                    <a:pt x="181" y="176"/>
                    <a:pt x="177" y="177"/>
                    <a:pt x="174" y="177"/>
                  </a:cubicBezTo>
                  <a:close/>
                  <a:moveTo>
                    <a:pt x="174" y="177"/>
                  </a:moveTo>
                  <a:cubicBezTo>
                    <a:pt x="174" y="177"/>
                    <a:pt x="174" y="177"/>
                    <a:pt x="174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Open Sans" panose="020B0606030504020204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F1140111-6C6E-E091-21A1-7D82E48FD9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35038" y="949325"/>
              <a:ext cx="574675" cy="538162"/>
            </a:xfrm>
            <a:custGeom>
              <a:avLst/>
              <a:gdLst>
                <a:gd name="T0" fmla="*/ 16 w 189"/>
                <a:gd name="T1" fmla="*/ 177 h 177"/>
                <a:gd name="T2" fmla="*/ 6 w 189"/>
                <a:gd name="T3" fmla="*/ 173 h 177"/>
                <a:gd name="T4" fmla="*/ 6 w 189"/>
                <a:gd name="T5" fmla="*/ 154 h 177"/>
                <a:gd name="T6" fmla="*/ 164 w 189"/>
                <a:gd name="T7" fmla="*/ 5 h 177"/>
                <a:gd name="T8" fmla="*/ 184 w 189"/>
                <a:gd name="T9" fmla="*/ 6 h 177"/>
                <a:gd name="T10" fmla="*/ 183 w 189"/>
                <a:gd name="T11" fmla="*/ 25 h 177"/>
                <a:gd name="T12" fmla="*/ 25 w 189"/>
                <a:gd name="T13" fmla="*/ 174 h 177"/>
                <a:gd name="T14" fmla="*/ 16 w 189"/>
                <a:gd name="T15" fmla="*/ 177 h 177"/>
                <a:gd name="T16" fmla="*/ 16 w 189"/>
                <a:gd name="T17" fmla="*/ 177 h 177"/>
                <a:gd name="T18" fmla="*/ 16 w 189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177">
                  <a:moveTo>
                    <a:pt x="16" y="177"/>
                  </a:moveTo>
                  <a:cubicBezTo>
                    <a:pt x="12" y="177"/>
                    <a:pt x="8" y="176"/>
                    <a:pt x="6" y="173"/>
                  </a:cubicBezTo>
                  <a:cubicBezTo>
                    <a:pt x="0" y="168"/>
                    <a:pt x="1" y="159"/>
                    <a:pt x="6" y="15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70" y="0"/>
                    <a:pt x="179" y="0"/>
                    <a:pt x="184" y="6"/>
                  </a:cubicBezTo>
                  <a:cubicBezTo>
                    <a:pt x="189" y="11"/>
                    <a:pt x="189" y="20"/>
                    <a:pt x="183" y="25"/>
                  </a:cubicBezTo>
                  <a:cubicBezTo>
                    <a:pt x="25" y="174"/>
                    <a:pt x="25" y="174"/>
                    <a:pt x="25" y="174"/>
                  </a:cubicBezTo>
                  <a:cubicBezTo>
                    <a:pt x="22" y="176"/>
                    <a:pt x="19" y="177"/>
                    <a:pt x="16" y="177"/>
                  </a:cubicBezTo>
                  <a:close/>
                  <a:moveTo>
                    <a:pt x="16" y="177"/>
                  </a:moveTo>
                  <a:cubicBezTo>
                    <a:pt x="16" y="177"/>
                    <a:pt x="16" y="177"/>
                    <a:pt x="16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Open Sans" panose="020B0606030504020204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AC7F33EE-EB68-3931-3453-7D24F3059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82713" y="61913"/>
              <a:ext cx="2593976" cy="1846262"/>
            </a:xfrm>
            <a:custGeom>
              <a:avLst/>
              <a:gdLst>
                <a:gd name="T0" fmla="*/ 784 w 853"/>
                <a:gd name="T1" fmla="*/ 606 h 606"/>
                <a:gd name="T2" fmla="*/ 69 w 853"/>
                <a:gd name="T3" fmla="*/ 606 h 606"/>
                <a:gd name="T4" fmla="*/ 0 w 853"/>
                <a:gd name="T5" fmla="*/ 538 h 606"/>
                <a:gd name="T6" fmla="*/ 0 w 853"/>
                <a:gd name="T7" fmla="*/ 69 h 606"/>
                <a:gd name="T8" fmla="*/ 69 w 853"/>
                <a:gd name="T9" fmla="*/ 0 h 606"/>
                <a:gd name="T10" fmla="*/ 784 w 853"/>
                <a:gd name="T11" fmla="*/ 0 h 606"/>
                <a:gd name="T12" fmla="*/ 853 w 853"/>
                <a:gd name="T13" fmla="*/ 69 h 606"/>
                <a:gd name="T14" fmla="*/ 853 w 853"/>
                <a:gd name="T15" fmla="*/ 538 h 606"/>
                <a:gd name="T16" fmla="*/ 784 w 853"/>
                <a:gd name="T17" fmla="*/ 606 h 606"/>
                <a:gd name="T18" fmla="*/ 69 w 853"/>
                <a:gd name="T19" fmla="*/ 28 h 606"/>
                <a:gd name="T20" fmla="*/ 28 w 853"/>
                <a:gd name="T21" fmla="*/ 69 h 606"/>
                <a:gd name="T22" fmla="*/ 28 w 853"/>
                <a:gd name="T23" fmla="*/ 538 h 606"/>
                <a:gd name="T24" fmla="*/ 69 w 853"/>
                <a:gd name="T25" fmla="*/ 579 h 606"/>
                <a:gd name="T26" fmla="*/ 784 w 853"/>
                <a:gd name="T27" fmla="*/ 579 h 606"/>
                <a:gd name="T28" fmla="*/ 825 w 853"/>
                <a:gd name="T29" fmla="*/ 538 h 606"/>
                <a:gd name="T30" fmla="*/ 825 w 853"/>
                <a:gd name="T31" fmla="*/ 69 h 606"/>
                <a:gd name="T32" fmla="*/ 784 w 853"/>
                <a:gd name="T33" fmla="*/ 28 h 606"/>
                <a:gd name="T34" fmla="*/ 69 w 853"/>
                <a:gd name="T35" fmla="*/ 28 h 606"/>
                <a:gd name="T36" fmla="*/ 69 w 853"/>
                <a:gd name="T37" fmla="*/ 28 h 606"/>
                <a:gd name="T38" fmla="*/ 69 w 853"/>
                <a:gd name="T39" fmla="*/ 28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3" h="606">
                  <a:moveTo>
                    <a:pt x="784" y="606"/>
                  </a:moveTo>
                  <a:cubicBezTo>
                    <a:pt x="69" y="606"/>
                    <a:pt x="69" y="606"/>
                    <a:pt x="69" y="606"/>
                  </a:cubicBezTo>
                  <a:cubicBezTo>
                    <a:pt x="31" y="606"/>
                    <a:pt x="0" y="576"/>
                    <a:pt x="0" y="53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784" y="0"/>
                    <a:pt x="784" y="0"/>
                    <a:pt x="784" y="0"/>
                  </a:cubicBezTo>
                  <a:cubicBezTo>
                    <a:pt x="822" y="0"/>
                    <a:pt x="853" y="31"/>
                    <a:pt x="853" y="69"/>
                  </a:cubicBezTo>
                  <a:cubicBezTo>
                    <a:pt x="853" y="538"/>
                    <a:pt x="853" y="538"/>
                    <a:pt x="853" y="538"/>
                  </a:cubicBezTo>
                  <a:cubicBezTo>
                    <a:pt x="853" y="576"/>
                    <a:pt x="822" y="606"/>
                    <a:pt x="784" y="606"/>
                  </a:cubicBezTo>
                  <a:close/>
                  <a:moveTo>
                    <a:pt x="69" y="28"/>
                  </a:moveTo>
                  <a:cubicBezTo>
                    <a:pt x="46" y="28"/>
                    <a:pt x="28" y="46"/>
                    <a:pt x="28" y="69"/>
                  </a:cubicBezTo>
                  <a:cubicBezTo>
                    <a:pt x="28" y="538"/>
                    <a:pt x="28" y="538"/>
                    <a:pt x="28" y="538"/>
                  </a:cubicBezTo>
                  <a:cubicBezTo>
                    <a:pt x="28" y="560"/>
                    <a:pt x="46" y="579"/>
                    <a:pt x="69" y="579"/>
                  </a:cubicBezTo>
                  <a:cubicBezTo>
                    <a:pt x="784" y="579"/>
                    <a:pt x="784" y="579"/>
                    <a:pt x="784" y="579"/>
                  </a:cubicBezTo>
                  <a:cubicBezTo>
                    <a:pt x="807" y="579"/>
                    <a:pt x="825" y="560"/>
                    <a:pt x="825" y="538"/>
                  </a:cubicBezTo>
                  <a:cubicBezTo>
                    <a:pt x="825" y="69"/>
                    <a:pt x="825" y="69"/>
                    <a:pt x="825" y="69"/>
                  </a:cubicBezTo>
                  <a:cubicBezTo>
                    <a:pt x="825" y="46"/>
                    <a:pt x="807" y="28"/>
                    <a:pt x="784" y="28"/>
                  </a:cubicBezTo>
                  <a:lnTo>
                    <a:pt x="69" y="28"/>
                  </a:lnTo>
                  <a:close/>
                  <a:moveTo>
                    <a:pt x="69" y="28"/>
                  </a:moveTo>
                  <a:cubicBezTo>
                    <a:pt x="69" y="28"/>
                    <a:pt x="69" y="28"/>
                    <a:pt x="69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Open Sans" panose="020B0606030504020204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35BD8F5A-FB5C-0469-814E-9EA56D36F4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30325" y="125413"/>
              <a:ext cx="2489201" cy="1069975"/>
            </a:xfrm>
            <a:custGeom>
              <a:avLst/>
              <a:gdLst>
                <a:gd name="T0" fmla="*/ 410 w 819"/>
                <a:gd name="T1" fmla="*/ 351 h 351"/>
                <a:gd name="T2" fmla="*/ 359 w 819"/>
                <a:gd name="T3" fmla="*/ 333 h 351"/>
                <a:gd name="T4" fmla="*/ 6 w 819"/>
                <a:gd name="T5" fmla="*/ 25 h 351"/>
                <a:gd name="T6" fmla="*/ 5 w 819"/>
                <a:gd name="T7" fmla="*/ 6 h 351"/>
                <a:gd name="T8" fmla="*/ 24 w 819"/>
                <a:gd name="T9" fmla="*/ 4 h 351"/>
                <a:gd name="T10" fmla="*/ 377 w 819"/>
                <a:gd name="T11" fmla="*/ 312 h 351"/>
                <a:gd name="T12" fmla="*/ 442 w 819"/>
                <a:gd name="T13" fmla="*/ 312 h 351"/>
                <a:gd name="T14" fmla="*/ 795 w 819"/>
                <a:gd name="T15" fmla="*/ 5 h 351"/>
                <a:gd name="T16" fmla="*/ 814 w 819"/>
                <a:gd name="T17" fmla="*/ 6 h 351"/>
                <a:gd name="T18" fmla="*/ 813 w 819"/>
                <a:gd name="T19" fmla="*/ 26 h 351"/>
                <a:gd name="T20" fmla="*/ 460 w 819"/>
                <a:gd name="T21" fmla="*/ 333 h 351"/>
                <a:gd name="T22" fmla="*/ 410 w 819"/>
                <a:gd name="T23" fmla="*/ 351 h 351"/>
                <a:gd name="T24" fmla="*/ 410 w 819"/>
                <a:gd name="T25" fmla="*/ 351 h 351"/>
                <a:gd name="T26" fmla="*/ 410 w 819"/>
                <a:gd name="T27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9" h="351">
                  <a:moveTo>
                    <a:pt x="410" y="351"/>
                  </a:moveTo>
                  <a:cubicBezTo>
                    <a:pt x="391" y="351"/>
                    <a:pt x="373" y="345"/>
                    <a:pt x="359" y="33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0"/>
                    <a:pt x="0" y="12"/>
                    <a:pt x="5" y="6"/>
                  </a:cubicBezTo>
                  <a:cubicBezTo>
                    <a:pt x="10" y="0"/>
                    <a:pt x="18" y="0"/>
                    <a:pt x="24" y="4"/>
                  </a:cubicBezTo>
                  <a:cubicBezTo>
                    <a:pt x="377" y="312"/>
                    <a:pt x="377" y="312"/>
                    <a:pt x="377" y="312"/>
                  </a:cubicBezTo>
                  <a:cubicBezTo>
                    <a:pt x="395" y="328"/>
                    <a:pt x="424" y="328"/>
                    <a:pt x="442" y="312"/>
                  </a:cubicBezTo>
                  <a:cubicBezTo>
                    <a:pt x="795" y="5"/>
                    <a:pt x="795" y="5"/>
                    <a:pt x="795" y="5"/>
                  </a:cubicBezTo>
                  <a:cubicBezTo>
                    <a:pt x="800" y="0"/>
                    <a:pt x="809" y="0"/>
                    <a:pt x="814" y="6"/>
                  </a:cubicBezTo>
                  <a:cubicBezTo>
                    <a:pt x="819" y="12"/>
                    <a:pt x="819" y="21"/>
                    <a:pt x="813" y="26"/>
                  </a:cubicBezTo>
                  <a:cubicBezTo>
                    <a:pt x="460" y="333"/>
                    <a:pt x="460" y="333"/>
                    <a:pt x="460" y="333"/>
                  </a:cubicBezTo>
                  <a:cubicBezTo>
                    <a:pt x="446" y="345"/>
                    <a:pt x="428" y="351"/>
                    <a:pt x="410" y="351"/>
                  </a:cubicBezTo>
                  <a:close/>
                  <a:moveTo>
                    <a:pt x="410" y="351"/>
                  </a:moveTo>
                  <a:cubicBezTo>
                    <a:pt x="410" y="351"/>
                    <a:pt x="410" y="351"/>
                    <a:pt x="410" y="3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Open Sans" panose="020B0606030504020204"/>
              </a:endParaRPr>
            </a:p>
          </p:txBody>
        </p:sp>
      </p:grp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9FFA98DB-4DF6-7C1E-AA8D-EE59D7AF7C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1819" y="4098394"/>
            <a:ext cx="3751867" cy="484187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D54AFF0E-A765-F094-1B4A-32D8EFE3B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7490" y="3522680"/>
            <a:ext cx="3751867" cy="484187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9" name="Picture 5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91F7F40-D426-F269-DBF9-8831A0DFC7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7" y="6357503"/>
            <a:ext cx="1722704" cy="36000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9BF16218-438F-0D2B-797B-99CE1E0423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2794" y="475833"/>
            <a:ext cx="3502438" cy="8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5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1C1476C-5420-C544-8BB2-46359A959A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03982">
            <a:off x="7539071" y="1603104"/>
            <a:ext cx="7611336" cy="6754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0385" y="6356351"/>
            <a:ext cx="9020961" cy="348330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264B6E-1EEB-1F4B-91B0-9AFD7E47BF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7" y="6354763"/>
            <a:ext cx="1210258" cy="432000"/>
          </a:xfrm>
          <a:prstGeom prst="rect">
            <a:avLst/>
          </a:prstGeom>
        </p:spPr>
      </p:pic>
      <p:sp>
        <p:nvSpPr>
          <p:cNvPr id="9" name="슬라이드 번호 개체 틀 12">
            <a:extLst>
              <a:ext uri="{FF2B5EF4-FFF2-40B4-BE49-F238E27FC236}">
                <a16:creationId xmlns:a16="http://schemas.microsoft.com/office/drawing/2014/main" id="{6166A445-84FF-CC41-BF3B-B08E7F94BB3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34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3952" y="6356350"/>
            <a:ext cx="9313599" cy="358413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B6A899-A694-484F-BA08-D0165E0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-1"/>
            <a:ext cx="2667000" cy="2168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01868-4CF2-2A4E-A70A-E59DE8EC76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sp>
        <p:nvSpPr>
          <p:cNvPr id="11" name="슬라이드 번호 개체 틀 12">
            <a:extLst>
              <a:ext uri="{FF2B5EF4-FFF2-40B4-BE49-F238E27FC236}">
                <a16:creationId xmlns:a16="http://schemas.microsoft.com/office/drawing/2014/main" id="{80936C99-3244-684C-87F3-E80EC18A53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-8563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3710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;p16">
            <a:extLst>
              <a:ext uri="{FF2B5EF4-FFF2-40B4-BE49-F238E27FC236}">
                <a16:creationId xmlns:a16="http://schemas.microsoft.com/office/drawing/2014/main" id="{31C2B286-580D-1178-8D39-E2E666655B8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688" y="593367"/>
            <a:ext cx="10974387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0B00B7"/>
                </a:solidFill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D1A64-7A72-C422-45BC-168C0EDDFC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6BC719-8A37-B784-7D0C-9B2D6649D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1679575"/>
            <a:ext cx="10974387" cy="4516438"/>
          </a:xfrm>
        </p:spPr>
        <p:txBody>
          <a:bodyPr/>
          <a:lstStyle>
            <a:lvl1pPr>
              <a:defRPr>
                <a:solidFill>
                  <a:srgbClr val="0B00B7"/>
                </a:solidFill>
              </a:defRPr>
            </a:lvl1pPr>
            <a:lvl2pPr>
              <a:defRPr>
                <a:solidFill>
                  <a:srgbClr val="0B00B7"/>
                </a:solidFill>
              </a:defRPr>
            </a:lvl2pPr>
            <a:lvl3pPr>
              <a:defRPr>
                <a:solidFill>
                  <a:srgbClr val="0B00B7"/>
                </a:solidFill>
              </a:defRPr>
            </a:lvl3pPr>
            <a:lvl4pPr>
              <a:defRPr>
                <a:solidFill>
                  <a:srgbClr val="0B00B7"/>
                </a:solidFill>
              </a:defRPr>
            </a:lvl4pPr>
            <a:lvl5pPr>
              <a:defRPr>
                <a:solidFill>
                  <a:srgbClr val="0B00B7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6BEC5-ADA9-B163-7338-EBFE6FEC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492DEE-E220-AA02-DEFA-3560DD73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733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;p16">
            <a:extLst>
              <a:ext uri="{FF2B5EF4-FFF2-40B4-BE49-F238E27FC236}">
                <a16:creationId xmlns:a16="http://schemas.microsoft.com/office/drawing/2014/main" id="{31C2B286-580D-1178-8D39-E2E666655B8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42C4F1-3C21-FA86-1187-11FEE29A02B8}"/>
              </a:ext>
            </a:extLst>
          </p:cNvPr>
          <p:cNvSpPr/>
          <p:nvPr userDrawn="1"/>
        </p:nvSpPr>
        <p:spPr>
          <a:xfrm>
            <a:off x="0" y="0"/>
            <a:ext cx="3252866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60990" y="1799447"/>
            <a:ext cx="1866561" cy="32591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0">
                <a:solidFill>
                  <a:schemeClr val="bg1"/>
                </a:solidFill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" name="슬라이드 번호 개체 틀 12">
            <a:extLst>
              <a:ext uri="{FF2B5EF4-FFF2-40B4-BE49-F238E27FC236}">
                <a16:creationId xmlns:a16="http://schemas.microsoft.com/office/drawing/2014/main" id="{176FFEA3-A072-AE61-B0D5-8AACA8681213}"/>
              </a:ext>
            </a:extLst>
          </p:cNvPr>
          <p:cNvSpPr txBox="1">
            <a:spLocks/>
          </p:cNvSpPr>
          <p:nvPr userDrawn="1"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6BC719-8A37-B784-7D0C-9B2D6649D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9936" y="914400"/>
            <a:ext cx="8306139" cy="5281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6BEC5-ADA9-B163-7338-EBFE6FEC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9935" y="6356350"/>
            <a:ext cx="7440495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492DEE-E220-AA02-DEFA-3560DD73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934" y="6356350"/>
            <a:ext cx="504568" cy="365125"/>
          </a:xfrm>
        </p:spPr>
        <p:txBody>
          <a:bodyPr/>
          <a:lstStyle/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0FA261-3128-6022-DA42-7740988F36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12" y="6361475"/>
            <a:ext cx="1011724" cy="3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0E062A-04E4-03BA-C512-975EA4B2D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309275" y="-1"/>
            <a:ext cx="3603556" cy="30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4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31D3C46D-D65E-0042-AC32-209BBDF470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9105" y="6356351"/>
            <a:ext cx="9080519" cy="349250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C50DA4-C002-C740-8F93-83A8B00A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sp>
        <p:nvSpPr>
          <p:cNvPr id="11" name="슬라이드 번호 개체 틀 12">
            <a:extLst>
              <a:ext uri="{FF2B5EF4-FFF2-40B4-BE49-F238E27FC236}">
                <a16:creationId xmlns:a16="http://schemas.microsoft.com/office/drawing/2014/main" id="{B1B0FE79-03D3-8A47-9187-A56004845C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6677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4;p16">
            <a:extLst>
              <a:ext uri="{FF2B5EF4-FFF2-40B4-BE49-F238E27FC236}">
                <a16:creationId xmlns:a16="http://schemas.microsoft.com/office/drawing/2014/main" id="{EC959A82-898A-9BF6-621D-BCFE423E493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8237838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75A131-5801-CB2A-E78A-BAC24F60AE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9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1_light_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6"/>
          </p:nvPr>
        </p:nvSpPr>
        <p:spPr>
          <a:xfrm>
            <a:off x="289029" y="0"/>
            <a:ext cx="7483372" cy="6858000"/>
          </a:xfrm>
          <a:custGeom>
            <a:avLst/>
            <a:gdLst>
              <a:gd name="connsiteX0" fmla="*/ 3741687 w 7483372"/>
              <a:gd name="connsiteY0" fmla="*/ 1173163 h 6858000"/>
              <a:gd name="connsiteX1" fmla="*/ 1485849 w 7483372"/>
              <a:gd name="connsiteY1" fmla="*/ 3429001 h 6858000"/>
              <a:gd name="connsiteX2" fmla="*/ 3741687 w 7483372"/>
              <a:gd name="connsiteY2" fmla="*/ 5684839 h 6858000"/>
              <a:gd name="connsiteX3" fmla="*/ 5997525 w 7483372"/>
              <a:gd name="connsiteY3" fmla="*/ 3429001 h 6858000"/>
              <a:gd name="connsiteX4" fmla="*/ 3741687 w 7483372"/>
              <a:gd name="connsiteY4" fmla="*/ 1173163 h 6858000"/>
              <a:gd name="connsiteX5" fmla="*/ 2199390 w 7483372"/>
              <a:gd name="connsiteY5" fmla="*/ 0 h 6858000"/>
              <a:gd name="connsiteX6" fmla="*/ 5283982 w 7483372"/>
              <a:gd name="connsiteY6" fmla="*/ 0 h 6858000"/>
              <a:gd name="connsiteX7" fmla="*/ 5363862 w 7483372"/>
              <a:gd name="connsiteY7" fmla="*/ 36113 h 6858000"/>
              <a:gd name="connsiteX8" fmla="*/ 7483372 w 7483372"/>
              <a:gd name="connsiteY8" fmla="*/ 3408828 h 6858000"/>
              <a:gd name="connsiteX9" fmla="*/ 5198119 w 7483372"/>
              <a:gd name="connsiteY9" fmla="*/ 6856474 h 6858000"/>
              <a:gd name="connsiteX10" fmla="*/ 5194249 w 7483372"/>
              <a:gd name="connsiteY10" fmla="*/ 6858000 h 6858000"/>
              <a:gd name="connsiteX11" fmla="*/ 2289124 w 7483372"/>
              <a:gd name="connsiteY11" fmla="*/ 6858000 h 6858000"/>
              <a:gd name="connsiteX12" fmla="*/ 2285253 w 7483372"/>
              <a:gd name="connsiteY12" fmla="*/ 6856474 h 6858000"/>
              <a:gd name="connsiteX13" fmla="*/ 0 w 7483372"/>
              <a:gd name="connsiteY13" fmla="*/ 3408828 h 6858000"/>
              <a:gd name="connsiteX14" fmla="*/ 2119511 w 7483372"/>
              <a:gd name="connsiteY14" fmla="*/ 36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83372" h="6858000">
                <a:moveTo>
                  <a:pt x="3741687" y="1173163"/>
                </a:moveTo>
                <a:cubicBezTo>
                  <a:pt x="2495822" y="1173163"/>
                  <a:pt x="1485849" y="2183136"/>
                  <a:pt x="1485849" y="3429001"/>
                </a:cubicBezTo>
                <a:cubicBezTo>
                  <a:pt x="1485849" y="4674866"/>
                  <a:pt x="2495822" y="5684839"/>
                  <a:pt x="3741687" y="5684839"/>
                </a:cubicBezTo>
                <a:cubicBezTo>
                  <a:pt x="4987552" y="5684839"/>
                  <a:pt x="5997525" y="4674866"/>
                  <a:pt x="5997525" y="3429001"/>
                </a:cubicBezTo>
                <a:cubicBezTo>
                  <a:pt x="5997525" y="2183136"/>
                  <a:pt x="4987552" y="1173163"/>
                  <a:pt x="3741687" y="1173163"/>
                </a:cubicBezTo>
                <a:close/>
                <a:moveTo>
                  <a:pt x="2199390" y="0"/>
                </a:moveTo>
                <a:lnTo>
                  <a:pt x="5283982" y="0"/>
                </a:lnTo>
                <a:lnTo>
                  <a:pt x="5363862" y="36113"/>
                </a:lnTo>
                <a:cubicBezTo>
                  <a:pt x="6617956" y="640397"/>
                  <a:pt x="7483372" y="1923549"/>
                  <a:pt x="7483372" y="3408828"/>
                </a:cubicBezTo>
                <a:cubicBezTo>
                  <a:pt x="7483372" y="4958685"/>
                  <a:pt x="6541067" y="6288455"/>
                  <a:pt x="5198119" y="6856474"/>
                </a:cubicBezTo>
                <a:lnTo>
                  <a:pt x="5194249" y="6858000"/>
                </a:lnTo>
                <a:lnTo>
                  <a:pt x="2289124" y="6858000"/>
                </a:lnTo>
                <a:lnTo>
                  <a:pt x="2285253" y="6856474"/>
                </a:lnTo>
                <a:cubicBezTo>
                  <a:pt x="942306" y="6288455"/>
                  <a:pt x="0" y="4958685"/>
                  <a:pt x="0" y="3408828"/>
                </a:cubicBezTo>
                <a:cubicBezTo>
                  <a:pt x="0" y="1923549"/>
                  <a:pt x="865416" y="640397"/>
                  <a:pt x="2119511" y="361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0" name="그림 개체 틀 19"/>
          <p:cNvSpPr>
            <a:spLocks noGrp="1"/>
          </p:cNvSpPr>
          <p:nvPr>
            <p:ph type="pic" sz="quarter" idx="17"/>
          </p:nvPr>
        </p:nvSpPr>
        <p:spPr>
          <a:xfrm>
            <a:off x="4790661" y="1"/>
            <a:ext cx="4024728" cy="3368607"/>
          </a:xfrm>
          <a:custGeom>
            <a:avLst/>
            <a:gdLst>
              <a:gd name="connsiteX0" fmla="*/ 528775 w 4024728"/>
              <a:gd name="connsiteY0" fmla="*/ 0 h 3368607"/>
              <a:gd name="connsiteX1" fmla="*/ 3495954 w 4024728"/>
              <a:gd name="connsiteY1" fmla="*/ 0 h 3368607"/>
              <a:gd name="connsiteX2" fmla="*/ 3565202 w 4024728"/>
              <a:gd name="connsiteY2" fmla="*/ 76193 h 3368607"/>
              <a:gd name="connsiteX3" fmla="*/ 4024728 w 4024728"/>
              <a:gd name="connsiteY3" fmla="*/ 1356243 h 3368607"/>
              <a:gd name="connsiteX4" fmla="*/ 2012364 w 4024728"/>
              <a:gd name="connsiteY4" fmla="*/ 3368607 h 3368607"/>
              <a:gd name="connsiteX5" fmla="*/ 0 w 4024728"/>
              <a:gd name="connsiteY5" fmla="*/ 1356243 h 3368607"/>
              <a:gd name="connsiteX6" fmla="*/ 459526 w 4024728"/>
              <a:gd name="connsiteY6" fmla="*/ 76193 h 33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728" h="3368607">
                <a:moveTo>
                  <a:pt x="528775" y="0"/>
                </a:moveTo>
                <a:lnTo>
                  <a:pt x="3495954" y="0"/>
                </a:lnTo>
                <a:lnTo>
                  <a:pt x="3565202" y="76193"/>
                </a:lnTo>
                <a:cubicBezTo>
                  <a:pt x="3852277" y="424048"/>
                  <a:pt x="4024728" y="870006"/>
                  <a:pt x="4024728" y="1356243"/>
                </a:cubicBezTo>
                <a:cubicBezTo>
                  <a:pt x="4024728" y="2467641"/>
                  <a:pt x="3123762" y="3368607"/>
                  <a:pt x="2012364" y="3368607"/>
                </a:cubicBezTo>
                <a:cubicBezTo>
                  <a:pt x="900966" y="3368607"/>
                  <a:pt x="0" y="2467641"/>
                  <a:pt x="0" y="1356243"/>
                </a:cubicBezTo>
                <a:cubicBezTo>
                  <a:pt x="0" y="870006"/>
                  <a:pt x="172451" y="424048"/>
                  <a:pt x="459526" y="76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67E905-9829-3A48-B64E-3F05C83C5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8100" y="3749742"/>
            <a:ext cx="9220200" cy="2006600"/>
          </a:xfrm>
        </p:spPr>
        <p:txBody>
          <a:bodyPr>
            <a:noAutofit/>
          </a:bodyPr>
          <a:lstStyle>
            <a:lvl1pPr marL="0" indent="0" algn="r">
              <a:buNone/>
              <a:defRPr sz="8000" b="1">
                <a:solidFill>
                  <a:schemeClr val="bg2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020A61-98B8-4D42-B44D-28436F578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1100" y="3038475"/>
            <a:ext cx="5537200" cy="520700"/>
          </a:xfrm>
        </p:spPr>
        <p:txBody>
          <a:bodyPr/>
          <a:lstStyle>
            <a:lvl1pPr marL="0" indent="0" algn="r">
              <a:buNone/>
              <a:defRPr b="0" i="0">
                <a:solidFill>
                  <a:schemeClr val="accent3">
                    <a:lumMod val="7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B0AF54-F642-CC4C-A853-9CACB1646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2063115"/>
            <a:ext cx="5537200" cy="520700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6FC93-08E4-3643-8D34-1D4297EB1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11" y="208742"/>
            <a:ext cx="324000" cy="2699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C04362-43E0-8443-9DD7-E8C7838A0A0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426385" y="181869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 dirty="0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dirty="0" err="1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 dirty="0">
              <a:solidFill>
                <a:schemeClr val="tx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A24E07-433B-D04F-80AA-B81E631A66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4300" y="6372763"/>
            <a:ext cx="324000" cy="324000"/>
          </a:xfrm>
          <a:prstGeom prst="rect">
            <a:avLst/>
          </a:prstGeom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1840538" y="6356350"/>
            <a:ext cx="9357730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26B505-CC0E-A247-B5EB-95E9D39260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4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colorTemperature colorTemp="5214"/>
                    </a14:imgEffect>
                    <a14:imgEffect>
                      <a14:saturation sat="2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8" descr="Shape, icon, circle&#10;&#10;Description automatically generated">
            <a:extLst>
              <a:ext uri="{FF2B5EF4-FFF2-40B4-BE49-F238E27FC236}">
                <a16:creationId xmlns:a16="http://schemas.microsoft.com/office/drawing/2014/main" id="{7012A354-264B-014D-8188-C1881643E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-1"/>
            <a:ext cx="2597150" cy="2563661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142D020-A5FC-DC46-814F-77FD46E166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4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46;p31">
            <a:extLst>
              <a:ext uri="{FF2B5EF4-FFF2-40B4-BE49-F238E27FC236}">
                <a16:creationId xmlns:a16="http://schemas.microsoft.com/office/drawing/2014/main" id="{D2E246F3-5199-04A8-121B-7304ACFD672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7"/>
            <a:ext cx="12192004" cy="68579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7603B-A8FD-D827-688C-3F8A5AB9F8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AA789-8ACF-C508-AB92-52D19EB619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DD0B8-9049-D0F5-613A-E1E550E697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3117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0746618-4A55-5B48-9441-FA1AAB2A03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75555C-D4ED-EE45-8E79-DFFD49E7E6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0" y="17929"/>
            <a:ext cx="471405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87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4;p16">
            <a:extLst>
              <a:ext uri="{FF2B5EF4-FFF2-40B4-BE49-F238E27FC236}">
                <a16:creationId xmlns:a16="http://schemas.microsoft.com/office/drawing/2014/main" id="{D2C9B7DC-93A8-8C02-8F0F-61806B5952A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5BC14-637D-A944-ACA0-747EFB16C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87934" y="6354763"/>
            <a:ext cx="9838038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6" name="슬라이드 번호 개체 틀 12">
            <a:extLst>
              <a:ext uri="{FF2B5EF4-FFF2-40B4-BE49-F238E27FC236}">
                <a16:creationId xmlns:a16="http://schemas.microsoft.com/office/drawing/2014/main" id="{8491081F-B4F3-E62E-1CE1-4F47E78F7547}"/>
              </a:ext>
            </a:extLst>
          </p:cNvPr>
          <p:cNvSpPr txBox="1">
            <a:spLocks/>
          </p:cNvSpPr>
          <p:nvPr userDrawn="1"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AC6FE-7FFF-75E3-481D-B5FC744414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2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4;p16">
            <a:extLst>
              <a:ext uri="{FF2B5EF4-FFF2-40B4-BE49-F238E27FC236}">
                <a16:creationId xmlns:a16="http://schemas.microsoft.com/office/drawing/2014/main" id="{14D34A56-FC82-AC04-B3AC-83C2CDE0882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2703"/>
            <a:ext cx="10515600" cy="1325563"/>
          </a:xfrm>
        </p:spPr>
        <p:txBody>
          <a:bodyPr/>
          <a:lstStyle>
            <a:lvl1pPr algn="ctr">
              <a:defRPr cap="all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E67E0-9926-4B46-BF2F-522C8ECE8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42498" y="6356351"/>
            <a:ext cx="9385508" cy="348330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9" name="슬라이드 번호 개체 틀 12">
            <a:extLst>
              <a:ext uri="{FF2B5EF4-FFF2-40B4-BE49-F238E27FC236}">
                <a16:creationId xmlns:a16="http://schemas.microsoft.com/office/drawing/2014/main" id="{F6A5107B-5A49-904B-8FCA-1FC2462E49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528006" y="6308680"/>
            <a:ext cx="663994" cy="396000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200" b="1">
                <a:solidFill>
                  <a:srgbClr val="AEC0B9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2986CD-F0DA-FF43-8B04-1ECC2FDF40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6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B0385-FB06-D247-BF1E-BDD07C82DE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10510381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5994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1_n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6350" y="-10160"/>
            <a:ext cx="12192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그림 개체 틀 9"/>
          <p:cNvSpPr>
            <a:spLocks noGrp="1"/>
          </p:cNvSpPr>
          <p:nvPr>
            <p:ph type="pic" sz="quarter" idx="16"/>
          </p:nvPr>
        </p:nvSpPr>
        <p:spPr>
          <a:xfrm>
            <a:off x="289029" y="0"/>
            <a:ext cx="7483372" cy="6858000"/>
          </a:xfrm>
          <a:custGeom>
            <a:avLst/>
            <a:gdLst>
              <a:gd name="connsiteX0" fmla="*/ 3741687 w 7483372"/>
              <a:gd name="connsiteY0" fmla="*/ 1173163 h 6858000"/>
              <a:gd name="connsiteX1" fmla="*/ 1485849 w 7483372"/>
              <a:gd name="connsiteY1" fmla="*/ 3429001 h 6858000"/>
              <a:gd name="connsiteX2" fmla="*/ 3741687 w 7483372"/>
              <a:gd name="connsiteY2" fmla="*/ 5684839 h 6858000"/>
              <a:gd name="connsiteX3" fmla="*/ 5997525 w 7483372"/>
              <a:gd name="connsiteY3" fmla="*/ 3429001 h 6858000"/>
              <a:gd name="connsiteX4" fmla="*/ 3741687 w 7483372"/>
              <a:gd name="connsiteY4" fmla="*/ 1173163 h 6858000"/>
              <a:gd name="connsiteX5" fmla="*/ 2199390 w 7483372"/>
              <a:gd name="connsiteY5" fmla="*/ 0 h 6858000"/>
              <a:gd name="connsiteX6" fmla="*/ 5283982 w 7483372"/>
              <a:gd name="connsiteY6" fmla="*/ 0 h 6858000"/>
              <a:gd name="connsiteX7" fmla="*/ 5363862 w 7483372"/>
              <a:gd name="connsiteY7" fmla="*/ 36113 h 6858000"/>
              <a:gd name="connsiteX8" fmla="*/ 7483372 w 7483372"/>
              <a:gd name="connsiteY8" fmla="*/ 3408828 h 6858000"/>
              <a:gd name="connsiteX9" fmla="*/ 5198119 w 7483372"/>
              <a:gd name="connsiteY9" fmla="*/ 6856474 h 6858000"/>
              <a:gd name="connsiteX10" fmla="*/ 5194249 w 7483372"/>
              <a:gd name="connsiteY10" fmla="*/ 6858000 h 6858000"/>
              <a:gd name="connsiteX11" fmla="*/ 2289124 w 7483372"/>
              <a:gd name="connsiteY11" fmla="*/ 6858000 h 6858000"/>
              <a:gd name="connsiteX12" fmla="*/ 2285253 w 7483372"/>
              <a:gd name="connsiteY12" fmla="*/ 6856474 h 6858000"/>
              <a:gd name="connsiteX13" fmla="*/ 0 w 7483372"/>
              <a:gd name="connsiteY13" fmla="*/ 3408828 h 6858000"/>
              <a:gd name="connsiteX14" fmla="*/ 2119511 w 7483372"/>
              <a:gd name="connsiteY14" fmla="*/ 36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83372" h="6858000">
                <a:moveTo>
                  <a:pt x="3741687" y="1173163"/>
                </a:moveTo>
                <a:cubicBezTo>
                  <a:pt x="2495822" y="1173163"/>
                  <a:pt x="1485849" y="2183136"/>
                  <a:pt x="1485849" y="3429001"/>
                </a:cubicBezTo>
                <a:cubicBezTo>
                  <a:pt x="1485849" y="4674866"/>
                  <a:pt x="2495822" y="5684839"/>
                  <a:pt x="3741687" y="5684839"/>
                </a:cubicBezTo>
                <a:cubicBezTo>
                  <a:pt x="4987552" y="5684839"/>
                  <a:pt x="5997525" y="4674866"/>
                  <a:pt x="5997525" y="3429001"/>
                </a:cubicBezTo>
                <a:cubicBezTo>
                  <a:pt x="5997525" y="2183136"/>
                  <a:pt x="4987552" y="1173163"/>
                  <a:pt x="3741687" y="1173163"/>
                </a:cubicBezTo>
                <a:close/>
                <a:moveTo>
                  <a:pt x="2199390" y="0"/>
                </a:moveTo>
                <a:lnTo>
                  <a:pt x="5283982" y="0"/>
                </a:lnTo>
                <a:lnTo>
                  <a:pt x="5363862" y="36113"/>
                </a:lnTo>
                <a:cubicBezTo>
                  <a:pt x="6617956" y="640397"/>
                  <a:pt x="7483372" y="1923549"/>
                  <a:pt x="7483372" y="3408828"/>
                </a:cubicBezTo>
                <a:cubicBezTo>
                  <a:pt x="7483372" y="4958685"/>
                  <a:pt x="6541067" y="6288455"/>
                  <a:pt x="5198119" y="6856474"/>
                </a:cubicBezTo>
                <a:lnTo>
                  <a:pt x="5194249" y="6858000"/>
                </a:lnTo>
                <a:lnTo>
                  <a:pt x="2289124" y="6858000"/>
                </a:lnTo>
                <a:lnTo>
                  <a:pt x="2285253" y="6856474"/>
                </a:lnTo>
                <a:cubicBezTo>
                  <a:pt x="942306" y="6288455"/>
                  <a:pt x="0" y="4958685"/>
                  <a:pt x="0" y="3408828"/>
                </a:cubicBezTo>
                <a:cubicBezTo>
                  <a:pt x="0" y="1923549"/>
                  <a:pt x="865416" y="640397"/>
                  <a:pt x="2119511" y="361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0" name="그림 개체 틀 19"/>
          <p:cNvSpPr>
            <a:spLocks noGrp="1"/>
          </p:cNvSpPr>
          <p:nvPr>
            <p:ph type="pic" sz="quarter" idx="17"/>
          </p:nvPr>
        </p:nvSpPr>
        <p:spPr>
          <a:xfrm>
            <a:off x="4790661" y="1"/>
            <a:ext cx="4024728" cy="3368607"/>
          </a:xfrm>
          <a:custGeom>
            <a:avLst/>
            <a:gdLst>
              <a:gd name="connsiteX0" fmla="*/ 528775 w 4024728"/>
              <a:gd name="connsiteY0" fmla="*/ 0 h 3368607"/>
              <a:gd name="connsiteX1" fmla="*/ 3495954 w 4024728"/>
              <a:gd name="connsiteY1" fmla="*/ 0 h 3368607"/>
              <a:gd name="connsiteX2" fmla="*/ 3565202 w 4024728"/>
              <a:gd name="connsiteY2" fmla="*/ 76193 h 3368607"/>
              <a:gd name="connsiteX3" fmla="*/ 4024728 w 4024728"/>
              <a:gd name="connsiteY3" fmla="*/ 1356243 h 3368607"/>
              <a:gd name="connsiteX4" fmla="*/ 2012364 w 4024728"/>
              <a:gd name="connsiteY4" fmla="*/ 3368607 h 3368607"/>
              <a:gd name="connsiteX5" fmla="*/ 0 w 4024728"/>
              <a:gd name="connsiteY5" fmla="*/ 1356243 h 3368607"/>
              <a:gd name="connsiteX6" fmla="*/ 459526 w 4024728"/>
              <a:gd name="connsiteY6" fmla="*/ 76193 h 33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728" h="3368607">
                <a:moveTo>
                  <a:pt x="528775" y="0"/>
                </a:moveTo>
                <a:lnTo>
                  <a:pt x="3495954" y="0"/>
                </a:lnTo>
                <a:lnTo>
                  <a:pt x="3565202" y="76193"/>
                </a:lnTo>
                <a:cubicBezTo>
                  <a:pt x="3852277" y="424048"/>
                  <a:pt x="4024728" y="870006"/>
                  <a:pt x="4024728" y="1356243"/>
                </a:cubicBezTo>
                <a:cubicBezTo>
                  <a:pt x="4024728" y="2467641"/>
                  <a:pt x="3123762" y="3368607"/>
                  <a:pt x="2012364" y="3368607"/>
                </a:cubicBezTo>
                <a:cubicBezTo>
                  <a:pt x="900966" y="3368607"/>
                  <a:pt x="0" y="2467641"/>
                  <a:pt x="0" y="1356243"/>
                </a:cubicBezTo>
                <a:cubicBezTo>
                  <a:pt x="0" y="870006"/>
                  <a:pt x="172451" y="424048"/>
                  <a:pt x="459526" y="76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67E905-9829-3A48-B64E-3F05C83C5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8100" y="3749742"/>
            <a:ext cx="9220200" cy="2006600"/>
          </a:xfrm>
        </p:spPr>
        <p:txBody>
          <a:bodyPr>
            <a:noAutofit/>
          </a:bodyPr>
          <a:lstStyle>
            <a:lvl1pPr marL="0" indent="0">
              <a:buNone/>
              <a:defRPr sz="8000" b="1">
                <a:solidFill>
                  <a:schemeClr val="accent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020A61-98B8-4D42-B44D-28436F578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1100" y="3038475"/>
            <a:ext cx="5537200" cy="5207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B0AF54-F642-CC4C-A853-9CACB1646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2063115"/>
            <a:ext cx="5537200" cy="520700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6FC93-08E4-3643-8D34-1D4297EB1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963" y="264418"/>
            <a:ext cx="388801" cy="324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C04362-43E0-8443-9DD7-E8C7838A0A0B}"/>
              </a:ext>
            </a:extLst>
          </p:cNvPr>
          <p:cNvSpPr txBox="1">
            <a:spLocks/>
          </p:cNvSpPr>
          <p:nvPr userDrawn="1"/>
        </p:nvSpPr>
        <p:spPr>
          <a:xfrm>
            <a:off x="10321714" y="264418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 dirty="0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dirty="0" err="1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 dirty="0">
              <a:solidFill>
                <a:schemeClr val="bg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A24E07-433B-D04F-80AA-B81E631A66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8592" y="6387072"/>
            <a:ext cx="324000" cy="324000"/>
          </a:xfrm>
          <a:prstGeom prst="rect">
            <a:avLst/>
          </a:prstGeom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93700" y="6356350"/>
            <a:ext cx="77597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2543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background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59F22E89-4B44-C946-981E-F7522714D6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04"/>
                    </a14:imgEffect>
                    <a14:imgEffect>
                      <a14:saturation sat="1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07" y="-12358"/>
            <a:ext cx="12275201" cy="6912000"/>
          </a:xfrm>
          <a:prstGeom prst="rect">
            <a:avLst/>
          </a:prstGeom>
        </p:spPr>
      </p:pic>
      <p:sp>
        <p:nvSpPr>
          <p:cNvPr id="12" name="바닥글 개체 틀 11"/>
          <p:cNvSpPr>
            <a:spLocks noGrp="1"/>
          </p:cNvSpPr>
          <p:nvPr>
            <p:ph type="ftr" sz="quarter" idx="16"/>
          </p:nvPr>
        </p:nvSpPr>
        <p:spPr>
          <a:xfrm>
            <a:off x="1357183" y="6343993"/>
            <a:ext cx="9477633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F11581-11D1-C846-9475-A921FBF66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4846" y="962689"/>
            <a:ext cx="6522308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917694-014E-9346-AFD1-0AB023032C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3621" y="2645461"/>
            <a:ext cx="7784757" cy="3163888"/>
          </a:xfrm>
        </p:spPr>
        <p:txBody>
          <a:bodyPr numCol="2">
            <a:normAutofit/>
          </a:bodyPr>
          <a:lstStyle>
            <a:lvl1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</a:t>
            </a:r>
          </a:p>
          <a:p>
            <a:pPr lvl="0"/>
            <a:r>
              <a:rPr lang="en-GB" dirty="0" err="1"/>
              <a:t>Kjfkajfk</a:t>
            </a:r>
            <a:endParaRPr lang="en-GB" dirty="0"/>
          </a:p>
          <a:p>
            <a:pPr lvl="0"/>
            <a:r>
              <a:rPr lang="en-GB" dirty="0" err="1"/>
              <a:t>Fdkjfkdsljksl</a:t>
            </a:r>
            <a:endParaRPr lang="en-GB" dirty="0"/>
          </a:p>
          <a:p>
            <a:pPr lvl="0"/>
            <a:r>
              <a:rPr lang="en-GB" dirty="0" err="1"/>
              <a:t>Kjfkdjflkas</a:t>
            </a:r>
            <a:endParaRPr lang="en-GB" dirty="0"/>
          </a:p>
          <a:p>
            <a:pPr lvl="0"/>
            <a:r>
              <a:rPr lang="en-GB" dirty="0" err="1"/>
              <a:t>Jfkladfjlkasjf</a:t>
            </a:r>
            <a:endParaRPr lang="en-GB" dirty="0"/>
          </a:p>
          <a:p>
            <a:pPr lvl="0"/>
            <a:r>
              <a:rPr lang="en-GB" dirty="0" err="1"/>
              <a:t>Fjdkfjsldkj</a:t>
            </a:r>
            <a:endParaRPr lang="en-GB" dirty="0"/>
          </a:p>
          <a:p>
            <a:pPr lvl="0"/>
            <a:r>
              <a:rPr lang="en-GB" dirty="0" err="1"/>
              <a:t>Jkfjasdklfjalsk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0" name="슬라이드 번호 개체 틀 12">
            <a:extLst>
              <a:ext uri="{FF2B5EF4-FFF2-40B4-BE49-F238E27FC236}">
                <a16:creationId xmlns:a16="http://schemas.microsoft.com/office/drawing/2014/main" id="{1AEA3658-62EB-A24B-8B5C-38127754A5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B13439-71EF-5F4B-B473-842C9AAF25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95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content_image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/>
          <p:cNvSpPr>
            <a:spLocks noGrp="1"/>
          </p:cNvSpPr>
          <p:nvPr>
            <p:ph type="pic" sz="quarter" idx="15"/>
          </p:nvPr>
        </p:nvSpPr>
        <p:spPr>
          <a:xfrm>
            <a:off x="0" y="717886"/>
            <a:ext cx="2452914" cy="4905828"/>
          </a:xfrm>
          <a:custGeom>
            <a:avLst/>
            <a:gdLst>
              <a:gd name="connsiteX0" fmla="*/ 0 w 2452914"/>
              <a:gd name="connsiteY0" fmla="*/ 0 h 4905828"/>
              <a:gd name="connsiteX1" fmla="*/ 2452914 w 2452914"/>
              <a:gd name="connsiteY1" fmla="*/ 2452914 h 4905828"/>
              <a:gd name="connsiteX2" fmla="*/ 0 w 2452914"/>
              <a:gd name="connsiteY2" fmla="*/ 4905828 h 4905828"/>
              <a:gd name="connsiteX3" fmla="*/ 0 w 2452914"/>
              <a:gd name="connsiteY3" fmla="*/ 3679371 h 4905828"/>
              <a:gd name="connsiteX4" fmla="*/ 1226457 w 2452914"/>
              <a:gd name="connsiteY4" fmla="*/ 2452914 h 4905828"/>
              <a:gd name="connsiteX5" fmla="*/ 0 w 2452914"/>
              <a:gd name="connsiteY5" fmla="*/ 1226457 h 490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2914" h="4905828">
                <a:moveTo>
                  <a:pt x="0" y="0"/>
                </a:moveTo>
                <a:cubicBezTo>
                  <a:pt x="1354707" y="0"/>
                  <a:pt x="2452914" y="1098207"/>
                  <a:pt x="2452914" y="2452914"/>
                </a:cubicBezTo>
                <a:cubicBezTo>
                  <a:pt x="2452914" y="3807621"/>
                  <a:pt x="1354707" y="4905828"/>
                  <a:pt x="0" y="4905828"/>
                </a:cubicBezTo>
                <a:lnTo>
                  <a:pt x="0" y="3679371"/>
                </a:lnTo>
                <a:cubicBezTo>
                  <a:pt x="677353" y="3679371"/>
                  <a:pt x="1226457" y="3130267"/>
                  <a:pt x="1226457" y="2452914"/>
                </a:cubicBezTo>
                <a:cubicBezTo>
                  <a:pt x="1226457" y="1775561"/>
                  <a:pt x="677353" y="1226457"/>
                  <a:pt x="0" y="122645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60944" y="6356351"/>
            <a:ext cx="9155696" cy="348330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504" y="662957"/>
            <a:ext cx="8327136" cy="1289651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9504" y="1952609"/>
            <a:ext cx="8327136" cy="4140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pic>
        <p:nvPicPr>
          <p:cNvPr id="28" name="Picture 27" descr="Shape, icon, circle&#10;&#10;Description automatically generated">
            <a:extLst>
              <a:ext uri="{FF2B5EF4-FFF2-40B4-BE49-F238E27FC236}">
                <a16:creationId xmlns:a16="http://schemas.microsoft.com/office/drawing/2014/main" id="{83D489A5-A88B-F84C-A113-CF1A6790AC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1392" y="1952608"/>
            <a:ext cx="2448000" cy="2448000"/>
          </a:xfrm>
          <a:prstGeom prst="rect">
            <a:avLst/>
          </a:prstGeom>
        </p:spPr>
      </p:pic>
      <p:sp>
        <p:nvSpPr>
          <p:cNvPr id="31" name="슬라이드 번호 개체 틀 12">
            <a:extLst>
              <a:ext uri="{FF2B5EF4-FFF2-40B4-BE49-F238E27FC236}">
                <a16:creationId xmlns:a16="http://schemas.microsoft.com/office/drawing/2014/main" id="{9829469D-F4E9-E74D-8582-E14A1F5F5C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1DE1C5-7126-1B4E-B550-7F12504C6D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36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and_content_image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A4DD70E-AC35-4D40-B7A5-3C289AC68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40381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60944" y="6356351"/>
            <a:ext cx="9155696" cy="348330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4086" y="662957"/>
            <a:ext cx="9412554" cy="1289651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04086" y="1952609"/>
            <a:ext cx="9412554" cy="4140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31" name="슬라이드 번호 개체 틀 12">
            <a:extLst>
              <a:ext uri="{FF2B5EF4-FFF2-40B4-BE49-F238E27FC236}">
                <a16:creationId xmlns:a16="http://schemas.microsoft.com/office/drawing/2014/main" id="{9829469D-F4E9-E74D-8582-E14A1F5F5C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147AB-CAEB-8D40-885D-B9ACA1EB4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8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1_graded_background">
    <p:bg>
      <p:bgPr>
        <a:gradFill>
          <a:gsLst>
            <a:gs pos="0">
              <a:schemeClr val="accent2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6"/>
          </p:nvPr>
        </p:nvSpPr>
        <p:spPr>
          <a:xfrm>
            <a:off x="289029" y="0"/>
            <a:ext cx="7483372" cy="6858000"/>
          </a:xfrm>
          <a:custGeom>
            <a:avLst/>
            <a:gdLst>
              <a:gd name="connsiteX0" fmla="*/ 3741687 w 7483372"/>
              <a:gd name="connsiteY0" fmla="*/ 1173163 h 6858000"/>
              <a:gd name="connsiteX1" fmla="*/ 1485849 w 7483372"/>
              <a:gd name="connsiteY1" fmla="*/ 3429001 h 6858000"/>
              <a:gd name="connsiteX2" fmla="*/ 3741687 w 7483372"/>
              <a:gd name="connsiteY2" fmla="*/ 5684839 h 6858000"/>
              <a:gd name="connsiteX3" fmla="*/ 5997525 w 7483372"/>
              <a:gd name="connsiteY3" fmla="*/ 3429001 h 6858000"/>
              <a:gd name="connsiteX4" fmla="*/ 3741687 w 7483372"/>
              <a:gd name="connsiteY4" fmla="*/ 1173163 h 6858000"/>
              <a:gd name="connsiteX5" fmla="*/ 2199390 w 7483372"/>
              <a:gd name="connsiteY5" fmla="*/ 0 h 6858000"/>
              <a:gd name="connsiteX6" fmla="*/ 5283982 w 7483372"/>
              <a:gd name="connsiteY6" fmla="*/ 0 h 6858000"/>
              <a:gd name="connsiteX7" fmla="*/ 5363862 w 7483372"/>
              <a:gd name="connsiteY7" fmla="*/ 36113 h 6858000"/>
              <a:gd name="connsiteX8" fmla="*/ 7483372 w 7483372"/>
              <a:gd name="connsiteY8" fmla="*/ 3408828 h 6858000"/>
              <a:gd name="connsiteX9" fmla="*/ 5198119 w 7483372"/>
              <a:gd name="connsiteY9" fmla="*/ 6856474 h 6858000"/>
              <a:gd name="connsiteX10" fmla="*/ 5194249 w 7483372"/>
              <a:gd name="connsiteY10" fmla="*/ 6858000 h 6858000"/>
              <a:gd name="connsiteX11" fmla="*/ 2289124 w 7483372"/>
              <a:gd name="connsiteY11" fmla="*/ 6858000 h 6858000"/>
              <a:gd name="connsiteX12" fmla="*/ 2285253 w 7483372"/>
              <a:gd name="connsiteY12" fmla="*/ 6856474 h 6858000"/>
              <a:gd name="connsiteX13" fmla="*/ 0 w 7483372"/>
              <a:gd name="connsiteY13" fmla="*/ 3408828 h 6858000"/>
              <a:gd name="connsiteX14" fmla="*/ 2119511 w 7483372"/>
              <a:gd name="connsiteY14" fmla="*/ 36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83372" h="6858000">
                <a:moveTo>
                  <a:pt x="3741687" y="1173163"/>
                </a:moveTo>
                <a:cubicBezTo>
                  <a:pt x="2495822" y="1173163"/>
                  <a:pt x="1485849" y="2183136"/>
                  <a:pt x="1485849" y="3429001"/>
                </a:cubicBezTo>
                <a:cubicBezTo>
                  <a:pt x="1485849" y="4674866"/>
                  <a:pt x="2495822" y="5684839"/>
                  <a:pt x="3741687" y="5684839"/>
                </a:cubicBezTo>
                <a:cubicBezTo>
                  <a:pt x="4987552" y="5684839"/>
                  <a:pt x="5997525" y="4674866"/>
                  <a:pt x="5997525" y="3429001"/>
                </a:cubicBezTo>
                <a:cubicBezTo>
                  <a:pt x="5997525" y="2183136"/>
                  <a:pt x="4987552" y="1173163"/>
                  <a:pt x="3741687" y="1173163"/>
                </a:cubicBezTo>
                <a:close/>
                <a:moveTo>
                  <a:pt x="2199390" y="0"/>
                </a:moveTo>
                <a:lnTo>
                  <a:pt x="5283982" y="0"/>
                </a:lnTo>
                <a:lnTo>
                  <a:pt x="5363862" y="36113"/>
                </a:lnTo>
                <a:cubicBezTo>
                  <a:pt x="6617956" y="640397"/>
                  <a:pt x="7483372" y="1923549"/>
                  <a:pt x="7483372" y="3408828"/>
                </a:cubicBezTo>
                <a:cubicBezTo>
                  <a:pt x="7483372" y="4958685"/>
                  <a:pt x="6541067" y="6288455"/>
                  <a:pt x="5198119" y="6856474"/>
                </a:cubicBezTo>
                <a:lnTo>
                  <a:pt x="5194249" y="6858000"/>
                </a:lnTo>
                <a:lnTo>
                  <a:pt x="2289124" y="6858000"/>
                </a:lnTo>
                <a:lnTo>
                  <a:pt x="2285253" y="6856474"/>
                </a:lnTo>
                <a:cubicBezTo>
                  <a:pt x="942306" y="6288455"/>
                  <a:pt x="0" y="4958685"/>
                  <a:pt x="0" y="3408828"/>
                </a:cubicBezTo>
                <a:cubicBezTo>
                  <a:pt x="0" y="1923549"/>
                  <a:pt x="865416" y="640397"/>
                  <a:pt x="2119511" y="361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0" name="그림 개체 틀 19"/>
          <p:cNvSpPr>
            <a:spLocks noGrp="1"/>
          </p:cNvSpPr>
          <p:nvPr>
            <p:ph type="pic" sz="quarter" idx="17"/>
          </p:nvPr>
        </p:nvSpPr>
        <p:spPr>
          <a:xfrm>
            <a:off x="4790661" y="1"/>
            <a:ext cx="4024728" cy="3368607"/>
          </a:xfrm>
          <a:custGeom>
            <a:avLst/>
            <a:gdLst>
              <a:gd name="connsiteX0" fmla="*/ 528775 w 4024728"/>
              <a:gd name="connsiteY0" fmla="*/ 0 h 3368607"/>
              <a:gd name="connsiteX1" fmla="*/ 3495954 w 4024728"/>
              <a:gd name="connsiteY1" fmla="*/ 0 h 3368607"/>
              <a:gd name="connsiteX2" fmla="*/ 3565202 w 4024728"/>
              <a:gd name="connsiteY2" fmla="*/ 76193 h 3368607"/>
              <a:gd name="connsiteX3" fmla="*/ 4024728 w 4024728"/>
              <a:gd name="connsiteY3" fmla="*/ 1356243 h 3368607"/>
              <a:gd name="connsiteX4" fmla="*/ 2012364 w 4024728"/>
              <a:gd name="connsiteY4" fmla="*/ 3368607 h 3368607"/>
              <a:gd name="connsiteX5" fmla="*/ 0 w 4024728"/>
              <a:gd name="connsiteY5" fmla="*/ 1356243 h 3368607"/>
              <a:gd name="connsiteX6" fmla="*/ 459526 w 4024728"/>
              <a:gd name="connsiteY6" fmla="*/ 76193 h 33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728" h="3368607">
                <a:moveTo>
                  <a:pt x="528775" y="0"/>
                </a:moveTo>
                <a:lnTo>
                  <a:pt x="3495954" y="0"/>
                </a:lnTo>
                <a:lnTo>
                  <a:pt x="3565202" y="76193"/>
                </a:lnTo>
                <a:cubicBezTo>
                  <a:pt x="3852277" y="424048"/>
                  <a:pt x="4024728" y="870006"/>
                  <a:pt x="4024728" y="1356243"/>
                </a:cubicBezTo>
                <a:cubicBezTo>
                  <a:pt x="4024728" y="2467641"/>
                  <a:pt x="3123762" y="3368607"/>
                  <a:pt x="2012364" y="3368607"/>
                </a:cubicBezTo>
                <a:cubicBezTo>
                  <a:pt x="900966" y="3368607"/>
                  <a:pt x="0" y="2467641"/>
                  <a:pt x="0" y="1356243"/>
                </a:cubicBezTo>
                <a:cubicBezTo>
                  <a:pt x="0" y="870006"/>
                  <a:pt x="172451" y="424048"/>
                  <a:pt x="459526" y="76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67E905-9829-3A48-B64E-3F05C83C5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8100" y="3749742"/>
            <a:ext cx="9220200" cy="2006600"/>
          </a:xfrm>
        </p:spPr>
        <p:txBody>
          <a:bodyPr>
            <a:noAutofit/>
          </a:bodyPr>
          <a:lstStyle>
            <a:lvl1pPr marL="0" indent="0" algn="r">
              <a:buNone/>
              <a:defRPr sz="8000" b="1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020A61-98B8-4D42-B44D-28436F578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1100" y="3038475"/>
            <a:ext cx="5537200" cy="520700"/>
          </a:xfr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B0AF54-F642-CC4C-A853-9CACB1646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2063115"/>
            <a:ext cx="5537200" cy="520700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6FC93-08E4-3643-8D34-1D4297EB1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11" y="208742"/>
            <a:ext cx="324000" cy="2699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C04362-43E0-8443-9DD7-E8C7838A0A0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426385" y="181869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 dirty="0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dirty="0" err="1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 dirty="0">
              <a:solidFill>
                <a:schemeClr val="bg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A24E07-433B-D04F-80AA-B81E631A66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4300" y="6372763"/>
            <a:ext cx="324000" cy="324000"/>
          </a:xfrm>
          <a:prstGeom prst="rect">
            <a:avLst/>
          </a:prstGeom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1840538" y="6356350"/>
            <a:ext cx="935773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673A0C-1FC0-E54B-9883-592EE9645F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3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and_content_image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60944" y="6356350"/>
            <a:ext cx="9155696" cy="355161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7447" y="662957"/>
            <a:ext cx="10039193" cy="1289651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77447" y="1952609"/>
            <a:ext cx="10039193" cy="4140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31" name="슬라이드 번호 개체 틀 12">
            <a:extLst>
              <a:ext uri="{FF2B5EF4-FFF2-40B4-BE49-F238E27FC236}">
                <a16:creationId xmlns:a16="http://schemas.microsoft.com/office/drawing/2014/main" id="{9829469D-F4E9-E74D-8582-E14A1F5F5C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F6BE1903-C184-2F4B-A4B7-1EA19E4AC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436"/>
            <a:ext cx="3023866" cy="3112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E02A2-B300-034F-AA05-A9C39893A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10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and_content_image_side"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617"/>
                    </a14:imgEffect>
                    <a14:imgEffect>
                      <a14:saturation sat="1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4;p16">
            <a:extLst>
              <a:ext uri="{FF2B5EF4-FFF2-40B4-BE49-F238E27FC236}">
                <a16:creationId xmlns:a16="http://schemas.microsoft.com/office/drawing/2014/main" id="{F0ECF2FB-6BCE-8A54-58F7-92CA4EB24A05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138182" y="6356351"/>
            <a:ext cx="9078457" cy="360000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7447" y="662957"/>
            <a:ext cx="10039193" cy="1289651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77447" y="1952609"/>
            <a:ext cx="10039193" cy="41400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31" name="슬라이드 번호 개체 틀 12">
            <a:extLst>
              <a:ext uri="{FF2B5EF4-FFF2-40B4-BE49-F238E27FC236}">
                <a16:creationId xmlns:a16="http://schemas.microsoft.com/office/drawing/2014/main" id="{9829469D-F4E9-E74D-8582-E14A1F5F5C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4E3AC6-1CB2-1F47-BDC6-199C1355D8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22" y="6359888"/>
            <a:ext cx="101172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30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title_background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자유형 19">
            <a:extLst>
              <a:ext uri="{FF2B5EF4-FFF2-40B4-BE49-F238E27FC236}">
                <a16:creationId xmlns:a16="http://schemas.microsoft.com/office/drawing/2014/main" id="{AF1EC07F-F38D-834C-B3FE-A93EA6BC1A63}"/>
              </a:ext>
            </a:extLst>
          </p:cNvPr>
          <p:cNvSpPr/>
          <p:nvPr userDrawn="1"/>
        </p:nvSpPr>
        <p:spPr bwMode="auto">
          <a:xfrm>
            <a:off x="5955" y="5529768"/>
            <a:ext cx="2880428" cy="1328232"/>
          </a:xfrm>
          <a:custGeom>
            <a:avLst/>
            <a:gdLst>
              <a:gd name="connsiteX0" fmla="*/ 1440214 w 2880428"/>
              <a:gd name="connsiteY0" fmla="*/ 0 h 1328232"/>
              <a:gd name="connsiteX1" fmla="*/ 2878917 w 2880428"/>
              <a:gd name="connsiteY1" fmla="*/ 1298307 h 1328232"/>
              <a:gd name="connsiteX2" fmla="*/ 2880428 w 2880428"/>
              <a:gd name="connsiteY2" fmla="*/ 1328232 h 1328232"/>
              <a:gd name="connsiteX3" fmla="*/ 0 w 2880428"/>
              <a:gd name="connsiteY3" fmla="*/ 1328232 h 1328232"/>
              <a:gd name="connsiteX4" fmla="*/ 1511 w 2880428"/>
              <a:gd name="connsiteY4" fmla="*/ 1298307 h 1328232"/>
              <a:gd name="connsiteX5" fmla="*/ 1440214 w 2880428"/>
              <a:gd name="connsiteY5" fmla="*/ 0 h 132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0428" h="1328232">
                <a:moveTo>
                  <a:pt x="1440214" y="0"/>
                </a:moveTo>
                <a:cubicBezTo>
                  <a:pt x="2188993" y="0"/>
                  <a:pt x="2804858" y="569067"/>
                  <a:pt x="2878917" y="1298307"/>
                </a:cubicBezTo>
                <a:lnTo>
                  <a:pt x="2880428" y="1328232"/>
                </a:lnTo>
                <a:lnTo>
                  <a:pt x="0" y="1328232"/>
                </a:lnTo>
                <a:lnTo>
                  <a:pt x="1511" y="1298307"/>
                </a:lnTo>
                <a:cubicBezTo>
                  <a:pt x="75570" y="569067"/>
                  <a:pt x="691436" y="0"/>
                  <a:pt x="144021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10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3624093" y="1620252"/>
            <a:ext cx="4542762" cy="4539916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8"/>
          <p:cNvSpPr>
            <a:spLocks noGrp="1"/>
          </p:cNvSpPr>
          <p:nvPr>
            <p:ph type="pic" sz="quarter" idx="14"/>
          </p:nvPr>
        </p:nvSpPr>
        <p:spPr>
          <a:xfrm>
            <a:off x="6136106" y="468096"/>
            <a:ext cx="2862432" cy="2860639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50C606-139F-F94B-A05B-BEE047832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22" y="6359888"/>
            <a:ext cx="1011724" cy="360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F9E2EB-F8A1-2144-9643-C0EC4AC955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111140" y="6389904"/>
            <a:ext cx="9838038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8315CD-BB9F-7A47-BFCA-00E83F84D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112" y="3120090"/>
            <a:ext cx="5547360" cy="2179942"/>
          </a:xfrm>
        </p:spPr>
        <p:txBody>
          <a:bodyPr/>
          <a:lstStyle>
            <a:lvl1pPr algn="ctr"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BBF765-8629-CD4D-BA34-F529E28BA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001" y="-1049888"/>
            <a:ext cx="2900930" cy="2860639"/>
          </a:xfrm>
          <a:prstGeom prst="rect">
            <a:avLst/>
          </a:prstGeom>
        </p:spPr>
      </p:pic>
      <p:sp>
        <p:nvSpPr>
          <p:cNvPr id="17" name="슬라이드 번호 개체 틀 12">
            <a:extLst>
              <a:ext uri="{FF2B5EF4-FFF2-40B4-BE49-F238E27FC236}">
                <a16:creationId xmlns:a16="http://schemas.microsoft.com/office/drawing/2014/main" id="{2E70F0FD-E5E5-C04C-BA32-74A928D349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5967"/>
            <a:ext cx="396000" cy="784800"/>
          </a:xfr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8322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_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0492E25-124A-9A4F-B669-F2AF125F3C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228" y="-24384"/>
            <a:ext cx="12403066" cy="6984000"/>
          </a:xfrm>
          <a:prstGeom prst="rect">
            <a:avLst/>
          </a:prstGeom>
        </p:spPr>
      </p:pic>
      <p:sp>
        <p:nvSpPr>
          <p:cNvPr id="25" name="자유형 32">
            <a:extLst>
              <a:ext uri="{FF2B5EF4-FFF2-40B4-BE49-F238E27FC236}">
                <a16:creationId xmlns:a16="http://schemas.microsoft.com/office/drawing/2014/main" id="{4E43130D-F603-6A4E-B430-8A72FABCADFB}"/>
              </a:ext>
            </a:extLst>
          </p:cNvPr>
          <p:cNvSpPr/>
          <p:nvPr userDrawn="1"/>
        </p:nvSpPr>
        <p:spPr bwMode="auto">
          <a:xfrm>
            <a:off x="3088443" y="1084306"/>
            <a:ext cx="9103557" cy="5172119"/>
          </a:xfrm>
          <a:custGeom>
            <a:avLst/>
            <a:gdLst>
              <a:gd name="connsiteX0" fmla="*/ 862037 w 9103557"/>
              <a:gd name="connsiteY0" fmla="*/ 0 h 5172119"/>
              <a:gd name="connsiteX1" fmla="*/ 9103557 w 9103557"/>
              <a:gd name="connsiteY1" fmla="*/ 0 h 5172119"/>
              <a:gd name="connsiteX2" fmla="*/ 9103557 w 9103557"/>
              <a:gd name="connsiteY2" fmla="*/ 5172119 h 5172119"/>
              <a:gd name="connsiteX3" fmla="*/ 862037 w 9103557"/>
              <a:gd name="connsiteY3" fmla="*/ 5172119 h 5172119"/>
              <a:gd name="connsiteX4" fmla="*/ 0 w 9103557"/>
              <a:gd name="connsiteY4" fmla="*/ 4310082 h 5172119"/>
              <a:gd name="connsiteX5" fmla="*/ 0 w 9103557"/>
              <a:gd name="connsiteY5" fmla="*/ 862037 h 5172119"/>
              <a:gd name="connsiteX6" fmla="*/ 862037 w 9103557"/>
              <a:gd name="connsiteY6" fmla="*/ 0 h 517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03557" h="5172119">
                <a:moveTo>
                  <a:pt x="862037" y="0"/>
                </a:moveTo>
                <a:lnTo>
                  <a:pt x="9103557" y="0"/>
                </a:lnTo>
                <a:lnTo>
                  <a:pt x="9103557" y="5172119"/>
                </a:lnTo>
                <a:lnTo>
                  <a:pt x="862037" y="5172119"/>
                </a:lnTo>
                <a:cubicBezTo>
                  <a:pt x="385947" y="5172119"/>
                  <a:pt x="0" y="4786172"/>
                  <a:pt x="0" y="4310082"/>
                </a:cubicBezTo>
                <a:lnTo>
                  <a:pt x="0" y="862037"/>
                </a:lnTo>
                <a:cubicBezTo>
                  <a:pt x="0" y="385947"/>
                  <a:pt x="385947" y="0"/>
                  <a:pt x="86203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/>
          </a:p>
        </p:txBody>
      </p:sp>
      <p:cxnSp>
        <p:nvCxnSpPr>
          <p:cNvPr id="28" name="직선 연결선 8">
            <a:extLst>
              <a:ext uri="{FF2B5EF4-FFF2-40B4-BE49-F238E27FC236}">
                <a16:creationId xmlns:a16="http://schemas.microsoft.com/office/drawing/2014/main" id="{B57863DC-C940-F946-A621-061005A661FE}"/>
              </a:ext>
            </a:extLst>
          </p:cNvPr>
          <p:cNvCxnSpPr/>
          <p:nvPr userDrawn="1"/>
        </p:nvCxnSpPr>
        <p:spPr>
          <a:xfrm>
            <a:off x="6272029" y="1675027"/>
            <a:ext cx="0" cy="3990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그림 개체 틀 8"/>
          <p:cNvSpPr>
            <a:spLocks noGrp="1"/>
          </p:cNvSpPr>
          <p:nvPr>
            <p:ph type="pic" sz="quarter" idx="15"/>
          </p:nvPr>
        </p:nvSpPr>
        <p:spPr>
          <a:xfrm>
            <a:off x="3634951" y="1725963"/>
            <a:ext cx="2101769" cy="2100454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14" name="그림 개체 틀 8"/>
          <p:cNvSpPr>
            <a:spLocks noGrp="1"/>
          </p:cNvSpPr>
          <p:nvPr>
            <p:ph type="pic" sz="quarter" idx="16"/>
          </p:nvPr>
        </p:nvSpPr>
        <p:spPr>
          <a:xfrm>
            <a:off x="6715580" y="1725963"/>
            <a:ext cx="2101769" cy="2100454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15" name="그림 개체 틀 8"/>
          <p:cNvSpPr>
            <a:spLocks noGrp="1"/>
          </p:cNvSpPr>
          <p:nvPr>
            <p:ph type="pic" sz="quarter" idx="17"/>
          </p:nvPr>
        </p:nvSpPr>
        <p:spPr>
          <a:xfrm>
            <a:off x="9790354" y="1725963"/>
            <a:ext cx="2101769" cy="2100454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BBE797-7784-D741-9261-70803E6E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09" y="1103389"/>
            <a:ext cx="2490212" cy="2151875"/>
          </a:xfrm>
        </p:spPr>
        <p:txBody>
          <a:bodyPr anchor="b">
            <a:normAutofit/>
          </a:bodyPr>
          <a:lstStyle>
            <a:lvl1pPr>
              <a:defRPr sz="36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2615421-31E3-D445-854E-302773A7CF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408" y="3429000"/>
            <a:ext cx="2507029" cy="25209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6" name="슬라이드 번호 개체 틀 12">
            <a:extLst>
              <a:ext uri="{FF2B5EF4-FFF2-40B4-BE49-F238E27FC236}">
                <a16:creationId xmlns:a16="http://schemas.microsoft.com/office/drawing/2014/main" id="{449DCE1B-8EE1-2F48-AECA-53FE116EF5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7" name="Footer Placeholder 1">
            <a:extLst>
              <a:ext uri="{FF2B5EF4-FFF2-40B4-BE49-F238E27FC236}">
                <a16:creationId xmlns:a16="http://schemas.microsoft.com/office/drawing/2014/main" id="{E0115A98-F4A8-4B4E-A5B6-7C07494BB8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111140" y="6389904"/>
            <a:ext cx="9838038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E2668AA3-3302-AB4D-B6B7-3B1ADCCA07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2400" y="4008438"/>
            <a:ext cx="1341438" cy="4032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Text01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06A256F-9582-6A4C-9F3F-A281097D35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81984" y="4593684"/>
            <a:ext cx="1985130" cy="118000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GR" dirty="0"/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AACB43EE-3078-8545-ABB4-B8E957648E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38627" y="4008438"/>
            <a:ext cx="1341438" cy="4032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Text01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9B85BC0F-9A67-B544-A8D8-CC36B69974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58211" y="4593684"/>
            <a:ext cx="1985130" cy="118000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GR" dirty="0"/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F837E1AA-8CC0-224E-AFB5-32B8782285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64947" y="4008438"/>
            <a:ext cx="1341438" cy="4032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Text01</a:t>
            </a:r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5C55AB3B-54F0-6545-9850-B087EF0308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884531" y="4593684"/>
            <a:ext cx="1985130" cy="118000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GR" dirty="0"/>
          </a:p>
        </p:txBody>
      </p:sp>
      <p:cxnSp>
        <p:nvCxnSpPr>
          <p:cNvPr id="46" name="직선 연결선 8">
            <a:extLst>
              <a:ext uri="{FF2B5EF4-FFF2-40B4-BE49-F238E27FC236}">
                <a16:creationId xmlns:a16="http://schemas.microsoft.com/office/drawing/2014/main" id="{AA3DF89C-F4DA-0542-B70B-9B3854A06476}"/>
              </a:ext>
            </a:extLst>
          </p:cNvPr>
          <p:cNvCxnSpPr/>
          <p:nvPr userDrawn="1"/>
        </p:nvCxnSpPr>
        <p:spPr>
          <a:xfrm>
            <a:off x="9338317" y="1656739"/>
            <a:ext cx="0" cy="3990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F388A5B-52E6-C042-AC92-B3C586FF61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_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D92268-3EE3-164E-98A0-006F6F9416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197656" y="6356351"/>
            <a:ext cx="9088181" cy="346412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A9A3D65-F279-8E44-9C94-E2755D04E7DF}"/>
              </a:ext>
            </a:extLst>
          </p:cNvPr>
          <p:cNvSpPr/>
          <p:nvPr userDrawn="1"/>
        </p:nvSpPr>
        <p:spPr bwMode="auto">
          <a:xfrm>
            <a:off x="7196688" y="1322641"/>
            <a:ext cx="4089150" cy="4089150"/>
          </a:xfrm>
          <a:custGeom>
            <a:avLst/>
            <a:gdLst>
              <a:gd name="connsiteX0" fmla="*/ 407621 w 4089150"/>
              <a:gd name="connsiteY0" fmla="*/ 823284 h 4089150"/>
              <a:gd name="connsiteX1" fmla="*/ 583453 w 4089150"/>
              <a:gd name="connsiteY1" fmla="*/ 948293 h 4089150"/>
              <a:gd name="connsiteX2" fmla="*/ 1153894 w 4089150"/>
              <a:gd name="connsiteY2" fmla="*/ 2157888 h 4089150"/>
              <a:gd name="connsiteX3" fmla="*/ 667861 w 4089150"/>
              <a:gd name="connsiteY3" fmla="*/ 3292586 h 4089150"/>
              <a:gd name="connsiteX4" fmla="*/ 526474 w 4089150"/>
              <a:gd name="connsiteY4" fmla="*/ 3410683 h 4089150"/>
              <a:gd name="connsiteX5" fmla="*/ 466882 w 4089150"/>
              <a:gd name="connsiteY5" fmla="*/ 3345115 h 4089150"/>
              <a:gd name="connsiteX6" fmla="*/ 0 w 4089150"/>
              <a:gd name="connsiteY6" fmla="*/ 2044575 h 4089150"/>
              <a:gd name="connsiteX7" fmla="*/ 349181 w 4089150"/>
              <a:gd name="connsiteY7" fmla="*/ 901434 h 4089150"/>
              <a:gd name="connsiteX8" fmla="*/ 2044575 w 4089150"/>
              <a:gd name="connsiteY8" fmla="*/ 0 h 4089150"/>
              <a:gd name="connsiteX9" fmla="*/ 4089150 w 4089150"/>
              <a:gd name="connsiteY9" fmla="*/ 2044575 h 4089150"/>
              <a:gd name="connsiteX10" fmla="*/ 2044575 w 4089150"/>
              <a:gd name="connsiteY10" fmla="*/ 4089150 h 4089150"/>
              <a:gd name="connsiteX11" fmla="*/ 1956836 w 4089150"/>
              <a:gd name="connsiteY11" fmla="*/ 4084720 h 4089150"/>
              <a:gd name="connsiteX12" fmla="*/ 1956836 w 4089150"/>
              <a:gd name="connsiteY12" fmla="*/ 3698599 h 4089150"/>
              <a:gd name="connsiteX13" fmla="*/ 1988728 w 4089150"/>
              <a:gd name="connsiteY13" fmla="*/ 3700209 h 4089150"/>
              <a:gd name="connsiteX14" fmla="*/ 3646078 w 4089150"/>
              <a:gd name="connsiteY14" fmla="*/ 2042859 h 4089150"/>
              <a:gd name="connsiteX15" fmla="*/ 1988728 w 4089150"/>
              <a:gd name="connsiteY15" fmla="*/ 385509 h 4089150"/>
              <a:gd name="connsiteX16" fmla="*/ 1956836 w 4089150"/>
              <a:gd name="connsiteY16" fmla="*/ 387120 h 4089150"/>
              <a:gd name="connsiteX17" fmla="*/ 1956836 w 4089150"/>
              <a:gd name="connsiteY17" fmla="*/ 4431 h 4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89150" h="4089150">
                <a:moveTo>
                  <a:pt x="407621" y="823284"/>
                </a:moveTo>
                <a:lnTo>
                  <a:pt x="583453" y="948293"/>
                </a:lnTo>
                <a:cubicBezTo>
                  <a:pt x="931836" y="1235804"/>
                  <a:pt x="1153894" y="1670914"/>
                  <a:pt x="1153894" y="2157888"/>
                </a:cubicBezTo>
                <a:cubicBezTo>
                  <a:pt x="1153894" y="2604281"/>
                  <a:pt x="967304" y="3007094"/>
                  <a:pt x="667861" y="3292586"/>
                </a:cubicBezTo>
                <a:lnTo>
                  <a:pt x="526474" y="3410683"/>
                </a:lnTo>
                <a:lnTo>
                  <a:pt x="466882" y="3345115"/>
                </a:lnTo>
                <a:cubicBezTo>
                  <a:pt x="175211" y="2991692"/>
                  <a:pt x="0" y="2538595"/>
                  <a:pt x="0" y="2044575"/>
                </a:cubicBezTo>
                <a:cubicBezTo>
                  <a:pt x="0" y="1621130"/>
                  <a:pt x="128727" y="1227750"/>
                  <a:pt x="349181" y="901434"/>
                </a:cubicBezTo>
                <a:close/>
                <a:moveTo>
                  <a:pt x="2044575" y="0"/>
                </a:moveTo>
                <a:cubicBezTo>
                  <a:pt x="3173763" y="0"/>
                  <a:pt x="4089150" y="915387"/>
                  <a:pt x="4089150" y="2044575"/>
                </a:cubicBezTo>
                <a:cubicBezTo>
                  <a:pt x="4089150" y="3173763"/>
                  <a:pt x="3173763" y="4089150"/>
                  <a:pt x="2044575" y="4089150"/>
                </a:cubicBezTo>
                <a:lnTo>
                  <a:pt x="1956836" y="4084720"/>
                </a:lnTo>
                <a:lnTo>
                  <a:pt x="1956836" y="3698599"/>
                </a:lnTo>
                <a:lnTo>
                  <a:pt x="1988728" y="3700209"/>
                </a:lnTo>
                <a:cubicBezTo>
                  <a:pt x="2904057" y="3700209"/>
                  <a:pt x="3646078" y="2958188"/>
                  <a:pt x="3646078" y="2042859"/>
                </a:cubicBezTo>
                <a:cubicBezTo>
                  <a:pt x="3646078" y="1127530"/>
                  <a:pt x="2904057" y="385509"/>
                  <a:pt x="1988728" y="385509"/>
                </a:cubicBezTo>
                <a:lnTo>
                  <a:pt x="1956836" y="387120"/>
                </a:lnTo>
                <a:lnTo>
                  <a:pt x="1956836" y="44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자유형 17">
            <a:extLst>
              <a:ext uri="{FF2B5EF4-FFF2-40B4-BE49-F238E27FC236}">
                <a16:creationId xmlns:a16="http://schemas.microsoft.com/office/drawing/2014/main" id="{93E54A54-93AE-D741-84E7-C429DC13E169}"/>
              </a:ext>
            </a:extLst>
          </p:cNvPr>
          <p:cNvSpPr/>
          <p:nvPr userDrawn="1"/>
        </p:nvSpPr>
        <p:spPr bwMode="auto">
          <a:xfrm>
            <a:off x="981960" y="0"/>
            <a:ext cx="2557992" cy="1912983"/>
          </a:xfrm>
          <a:custGeom>
            <a:avLst/>
            <a:gdLst>
              <a:gd name="connsiteX0" fmla="*/ 174406 w 2557992"/>
              <a:gd name="connsiteY0" fmla="*/ 0 h 1912983"/>
              <a:gd name="connsiteX1" fmla="*/ 2383586 w 2557992"/>
              <a:gd name="connsiteY1" fmla="*/ 0 h 1912983"/>
              <a:gd name="connsiteX2" fmla="*/ 2457482 w 2557992"/>
              <a:gd name="connsiteY2" fmla="*/ 136144 h 1912983"/>
              <a:gd name="connsiteX3" fmla="*/ 2557992 w 2557992"/>
              <a:gd name="connsiteY3" fmla="*/ 633987 h 1912983"/>
              <a:gd name="connsiteX4" fmla="*/ 1278996 w 2557992"/>
              <a:gd name="connsiteY4" fmla="*/ 1912983 h 1912983"/>
              <a:gd name="connsiteX5" fmla="*/ 0 w 2557992"/>
              <a:gd name="connsiteY5" fmla="*/ 633987 h 1912983"/>
              <a:gd name="connsiteX6" fmla="*/ 100510 w 2557992"/>
              <a:gd name="connsiteY6" fmla="*/ 136144 h 191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992" h="1912983">
                <a:moveTo>
                  <a:pt x="174406" y="0"/>
                </a:moveTo>
                <a:lnTo>
                  <a:pt x="2383586" y="0"/>
                </a:lnTo>
                <a:lnTo>
                  <a:pt x="2457482" y="136144"/>
                </a:lnTo>
                <a:cubicBezTo>
                  <a:pt x="2522203" y="289161"/>
                  <a:pt x="2557992" y="457395"/>
                  <a:pt x="2557992" y="633987"/>
                </a:cubicBezTo>
                <a:cubicBezTo>
                  <a:pt x="2557992" y="1340357"/>
                  <a:pt x="1985366" y="1912983"/>
                  <a:pt x="1278996" y="1912983"/>
                </a:cubicBezTo>
                <a:cubicBezTo>
                  <a:pt x="572626" y="1912983"/>
                  <a:pt x="0" y="1340357"/>
                  <a:pt x="0" y="633987"/>
                </a:cubicBezTo>
                <a:cubicBezTo>
                  <a:pt x="0" y="457395"/>
                  <a:pt x="35789" y="289161"/>
                  <a:pt x="100510" y="13614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/>
          </a:p>
        </p:txBody>
      </p:sp>
      <p:sp>
        <p:nvSpPr>
          <p:cNvPr id="12" name="슬라이드 번호 개체 틀 12">
            <a:extLst>
              <a:ext uri="{FF2B5EF4-FFF2-40B4-BE49-F238E27FC236}">
                <a16:creationId xmlns:a16="http://schemas.microsoft.com/office/drawing/2014/main" id="{6B112C95-A11D-AD4D-A7B2-9E6804B858B0}"/>
              </a:ext>
            </a:extLst>
          </p:cNvPr>
          <p:cNvSpPr txBox="1">
            <a:spLocks/>
          </p:cNvSpPr>
          <p:nvPr userDrawn="1"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45" name="타원 14">
            <a:extLst>
              <a:ext uri="{FF2B5EF4-FFF2-40B4-BE49-F238E27FC236}">
                <a16:creationId xmlns:a16="http://schemas.microsoft.com/office/drawing/2014/main" id="{E9DBAEA5-86D3-1C48-A23F-DFEC2033F2D5}"/>
              </a:ext>
            </a:extLst>
          </p:cNvPr>
          <p:cNvSpPr/>
          <p:nvPr userDrawn="1"/>
        </p:nvSpPr>
        <p:spPr bwMode="auto">
          <a:xfrm>
            <a:off x="5215489" y="1912983"/>
            <a:ext cx="3135094" cy="313509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1DF56E54-7992-824D-82AE-B2C8728E3F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8621" y="1163638"/>
            <a:ext cx="3584146" cy="4403726"/>
          </a:xfrm>
          <a:custGeom>
            <a:avLst/>
            <a:gdLst>
              <a:gd name="connsiteX0" fmla="*/ 1715517 w 3584146"/>
              <a:gd name="connsiteY0" fmla="*/ 0 h 4403726"/>
              <a:gd name="connsiteX1" fmla="*/ 1894904 w 3584146"/>
              <a:gd name="connsiteY1" fmla="*/ 9058 h 4403726"/>
              <a:gd name="connsiteX2" fmla="*/ 1894904 w 3584146"/>
              <a:gd name="connsiteY2" fmla="*/ 546124 h 4403726"/>
              <a:gd name="connsiteX3" fmla="*/ 1926796 w 3584146"/>
              <a:gd name="connsiteY3" fmla="*/ 544513 h 4403726"/>
              <a:gd name="connsiteX4" fmla="*/ 3584146 w 3584146"/>
              <a:gd name="connsiteY4" fmla="*/ 2201863 h 4403726"/>
              <a:gd name="connsiteX5" fmla="*/ 1926796 w 3584146"/>
              <a:gd name="connsiteY5" fmla="*/ 3859213 h 4403726"/>
              <a:gd name="connsiteX6" fmla="*/ 1894904 w 3584146"/>
              <a:gd name="connsiteY6" fmla="*/ 3857603 h 4403726"/>
              <a:gd name="connsiteX7" fmla="*/ 1894904 w 3584146"/>
              <a:gd name="connsiteY7" fmla="*/ 4394668 h 4403726"/>
              <a:gd name="connsiteX8" fmla="*/ 1715517 w 3584146"/>
              <a:gd name="connsiteY8" fmla="*/ 4403726 h 4403726"/>
              <a:gd name="connsiteX9" fmla="*/ 158565 w 3584146"/>
              <a:gd name="connsiteY9" fmla="*/ 3758815 h 4403726"/>
              <a:gd name="connsiteX10" fmla="*/ 152801 w 3584146"/>
              <a:gd name="connsiteY10" fmla="*/ 3752474 h 4403726"/>
              <a:gd name="connsiteX11" fmla="*/ 271601 w 3584146"/>
              <a:gd name="connsiteY11" fmla="*/ 3695245 h 4403726"/>
              <a:gd name="connsiteX12" fmla="*/ 1091962 w 3584146"/>
              <a:gd name="connsiteY12" fmla="*/ 2316892 h 4403726"/>
              <a:gd name="connsiteX13" fmla="*/ 134575 w 3584146"/>
              <a:gd name="connsiteY13" fmla="*/ 872531 h 4403726"/>
              <a:gd name="connsiteX14" fmla="*/ 0 w 3584146"/>
              <a:gd name="connsiteY14" fmla="*/ 823276 h 4403726"/>
              <a:gd name="connsiteX15" fmla="*/ 16453 w 3584146"/>
              <a:gd name="connsiteY15" fmla="*/ 801274 h 4403726"/>
              <a:gd name="connsiteX16" fmla="*/ 1715517 w 3584146"/>
              <a:gd name="connsiteY16" fmla="*/ 0 h 440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4146" h="4403726">
                <a:moveTo>
                  <a:pt x="1715517" y="0"/>
                </a:moveTo>
                <a:lnTo>
                  <a:pt x="1894904" y="9058"/>
                </a:lnTo>
                <a:lnTo>
                  <a:pt x="1894904" y="546124"/>
                </a:lnTo>
                <a:lnTo>
                  <a:pt x="1926796" y="544513"/>
                </a:lnTo>
                <a:cubicBezTo>
                  <a:pt x="2842125" y="544513"/>
                  <a:pt x="3584146" y="1286534"/>
                  <a:pt x="3584146" y="2201863"/>
                </a:cubicBezTo>
                <a:cubicBezTo>
                  <a:pt x="3584146" y="3117192"/>
                  <a:pt x="2842125" y="3859213"/>
                  <a:pt x="1926796" y="3859213"/>
                </a:cubicBezTo>
                <a:lnTo>
                  <a:pt x="1894904" y="3857603"/>
                </a:lnTo>
                <a:lnTo>
                  <a:pt x="1894904" y="4394668"/>
                </a:lnTo>
                <a:lnTo>
                  <a:pt x="1715517" y="4403726"/>
                </a:lnTo>
                <a:cubicBezTo>
                  <a:pt x="1107490" y="4403726"/>
                  <a:pt x="557024" y="4157274"/>
                  <a:pt x="158565" y="3758815"/>
                </a:cubicBezTo>
                <a:lnTo>
                  <a:pt x="152801" y="3752474"/>
                </a:lnTo>
                <a:lnTo>
                  <a:pt x="271601" y="3695245"/>
                </a:lnTo>
                <a:cubicBezTo>
                  <a:pt x="760245" y="3429797"/>
                  <a:pt x="1091962" y="2912083"/>
                  <a:pt x="1091962" y="2316892"/>
                </a:cubicBezTo>
                <a:cubicBezTo>
                  <a:pt x="1091962" y="1667593"/>
                  <a:pt x="697191" y="1110498"/>
                  <a:pt x="134575" y="872531"/>
                </a:cubicBezTo>
                <a:lnTo>
                  <a:pt x="0" y="823276"/>
                </a:lnTo>
                <a:lnTo>
                  <a:pt x="16453" y="801274"/>
                </a:lnTo>
                <a:cubicBezTo>
                  <a:pt x="420307" y="311916"/>
                  <a:pt x="1031486" y="0"/>
                  <a:pt x="17155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AD2713-7763-5644-AEE3-845EC76792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581" y="2654706"/>
            <a:ext cx="1674911" cy="1651648"/>
          </a:xfrm>
          <a:prstGeom prst="rect">
            <a:avLst/>
          </a:prstGeom>
        </p:spPr>
      </p:pic>
      <p:sp>
        <p:nvSpPr>
          <p:cNvPr id="60" name="Title 59">
            <a:extLst>
              <a:ext uri="{FF2B5EF4-FFF2-40B4-BE49-F238E27FC236}">
                <a16:creationId xmlns:a16="http://schemas.microsoft.com/office/drawing/2014/main" id="{27BD7337-7BE8-074C-B6EC-BB8824CA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50" y="2194760"/>
            <a:ext cx="4002024" cy="1325563"/>
          </a:xfrm>
        </p:spPr>
        <p:txBody>
          <a:bodyPr>
            <a:noAutofit/>
          </a:bodyPr>
          <a:lstStyle>
            <a:lvl1pPr>
              <a:defRPr sz="3600" b="1" cap="all" spc="150" baseline="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C5C34163-695A-0B41-96A3-10D3EE42A0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0529" y="3602670"/>
            <a:ext cx="4038646" cy="2517714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143EE-2B07-A54A-AB71-B37212919B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47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_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D92268-3EE3-164E-98A0-006F6F9416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197656" y="6356350"/>
            <a:ext cx="9088181" cy="358413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A9A3D65-F279-8E44-9C94-E2755D04E7DF}"/>
              </a:ext>
            </a:extLst>
          </p:cNvPr>
          <p:cNvSpPr/>
          <p:nvPr userDrawn="1"/>
        </p:nvSpPr>
        <p:spPr bwMode="auto">
          <a:xfrm>
            <a:off x="7196688" y="1322641"/>
            <a:ext cx="4089150" cy="4089150"/>
          </a:xfrm>
          <a:custGeom>
            <a:avLst/>
            <a:gdLst>
              <a:gd name="connsiteX0" fmla="*/ 407621 w 4089150"/>
              <a:gd name="connsiteY0" fmla="*/ 823284 h 4089150"/>
              <a:gd name="connsiteX1" fmla="*/ 583453 w 4089150"/>
              <a:gd name="connsiteY1" fmla="*/ 948293 h 4089150"/>
              <a:gd name="connsiteX2" fmla="*/ 1153894 w 4089150"/>
              <a:gd name="connsiteY2" fmla="*/ 2157888 h 4089150"/>
              <a:gd name="connsiteX3" fmla="*/ 667861 w 4089150"/>
              <a:gd name="connsiteY3" fmla="*/ 3292586 h 4089150"/>
              <a:gd name="connsiteX4" fmla="*/ 526474 w 4089150"/>
              <a:gd name="connsiteY4" fmla="*/ 3410683 h 4089150"/>
              <a:gd name="connsiteX5" fmla="*/ 466882 w 4089150"/>
              <a:gd name="connsiteY5" fmla="*/ 3345115 h 4089150"/>
              <a:gd name="connsiteX6" fmla="*/ 0 w 4089150"/>
              <a:gd name="connsiteY6" fmla="*/ 2044575 h 4089150"/>
              <a:gd name="connsiteX7" fmla="*/ 349181 w 4089150"/>
              <a:gd name="connsiteY7" fmla="*/ 901434 h 4089150"/>
              <a:gd name="connsiteX8" fmla="*/ 2044575 w 4089150"/>
              <a:gd name="connsiteY8" fmla="*/ 0 h 4089150"/>
              <a:gd name="connsiteX9" fmla="*/ 4089150 w 4089150"/>
              <a:gd name="connsiteY9" fmla="*/ 2044575 h 4089150"/>
              <a:gd name="connsiteX10" fmla="*/ 2044575 w 4089150"/>
              <a:gd name="connsiteY10" fmla="*/ 4089150 h 4089150"/>
              <a:gd name="connsiteX11" fmla="*/ 1956836 w 4089150"/>
              <a:gd name="connsiteY11" fmla="*/ 4084720 h 4089150"/>
              <a:gd name="connsiteX12" fmla="*/ 1956836 w 4089150"/>
              <a:gd name="connsiteY12" fmla="*/ 3698599 h 4089150"/>
              <a:gd name="connsiteX13" fmla="*/ 1988728 w 4089150"/>
              <a:gd name="connsiteY13" fmla="*/ 3700209 h 4089150"/>
              <a:gd name="connsiteX14" fmla="*/ 3646078 w 4089150"/>
              <a:gd name="connsiteY14" fmla="*/ 2042859 h 4089150"/>
              <a:gd name="connsiteX15" fmla="*/ 1988728 w 4089150"/>
              <a:gd name="connsiteY15" fmla="*/ 385509 h 4089150"/>
              <a:gd name="connsiteX16" fmla="*/ 1956836 w 4089150"/>
              <a:gd name="connsiteY16" fmla="*/ 387120 h 4089150"/>
              <a:gd name="connsiteX17" fmla="*/ 1956836 w 4089150"/>
              <a:gd name="connsiteY17" fmla="*/ 4431 h 4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89150" h="4089150">
                <a:moveTo>
                  <a:pt x="407621" y="823284"/>
                </a:moveTo>
                <a:lnTo>
                  <a:pt x="583453" y="948293"/>
                </a:lnTo>
                <a:cubicBezTo>
                  <a:pt x="931836" y="1235804"/>
                  <a:pt x="1153894" y="1670914"/>
                  <a:pt x="1153894" y="2157888"/>
                </a:cubicBezTo>
                <a:cubicBezTo>
                  <a:pt x="1153894" y="2604281"/>
                  <a:pt x="967304" y="3007094"/>
                  <a:pt x="667861" y="3292586"/>
                </a:cubicBezTo>
                <a:lnTo>
                  <a:pt x="526474" y="3410683"/>
                </a:lnTo>
                <a:lnTo>
                  <a:pt x="466882" y="3345115"/>
                </a:lnTo>
                <a:cubicBezTo>
                  <a:pt x="175211" y="2991692"/>
                  <a:pt x="0" y="2538595"/>
                  <a:pt x="0" y="2044575"/>
                </a:cubicBezTo>
                <a:cubicBezTo>
                  <a:pt x="0" y="1621130"/>
                  <a:pt x="128727" y="1227750"/>
                  <a:pt x="349181" y="901434"/>
                </a:cubicBezTo>
                <a:close/>
                <a:moveTo>
                  <a:pt x="2044575" y="0"/>
                </a:moveTo>
                <a:cubicBezTo>
                  <a:pt x="3173763" y="0"/>
                  <a:pt x="4089150" y="915387"/>
                  <a:pt x="4089150" y="2044575"/>
                </a:cubicBezTo>
                <a:cubicBezTo>
                  <a:pt x="4089150" y="3173763"/>
                  <a:pt x="3173763" y="4089150"/>
                  <a:pt x="2044575" y="4089150"/>
                </a:cubicBezTo>
                <a:lnTo>
                  <a:pt x="1956836" y="4084720"/>
                </a:lnTo>
                <a:lnTo>
                  <a:pt x="1956836" y="3698599"/>
                </a:lnTo>
                <a:lnTo>
                  <a:pt x="1988728" y="3700209"/>
                </a:lnTo>
                <a:cubicBezTo>
                  <a:pt x="2904057" y="3700209"/>
                  <a:pt x="3646078" y="2958188"/>
                  <a:pt x="3646078" y="2042859"/>
                </a:cubicBezTo>
                <a:cubicBezTo>
                  <a:pt x="3646078" y="1127530"/>
                  <a:pt x="2904057" y="385509"/>
                  <a:pt x="1988728" y="385509"/>
                </a:cubicBezTo>
                <a:lnTo>
                  <a:pt x="1956836" y="387120"/>
                </a:lnTo>
                <a:lnTo>
                  <a:pt x="1956836" y="44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슬라이드 번호 개체 틀 12">
            <a:extLst>
              <a:ext uri="{FF2B5EF4-FFF2-40B4-BE49-F238E27FC236}">
                <a16:creationId xmlns:a16="http://schemas.microsoft.com/office/drawing/2014/main" id="{6B112C95-A11D-AD4D-A7B2-9E6804B858B0}"/>
              </a:ext>
            </a:extLst>
          </p:cNvPr>
          <p:cNvSpPr txBox="1">
            <a:spLocks/>
          </p:cNvSpPr>
          <p:nvPr userDrawn="1"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45" name="타원 14">
            <a:extLst>
              <a:ext uri="{FF2B5EF4-FFF2-40B4-BE49-F238E27FC236}">
                <a16:creationId xmlns:a16="http://schemas.microsoft.com/office/drawing/2014/main" id="{E9DBAEA5-86D3-1C48-A23F-DFEC2033F2D5}"/>
              </a:ext>
            </a:extLst>
          </p:cNvPr>
          <p:cNvSpPr/>
          <p:nvPr userDrawn="1"/>
        </p:nvSpPr>
        <p:spPr bwMode="auto">
          <a:xfrm>
            <a:off x="5215489" y="1912983"/>
            <a:ext cx="3135094" cy="31350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1DF56E54-7992-824D-82AE-B2C8728E3F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8621" y="1163638"/>
            <a:ext cx="3584146" cy="4403726"/>
          </a:xfrm>
          <a:custGeom>
            <a:avLst/>
            <a:gdLst>
              <a:gd name="connsiteX0" fmla="*/ 1715517 w 3584146"/>
              <a:gd name="connsiteY0" fmla="*/ 0 h 4403726"/>
              <a:gd name="connsiteX1" fmla="*/ 1894904 w 3584146"/>
              <a:gd name="connsiteY1" fmla="*/ 9058 h 4403726"/>
              <a:gd name="connsiteX2" fmla="*/ 1894904 w 3584146"/>
              <a:gd name="connsiteY2" fmla="*/ 546124 h 4403726"/>
              <a:gd name="connsiteX3" fmla="*/ 1926796 w 3584146"/>
              <a:gd name="connsiteY3" fmla="*/ 544513 h 4403726"/>
              <a:gd name="connsiteX4" fmla="*/ 3584146 w 3584146"/>
              <a:gd name="connsiteY4" fmla="*/ 2201863 h 4403726"/>
              <a:gd name="connsiteX5" fmla="*/ 1926796 w 3584146"/>
              <a:gd name="connsiteY5" fmla="*/ 3859213 h 4403726"/>
              <a:gd name="connsiteX6" fmla="*/ 1894904 w 3584146"/>
              <a:gd name="connsiteY6" fmla="*/ 3857603 h 4403726"/>
              <a:gd name="connsiteX7" fmla="*/ 1894904 w 3584146"/>
              <a:gd name="connsiteY7" fmla="*/ 4394668 h 4403726"/>
              <a:gd name="connsiteX8" fmla="*/ 1715517 w 3584146"/>
              <a:gd name="connsiteY8" fmla="*/ 4403726 h 4403726"/>
              <a:gd name="connsiteX9" fmla="*/ 158565 w 3584146"/>
              <a:gd name="connsiteY9" fmla="*/ 3758815 h 4403726"/>
              <a:gd name="connsiteX10" fmla="*/ 152801 w 3584146"/>
              <a:gd name="connsiteY10" fmla="*/ 3752474 h 4403726"/>
              <a:gd name="connsiteX11" fmla="*/ 271601 w 3584146"/>
              <a:gd name="connsiteY11" fmla="*/ 3695245 h 4403726"/>
              <a:gd name="connsiteX12" fmla="*/ 1091962 w 3584146"/>
              <a:gd name="connsiteY12" fmla="*/ 2316892 h 4403726"/>
              <a:gd name="connsiteX13" fmla="*/ 134575 w 3584146"/>
              <a:gd name="connsiteY13" fmla="*/ 872531 h 4403726"/>
              <a:gd name="connsiteX14" fmla="*/ 0 w 3584146"/>
              <a:gd name="connsiteY14" fmla="*/ 823276 h 4403726"/>
              <a:gd name="connsiteX15" fmla="*/ 16453 w 3584146"/>
              <a:gd name="connsiteY15" fmla="*/ 801274 h 4403726"/>
              <a:gd name="connsiteX16" fmla="*/ 1715517 w 3584146"/>
              <a:gd name="connsiteY16" fmla="*/ 0 h 440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4146" h="4403726">
                <a:moveTo>
                  <a:pt x="1715517" y="0"/>
                </a:moveTo>
                <a:lnTo>
                  <a:pt x="1894904" y="9058"/>
                </a:lnTo>
                <a:lnTo>
                  <a:pt x="1894904" y="546124"/>
                </a:lnTo>
                <a:lnTo>
                  <a:pt x="1926796" y="544513"/>
                </a:lnTo>
                <a:cubicBezTo>
                  <a:pt x="2842125" y="544513"/>
                  <a:pt x="3584146" y="1286534"/>
                  <a:pt x="3584146" y="2201863"/>
                </a:cubicBezTo>
                <a:cubicBezTo>
                  <a:pt x="3584146" y="3117192"/>
                  <a:pt x="2842125" y="3859213"/>
                  <a:pt x="1926796" y="3859213"/>
                </a:cubicBezTo>
                <a:lnTo>
                  <a:pt x="1894904" y="3857603"/>
                </a:lnTo>
                <a:lnTo>
                  <a:pt x="1894904" y="4394668"/>
                </a:lnTo>
                <a:lnTo>
                  <a:pt x="1715517" y="4403726"/>
                </a:lnTo>
                <a:cubicBezTo>
                  <a:pt x="1107490" y="4403726"/>
                  <a:pt x="557024" y="4157274"/>
                  <a:pt x="158565" y="3758815"/>
                </a:cubicBezTo>
                <a:lnTo>
                  <a:pt x="152801" y="3752474"/>
                </a:lnTo>
                <a:lnTo>
                  <a:pt x="271601" y="3695245"/>
                </a:lnTo>
                <a:cubicBezTo>
                  <a:pt x="760245" y="3429797"/>
                  <a:pt x="1091962" y="2912083"/>
                  <a:pt x="1091962" y="2316892"/>
                </a:cubicBezTo>
                <a:cubicBezTo>
                  <a:pt x="1091962" y="1667593"/>
                  <a:pt x="697191" y="1110498"/>
                  <a:pt x="134575" y="872531"/>
                </a:cubicBezTo>
                <a:lnTo>
                  <a:pt x="0" y="823276"/>
                </a:lnTo>
                <a:lnTo>
                  <a:pt x="16453" y="801274"/>
                </a:lnTo>
                <a:cubicBezTo>
                  <a:pt x="420307" y="311916"/>
                  <a:pt x="1031486" y="0"/>
                  <a:pt x="17155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AD2713-7763-5644-AEE3-845EC76792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61" y="2728078"/>
            <a:ext cx="1674911" cy="1651648"/>
          </a:xfrm>
          <a:prstGeom prst="rect">
            <a:avLst/>
          </a:prstGeom>
        </p:spPr>
      </p:pic>
      <p:sp>
        <p:nvSpPr>
          <p:cNvPr id="60" name="Title 59">
            <a:extLst>
              <a:ext uri="{FF2B5EF4-FFF2-40B4-BE49-F238E27FC236}">
                <a16:creationId xmlns:a16="http://schemas.microsoft.com/office/drawing/2014/main" id="{27BD7337-7BE8-074C-B6EC-BB8824CA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29" y="1163638"/>
            <a:ext cx="4002024" cy="1325563"/>
          </a:xfrm>
        </p:spPr>
        <p:txBody>
          <a:bodyPr>
            <a:noAutofit/>
          </a:bodyPr>
          <a:lstStyle>
            <a:lvl1pPr>
              <a:defRPr sz="3600" b="1" cap="all" spc="150" baseline="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C5C34163-695A-0B41-96A3-10D3EE42A0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0529" y="2728078"/>
            <a:ext cx="4038646" cy="3392306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89717D-A960-6944-8C34-130377D4B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94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사용자 지정 레이아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4061870" y="1635284"/>
            <a:ext cx="4133850" cy="4133850"/>
          </a:xfrm>
          <a:prstGeom prst="donu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3AEA3A-F3DB-FF43-84C6-D897D7A5F76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348554" y="6391076"/>
            <a:ext cx="9838038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9" name="슬라이드 번호 개체 틀 12">
            <a:extLst>
              <a:ext uri="{FF2B5EF4-FFF2-40B4-BE49-F238E27FC236}">
                <a16:creationId xmlns:a16="http://schemas.microsoft.com/office/drawing/2014/main" id="{36307A0B-66EC-F54F-942E-0CFFAA931457}"/>
              </a:ext>
            </a:extLst>
          </p:cNvPr>
          <p:cNvSpPr txBox="1">
            <a:spLocks/>
          </p:cNvSpPr>
          <p:nvPr userDrawn="1"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>
                <a:latin typeface="+mj-lt"/>
              </a:rPr>
              <a:pPr/>
              <a:t>‹#›</a:t>
            </a:fld>
            <a:endParaRPr lang="ko-KR" altLang="en-US">
              <a:latin typeface="+mj-lt"/>
            </a:endParaRP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90C908-5F14-8144-90C4-7F7FE8E17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22" y="6359888"/>
            <a:ext cx="1011724" cy="360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1684EB7-EB81-E647-83BB-9C8CC5E74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6349" y="2946278"/>
            <a:ext cx="6724892" cy="1325563"/>
          </a:xfrm>
        </p:spPr>
        <p:txBody>
          <a:bodyPr>
            <a:normAutofit/>
          </a:bodyPr>
          <a:lstStyle>
            <a:lvl1pPr algn="dist">
              <a:defRPr sz="6000" b="0" cap="all" spc="14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</a:t>
            </a:r>
            <a:endParaRPr lang="en-GR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77BF99B-DA91-8E4A-8FF3-F98F16E251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6342" y="1594471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D28B912E-6151-574A-A77C-55D8C441D5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70155" y="1012743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BC912BF6-4784-AC49-ABBB-7DE80C0CD77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0392" y="1577563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67859749-DC45-BC4B-A531-CBEAC069C6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94205" y="995835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73925DEB-ABA5-0843-A553-7AFDFE8981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8554" y="4579061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9696FBB3-67FD-0043-B01A-09CDB8CD01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72367" y="3997333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33618924-F76D-A940-B757-1BECE5861DE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71055" y="4548153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C34A8BBC-2ACF-F748-9ED7-B7B1E68563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94868" y="3966425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86A8B4AA-4E68-2E49-9537-959D3441E9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13185" y="968326"/>
            <a:ext cx="3916275" cy="641331"/>
          </a:xfrm>
        </p:spPr>
        <p:txBody>
          <a:bodyPr>
            <a:noAutofit/>
          </a:bodyPr>
          <a:lstStyle>
            <a:lvl1pPr marL="0" indent="0" algn="dist">
              <a:buNone/>
              <a:defRPr sz="5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grpSp>
        <p:nvGrpSpPr>
          <p:cNvPr id="21" name="그룹 33">
            <a:extLst>
              <a:ext uri="{FF2B5EF4-FFF2-40B4-BE49-F238E27FC236}">
                <a16:creationId xmlns:a16="http://schemas.microsoft.com/office/drawing/2014/main" id="{DE1A5746-06EA-2043-A052-E0DB8072794A}"/>
              </a:ext>
            </a:extLst>
          </p:cNvPr>
          <p:cNvGrpSpPr/>
          <p:nvPr userDrawn="1"/>
        </p:nvGrpSpPr>
        <p:grpSpPr>
          <a:xfrm>
            <a:off x="3600451" y="2075771"/>
            <a:ext cx="1104899" cy="64440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22" name="타원 24">
              <a:extLst>
                <a:ext uri="{FF2B5EF4-FFF2-40B4-BE49-F238E27FC236}">
                  <a16:creationId xmlns:a16="http://schemas.microsoft.com/office/drawing/2014/main" id="{49CA3906-C47C-8E42-991D-36A4F553B710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23" name="꺾인 연결선 26">
              <a:extLst>
                <a:ext uri="{FF2B5EF4-FFF2-40B4-BE49-F238E27FC236}">
                  <a16:creationId xmlns:a16="http://schemas.microsoft.com/office/drawing/2014/main" id="{36F9E062-B41B-3B48-B539-F36D047C4395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34">
            <a:extLst>
              <a:ext uri="{FF2B5EF4-FFF2-40B4-BE49-F238E27FC236}">
                <a16:creationId xmlns:a16="http://schemas.microsoft.com/office/drawing/2014/main" id="{46F19EC3-B947-8048-8092-CA7B36605C2C}"/>
              </a:ext>
            </a:extLst>
          </p:cNvPr>
          <p:cNvGrpSpPr/>
          <p:nvPr userDrawn="1"/>
        </p:nvGrpSpPr>
        <p:grpSpPr>
          <a:xfrm flipV="1">
            <a:off x="3567113" y="5431661"/>
            <a:ext cx="1104899" cy="62397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25" name="타원 35">
              <a:extLst>
                <a:ext uri="{FF2B5EF4-FFF2-40B4-BE49-F238E27FC236}">
                  <a16:creationId xmlns:a16="http://schemas.microsoft.com/office/drawing/2014/main" id="{4A84268E-44A1-8743-900B-6E3A4E62BD53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26" name="꺾인 연결선 36">
              <a:extLst>
                <a:ext uri="{FF2B5EF4-FFF2-40B4-BE49-F238E27FC236}">
                  <a16:creationId xmlns:a16="http://schemas.microsoft.com/office/drawing/2014/main" id="{0DCF5A1B-1F55-7E4F-90FD-350316806A75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48">
            <a:extLst>
              <a:ext uri="{FF2B5EF4-FFF2-40B4-BE49-F238E27FC236}">
                <a16:creationId xmlns:a16="http://schemas.microsoft.com/office/drawing/2014/main" id="{1784FFA7-A026-C64C-897B-1A08B44886FA}"/>
              </a:ext>
            </a:extLst>
          </p:cNvPr>
          <p:cNvGrpSpPr/>
          <p:nvPr userDrawn="1"/>
        </p:nvGrpSpPr>
        <p:grpSpPr>
          <a:xfrm flipH="1">
            <a:off x="7539168" y="2075770"/>
            <a:ext cx="1120238" cy="64440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28" name="타원 49">
              <a:extLst>
                <a:ext uri="{FF2B5EF4-FFF2-40B4-BE49-F238E27FC236}">
                  <a16:creationId xmlns:a16="http://schemas.microsoft.com/office/drawing/2014/main" id="{31BC3776-E9BA-9446-A61F-89C0C79CFD27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29" name="꺾인 연결선 50">
              <a:extLst>
                <a:ext uri="{FF2B5EF4-FFF2-40B4-BE49-F238E27FC236}">
                  <a16:creationId xmlns:a16="http://schemas.microsoft.com/office/drawing/2014/main" id="{B9DBAC5C-51CA-BC43-A676-52135782ED53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그룹 51">
            <a:extLst>
              <a:ext uri="{FF2B5EF4-FFF2-40B4-BE49-F238E27FC236}">
                <a16:creationId xmlns:a16="http://schemas.microsoft.com/office/drawing/2014/main" id="{CF837B76-81AE-E04D-9248-9FFCE6DA7AA8}"/>
              </a:ext>
            </a:extLst>
          </p:cNvPr>
          <p:cNvGrpSpPr/>
          <p:nvPr userDrawn="1"/>
        </p:nvGrpSpPr>
        <p:grpSpPr>
          <a:xfrm flipH="1" flipV="1">
            <a:off x="7505830" y="5431659"/>
            <a:ext cx="1120238" cy="62397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31" name="타원 52">
              <a:extLst>
                <a:ext uri="{FF2B5EF4-FFF2-40B4-BE49-F238E27FC236}">
                  <a16:creationId xmlns:a16="http://schemas.microsoft.com/office/drawing/2014/main" id="{AB531374-0572-1E49-87CA-9E9DC81535B3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32" name="꺾인 연결선 53">
              <a:extLst>
                <a:ext uri="{FF2B5EF4-FFF2-40B4-BE49-F238E27FC236}">
                  <a16:creationId xmlns:a16="http://schemas.microsoft.com/office/drawing/2014/main" id="{6D0B6CFC-B97D-D44B-ACDF-A62366E35D5D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319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_sub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16CF0D-67F9-445E-8029-EA12D6378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69998"/>
            <a:ext cx="10515600" cy="880354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altLang="ko-KR" dirty="0"/>
              <a:t>INSERT TITLE HERE</a:t>
            </a:r>
            <a:endParaRPr lang="ko-KR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83F2E-EAEB-804D-8D32-885FB47EEA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97656" y="6344775"/>
            <a:ext cx="8929993" cy="369988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36" name="슬라이드 번호 개체 틀 12">
            <a:extLst>
              <a:ext uri="{FF2B5EF4-FFF2-40B4-BE49-F238E27FC236}">
                <a16:creationId xmlns:a16="http://schemas.microsoft.com/office/drawing/2014/main" id="{E137174F-6BE3-944D-992B-9DD15242C044}"/>
              </a:ext>
            </a:extLst>
          </p:cNvPr>
          <p:cNvSpPr txBox="1">
            <a:spLocks/>
          </p:cNvSpPr>
          <p:nvPr userDrawn="1"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3AE8DB3-D959-DF49-AE2F-2597C8D6C0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8594" y="1693051"/>
            <a:ext cx="9294812" cy="3705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5C790-B095-2544-B383-AB219D04E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74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8">
            <a:extLst>
              <a:ext uri="{FF2B5EF4-FFF2-40B4-BE49-F238E27FC236}">
                <a16:creationId xmlns:a16="http://schemas.microsoft.com/office/drawing/2014/main" id="{EB46E2D4-E099-40F1-CED3-944E08A7E7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C38FE-8683-2307-CA35-E81690AB45CA}"/>
              </a:ext>
            </a:extLst>
          </p:cNvPr>
          <p:cNvSpPr txBox="1"/>
          <p:nvPr userDrawn="1"/>
        </p:nvSpPr>
        <p:spPr>
          <a:xfrm>
            <a:off x="588963" y="2423728"/>
            <a:ext cx="547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bg1">
                    <a:alpha val="71000"/>
                  </a:schemeClr>
                </a:solidFill>
                <a:effectLst/>
                <a:latin typeface="+mn-lt"/>
                <a:ea typeface="+mn-ea"/>
                <a:cs typeface="+mn-cs"/>
              </a:rPr>
              <a:t>Open Science Impact Pathways</a:t>
            </a:r>
            <a:r>
              <a:rPr lang="en-GR" sz="2400">
                <a:solidFill>
                  <a:schemeClr val="bg1">
                    <a:alpha val="71000"/>
                  </a:schemeClr>
                </a:solidFill>
                <a:effectLst/>
              </a:rPr>
              <a:t> </a:t>
            </a:r>
            <a:endParaRPr lang="ko-KR" altLang="en-US" sz="2400">
              <a:solidFill>
                <a:schemeClr val="bg1">
                  <a:alpha val="71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13035C-1CF8-5482-1968-01840942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3219747"/>
            <a:ext cx="11157560" cy="1325563"/>
          </a:xfrm>
        </p:spPr>
        <p:txBody>
          <a:bodyPr>
            <a:normAutofit/>
          </a:bodyPr>
          <a:lstStyle>
            <a:lvl1pPr algn="r" latinLnBrk="0"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972509-6286-6718-5B13-C04C47504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6648" y="4611043"/>
            <a:ext cx="4079875" cy="1090612"/>
          </a:xfrm>
        </p:spPr>
        <p:txBody>
          <a:bodyPr/>
          <a:lstStyle>
            <a:lvl1pPr marL="0" indent="0" algn="r" latinLnBrk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423EF0A2-F69A-F521-FE00-D6E274A08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" y="610070"/>
            <a:ext cx="6388100" cy="1524000"/>
          </a:xfrm>
          <a:prstGeom prst="rect">
            <a:avLst/>
          </a:prstGeom>
        </p:spPr>
      </p:pic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6ACDABDA-4FAF-314A-4FAE-28E39E9D65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" y="6247930"/>
            <a:ext cx="1877256" cy="392400"/>
          </a:xfrm>
          <a:prstGeom prst="rect">
            <a:avLst/>
          </a:prstGeom>
        </p:spPr>
      </p:pic>
      <p:cxnSp>
        <p:nvCxnSpPr>
          <p:cNvPr id="19" name="직선 연결선 33">
            <a:extLst>
              <a:ext uri="{FF2B5EF4-FFF2-40B4-BE49-F238E27FC236}">
                <a16:creationId xmlns:a16="http://schemas.microsoft.com/office/drawing/2014/main" id="{D72F0054-3B03-5E29-0E49-269048D0FDB5}"/>
              </a:ext>
            </a:extLst>
          </p:cNvPr>
          <p:cNvCxnSpPr/>
          <p:nvPr userDrawn="1"/>
        </p:nvCxnSpPr>
        <p:spPr>
          <a:xfrm flipH="1">
            <a:off x="4753410" y="2677758"/>
            <a:ext cx="775504" cy="0"/>
          </a:xfrm>
          <a:prstGeom prst="line">
            <a:avLst/>
          </a:prstGeom>
          <a:ln w="3810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58E434D-5296-72C5-04D2-A764BF6AE1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11" y="200673"/>
            <a:ext cx="324000" cy="269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D5858FF-A23E-8DE6-1E50-DDA85407A82E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400259" y="197173"/>
            <a:ext cx="1476586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GB" sz="1800" spc="100" err="1">
                <a:solidFill>
                  <a:schemeClr val="bg1"/>
                </a:solidFill>
                <a:latin typeface="+mn-lt"/>
              </a:rPr>
              <a:t>PathOS_EU</a:t>
            </a:r>
            <a:endParaRPr lang="en-US" sz="700" i="0" spc="100">
              <a:solidFill>
                <a:schemeClr val="bg1"/>
              </a:solidFill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974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5C38FE-8683-2307-CA35-E81690AB45CA}"/>
              </a:ext>
            </a:extLst>
          </p:cNvPr>
          <p:cNvSpPr txBox="1"/>
          <p:nvPr userDrawn="1"/>
        </p:nvSpPr>
        <p:spPr>
          <a:xfrm>
            <a:off x="7791281" y="1832569"/>
            <a:ext cx="407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tx2">
                    <a:alpha val="71000"/>
                  </a:schemeClr>
                </a:solidFill>
                <a:effectLst/>
                <a:latin typeface="+mj-lt"/>
                <a:ea typeface="+mn-ea"/>
                <a:cs typeface="+mn-cs"/>
              </a:rPr>
              <a:t>Open Science Impact Pathways</a:t>
            </a:r>
            <a:r>
              <a:rPr lang="en-GR" sz="2400">
                <a:solidFill>
                  <a:schemeClr val="tx2">
                    <a:alpha val="71000"/>
                  </a:schemeClr>
                </a:solidFill>
                <a:effectLst/>
                <a:latin typeface="+mj-lt"/>
              </a:rPr>
              <a:t> </a:t>
            </a:r>
            <a:endParaRPr lang="ko-KR" altLang="en-US" sz="2400">
              <a:solidFill>
                <a:schemeClr val="tx2">
                  <a:alpha val="71000"/>
                </a:schemeClr>
              </a:solidFill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13035C-1CF8-5482-1968-01840942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9" y="3219747"/>
            <a:ext cx="5345723" cy="1325563"/>
          </a:xfrm>
        </p:spPr>
        <p:txBody>
          <a:bodyPr>
            <a:noAutofit/>
          </a:bodyPr>
          <a:lstStyle>
            <a:lvl1pPr algn="r">
              <a:defRPr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972509-6286-6718-5B13-C04C47504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6648" y="4611043"/>
            <a:ext cx="4079875" cy="1090612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423EF0A2-F69A-F521-FE00-D6E274A08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9" y="388299"/>
            <a:ext cx="5345723" cy="1275322"/>
          </a:xfrm>
          <a:prstGeom prst="rect">
            <a:avLst/>
          </a:prstGeom>
        </p:spPr>
      </p:pic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6ACDABDA-4FAF-314A-4FAE-28E39E9D65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6" y="6339375"/>
            <a:ext cx="1877256" cy="392400"/>
          </a:xfrm>
          <a:prstGeom prst="rect">
            <a:avLst/>
          </a:prstGeom>
        </p:spPr>
      </p:pic>
      <p:cxnSp>
        <p:nvCxnSpPr>
          <p:cNvPr id="14" name="직선 연결선 33">
            <a:extLst>
              <a:ext uri="{FF2B5EF4-FFF2-40B4-BE49-F238E27FC236}">
                <a16:creationId xmlns:a16="http://schemas.microsoft.com/office/drawing/2014/main" id="{8B289CEE-EAFC-4C03-FF22-B0BC044ED0AF}"/>
              </a:ext>
            </a:extLst>
          </p:cNvPr>
          <p:cNvCxnSpPr>
            <a:cxnSpLocks/>
          </p:cNvCxnSpPr>
          <p:nvPr userDrawn="1"/>
        </p:nvCxnSpPr>
        <p:spPr>
          <a:xfrm flipH="1">
            <a:off x="6891144" y="2063401"/>
            <a:ext cx="775504" cy="0"/>
          </a:xfrm>
          <a:prstGeom prst="line">
            <a:avLst/>
          </a:prstGeom>
          <a:ln w="38100">
            <a:solidFill>
              <a:schemeClr val="accent1">
                <a:alpha val="3686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DD9194B-20D1-761B-E356-C20D3C5EAD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5334001" cy="6858000"/>
          </a:xfrm>
          <a:custGeom>
            <a:avLst/>
            <a:gdLst>
              <a:gd name="connsiteX0" fmla="*/ 0 w 5334001"/>
              <a:gd name="connsiteY0" fmla="*/ 762000 h 6858000"/>
              <a:gd name="connsiteX1" fmla="*/ 4572000 w 5334001"/>
              <a:gd name="connsiteY1" fmla="*/ 762000 h 6858000"/>
              <a:gd name="connsiteX2" fmla="*/ 4572000 w 5334001"/>
              <a:gd name="connsiteY2" fmla="*/ 6096000 h 6858000"/>
              <a:gd name="connsiteX3" fmla="*/ 0 w 5334001"/>
              <a:gd name="connsiteY3" fmla="*/ 6096000 h 6858000"/>
              <a:gd name="connsiteX4" fmla="*/ 5334000 w 5334001"/>
              <a:gd name="connsiteY4" fmla="*/ 0 h 6858000"/>
              <a:gd name="connsiteX5" fmla="*/ 5334001 w 5334001"/>
              <a:gd name="connsiteY5" fmla="*/ 0 h 6858000"/>
              <a:gd name="connsiteX6" fmla="*/ 5334001 w 5334001"/>
              <a:gd name="connsiteY6" fmla="*/ 6858000 h 6858000"/>
              <a:gd name="connsiteX7" fmla="*/ 5334000 w 5334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4001" h="6858000">
                <a:moveTo>
                  <a:pt x="0" y="762000"/>
                </a:moveTo>
                <a:lnTo>
                  <a:pt x="4572000" y="762000"/>
                </a:lnTo>
                <a:lnTo>
                  <a:pt x="4572000" y="6096000"/>
                </a:lnTo>
                <a:lnTo>
                  <a:pt x="0" y="6096000"/>
                </a:lnTo>
                <a:close/>
                <a:moveTo>
                  <a:pt x="5334000" y="0"/>
                </a:moveTo>
                <a:lnTo>
                  <a:pt x="5334001" y="0"/>
                </a:lnTo>
                <a:lnTo>
                  <a:pt x="5334001" y="6858000"/>
                </a:lnTo>
                <a:lnTo>
                  <a:pt x="53340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79164FEA-2C53-9511-FEF2-77155AD763D9}"/>
              </a:ext>
            </a:extLst>
          </p:cNvPr>
          <p:cNvSpPr/>
          <p:nvPr userDrawn="1"/>
        </p:nvSpPr>
        <p:spPr>
          <a:xfrm>
            <a:off x="-1" y="0"/>
            <a:ext cx="6096000" cy="68580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DC37283D-2C89-1C61-7C0B-497DB002F2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5" y="6257233"/>
            <a:ext cx="1877256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8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1_with_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294964" y="6356351"/>
            <a:ext cx="7962963" cy="332268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1255271" y="6356350"/>
            <a:ext cx="647700" cy="365125"/>
          </a:xfrm>
        </p:spPr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그림 개체 틀 9"/>
          <p:cNvSpPr>
            <a:spLocks noGrp="1"/>
          </p:cNvSpPr>
          <p:nvPr>
            <p:ph type="pic" sz="quarter" idx="16"/>
          </p:nvPr>
        </p:nvSpPr>
        <p:spPr>
          <a:xfrm>
            <a:off x="289029" y="0"/>
            <a:ext cx="7483372" cy="6858000"/>
          </a:xfrm>
          <a:custGeom>
            <a:avLst/>
            <a:gdLst>
              <a:gd name="connsiteX0" fmla="*/ 3741687 w 7483372"/>
              <a:gd name="connsiteY0" fmla="*/ 1173163 h 6858000"/>
              <a:gd name="connsiteX1" fmla="*/ 1485849 w 7483372"/>
              <a:gd name="connsiteY1" fmla="*/ 3429001 h 6858000"/>
              <a:gd name="connsiteX2" fmla="*/ 3741687 w 7483372"/>
              <a:gd name="connsiteY2" fmla="*/ 5684839 h 6858000"/>
              <a:gd name="connsiteX3" fmla="*/ 5997525 w 7483372"/>
              <a:gd name="connsiteY3" fmla="*/ 3429001 h 6858000"/>
              <a:gd name="connsiteX4" fmla="*/ 3741687 w 7483372"/>
              <a:gd name="connsiteY4" fmla="*/ 1173163 h 6858000"/>
              <a:gd name="connsiteX5" fmla="*/ 2199390 w 7483372"/>
              <a:gd name="connsiteY5" fmla="*/ 0 h 6858000"/>
              <a:gd name="connsiteX6" fmla="*/ 5283982 w 7483372"/>
              <a:gd name="connsiteY6" fmla="*/ 0 h 6858000"/>
              <a:gd name="connsiteX7" fmla="*/ 5363862 w 7483372"/>
              <a:gd name="connsiteY7" fmla="*/ 36113 h 6858000"/>
              <a:gd name="connsiteX8" fmla="*/ 7483372 w 7483372"/>
              <a:gd name="connsiteY8" fmla="*/ 3408828 h 6858000"/>
              <a:gd name="connsiteX9" fmla="*/ 5198119 w 7483372"/>
              <a:gd name="connsiteY9" fmla="*/ 6856474 h 6858000"/>
              <a:gd name="connsiteX10" fmla="*/ 5194249 w 7483372"/>
              <a:gd name="connsiteY10" fmla="*/ 6858000 h 6858000"/>
              <a:gd name="connsiteX11" fmla="*/ 2289124 w 7483372"/>
              <a:gd name="connsiteY11" fmla="*/ 6858000 h 6858000"/>
              <a:gd name="connsiteX12" fmla="*/ 2285253 w 7483372"/>
              <a:gd name="connsiteY12" fmla="*/ 6856474 h 6858000"/>
              <a:gd name="connsiteX13" fmla="*/ 0 w 7483372"/>
              <a:gd name="connsiteY13" fmla="*/ 3408828 h 6858000"/>
              <a:gd name="connsiteX14" fmla="*/ 2119511 w 7483372"/>
              <a:gd name="connsiteY14" fmla="*/ 36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83372" h="6858000">
                <a:moveTo>
                  <a:pt x="3741687" y="1173163"/>
                </a:moveTo>
                <a:cubicBezTo>
                  <a:pt x="2495822" y="1173163"/>
                  <a:pt x="1485849" y="2183136"/>
                  <a:pt x="1485849" y="3429001"/>
                </a:cubicBezTo>
                <a:cubicBezTo>
                  <a:pt x="1485849" y="4674866"/>
                  <a:pt x="2495822" y="5684839"/>
                  <a:pt x="3741687" y="5684839"/>
                </a:cubicBezTo>
                <a:cubicBezTo>
                  <a:pt x="4987552" y="5684839"/>
                  <a:pt x="5997525" y="4674866"/>
                  <a:pt x="5997525" y="3429001"/>
                </a:cubicBezTo>
                <a:cubicBezTo>
                  <a:pt x="5997525" y="2183136"/>
                  <a:pt x="4987552" y="1173163"/>
                  <a:pt x="3741687" y="1173163"/>
                </a:cubicBezTo>
                <a:close/>
                <a:moveTo>
                  <a:pt x="2199390" y="0"/>
                </a:moveTo>
                <a:lnTo>
                  <a:pt x="5283982" y="0"/>
                </a:lnTo>
                <a:lnTo>
                  <a:pt x="5363862" y="36113"/>
                </a:lnTo>
                <a:cubicBezTo>
                  <a:pt x="6617956" y="640397"/>
                  <a:pt x="7483372" y="1923549"/>
                  <a:pt x="7483372" y="3408828"/>
                </a:cubicBezTo>
                <a:cubicBezTo>
                  <a:pt x="7483372" y="4958685"/>
                  <a:pt x="6541067" y="6288455"/>
                  <a:pt x="5198119" y="6856474"/>
                </a:cubicBezTo>
                <a:lnTo>
                  <a:pt x="5194249" y="6858000"/>
                </a:lnTo>
                <a:lnTo>
                  <a:pt x="2289124" y="6858000"/>
                </a:lnTo>
                <a:lnTo>
                  <a:pt x="2285253" y="6856474"/>
                </a:lnTo>
                <a:cubicBezTo>
                  <a:pt x="942306" y="6288455"/>
                  <a:pt x="0" y="4958685"/>
                  <a:pt x="0" y="3408828"/>
                </a:cubicBezTo>
                <a:cubicBezTo>
                  <a:pt x="0" y="1923549"/>
                  <a:pt x="865416" y="640397"/>
                  <a:pt x="2119511" y="361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0" name="그림 개체 틀 19"/>
          <p:cNvSpPr>
            <a:spLocks noGrp="1"/>
          </p:cNvSpPr>
          <p:nvPr>
            <p:ph type="pic" sz="quarter" idx="17"/>
          </p:nvPr>
        </p:nvSpPr>
        <p:spPr>
          <a:xfrm>
            <a:off x="4790661" y="1"/>
            <a:ext cx="4024728" cy="3368607"/>
          </a:xfrm>
          <a:custGeom>
            <a:avLst/>
            <a:gdLst>
              <a:gd name="connsiteX0" fmla="*/ 528775 w 4024728"/>
              <a:gd name="connsiteY0" fmla="*/ 0 h 3368607"/>
              <a:gd name="connsiteX1" fmla="*/ 3495954 w 4024728"/>
              <a:gd name="connsiteY1" fmla="*/ 0 h 3368607"/>
              <a:gd name="connsiteX2" fmla="*/ 3565202 w 4024728"/>
              <a:gd name="connsiteY2" fmla="*/ 76193 h 3368607"/>
              <a:gd name="connsiteX3" fmla="*/ 4024728 w 4024728"/>
              <a:gd name="connsiteY3" fmla="*/ 1356243 h 3368607"/>
              <a:gd name="connsiteX4" fmla="*/ 2012364 w 4024728"/>
              <a:gd name="connsiteY4" fmla="*/ 3368607 h 3368607"/>
              <a:gd name="connsiteX5" fmla="*/ 0 w 4024728"/>
              <a:gd name="connsiteY5" fmla="*/ 1356243 h 3368607"/>
              <a:gd name="connsiteX6" fmla="*/ 459526 w 4024728"/>
              <a:gd name="connsiteY6" fmla="*/ 76193 h 33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728" h="3368607">
                <a:moveTo>
                  <a:pt x="528775" y="0"/>
                </a:moveTo>
                <a:lnTo>
                  <a:pt x="3495954" y="0"/>
                </a:lnTo>
                <a:lnTo>
                  <a:pt x="3565202" y="76193"/>
                </a:lnTo>
                <a:cubicBezTo>
                  <a:pt x="3852277" y="424048"/>
                  <a:pt x="4024728" y="870006"/>
                  <a:pt x="4024728" y="1356243"/>
                </a:cubicBezTo>
                <a:cubicBezTo>
                  <a:pt x="4024728" y="2467641"/>
                  <a:pt x="3123762" y="3368607"/>
                  <a:pt x="2012364" y="3368607"/>
                </a:cubicBezTo>
                <a:cubicBezTo>
                  <a:pt x="900966" y="3368607"/>
                  <a:pt x="0" y="2467641"/>
                  <a:pt x="0" y="1356243"/>
                </a:cubicBezTo>
                <a:cubicBezTo>
                  <a:pt x="0" y="870006"/>
                  <a:pt x="172451" y="424048"/>
                  <a:pt x="459526" y="76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992362-4125-4340-9966-541A34DE20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8100" y="3749742"/>
            <a:ext cx="9220200" cy="2006600"/>
          </a:xfrm>
        </p:spPr>
        <p:txBody>
          <a:bodyPr anchor="ctr">
            <a:normAutofit/>
          </a:bodyPr>
          <a:lstStyle>
            <a:lvl1pPr marL="0" indent="0" algn="r">
              <a:buNone/>
              <a:defRPr sz="8000" b="1" cap="all" spc="200" baseline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FF3C51-D339-F949-A857-ABE5617185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1100" y="3038475"/>
            <a:ext cx="5537200" cy="520700"/>
          </a:xfrm>
        </p:spPr>
        <p:txBody>
          <a:bodyPr/>
          <a:lstStyle>
            <a:lvl1pPr marL="0" indent="0" algn="r">
              <a:buNone/>
              <a:defRPr b="0" i="0">
                <a:solidFill>
                  <a:schemeClr val="accent1">
                    <a:lumMod val="10000"/>
                    <a:lumOff val="9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9132107-9BEC-2C42-9E15-081F25E274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2063115"/>
            <a:ext cx="5537200" cy="520700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829133-341C-E047-91B5-EACB37D02F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963" y="264418"/>
            <a:ext cx="388801" cy="324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EAE770A-E79A-AE44-A90F-463389D7F8AD}"/>
              </a:ext>
            </a:extLst>
          </p:cNvPr>
          <p:cNvSpPr txBox="1">
            <a:spLocks/>
          </p:cNvSpPr>
          <p:nvPr userDrawn="1"/>
        </p:nvSpPr>
        <p:spPr>
          <a:xfrm>
            <a:off x="10321714" y="264418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err="1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>
              <a:solidFill>
                <a:schemeClr val="bg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3252491-6812-394B-8CAD-8676F9FF76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48592" y="6387072"/>
            <a:ext cx="324000" cy="32400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C3170E-1971-D64F-8793-917EDC7D1CC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91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직사각형 8">
            <a:extLst>
              <a:ext uri="{FF2B5EF4-FFF2-40B4-BE49-F238E27FC236}">
                <a16:creationId xmlns:a16="http://schemas.microsoft.com/office/drawing/2014/main" id="{EB46E2D4-E099-40F1-CED3-944E08A7E7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6DF62FB-52FF-E4F1-2E6A-68BD33989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3497" y="2250831"/>
            <a:ext cx="5845007" cy="1395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C38FE-8683-2307-CA35-E81690AB45CA}"/>
              </a:ext>
            </a:extLst>
          </p:cNvPr>
          <p:cNvSpPr txBox="1"/>
          <p:nvPr userDrawn="1"/>
        </p:nvSpPr>
        <p:spPr>
          <a:xfrm>
            <a:off x="3360821" y="4090737"/>
            <a:ext cx="547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Open Science Impact Pathways</a:t>
            </a:r>
            <a:r>
              <a:rPr lang="en-GR" sz="2400">
                <a:effectLst/>
              </a:rPr>
              <a:t> </a:t>
            </a:r>
            <a:endParaRPr lang="ko-KR" altLang="en-US" sz="2400"/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702F1A9-2A6E-57DC-1A5A-6783393393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5" y="6411738"/>
            <a:ext cx="1205579" cy="25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991A69-780F-D375-B3EF-052A93A71F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90" y="6436549"/>
            <a:ext cx="298427" cy="248688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9D6D7C-7069-6969-8F60-62CB14FF0FF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911981" y="6436549"/>
            <a:ext cx="1099003" cy="248688"/>
          </a:xfrm>
          <a:prstGeom prst="rect">
            <a:avLst/>
          </a:prstGeom>
          <a:noFill/>
        </p:spPr>
        <p:txBody>
          <a:bodyPr wrap="square" lIns="0" tIns="0" rIns="0" bIns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GB" sz="1800" spc="1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PathOS_EU</a:t>
            </a:r>
            <a:endParaRPr lang="en-US" sz="700" i="0" spc="10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595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직사각형 8">
            <a:extLst>
              <a:ext uri="{FF2B5EF4-FFF2-40B4-BE49-F238E27FC236}">
                <a16:creationId xmlns:a16="http://schemas.microsoft.com/office/drawing/2014/main" id="{EB46E2D4-E099-40F1-CED3-944E08A7E7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702F1A9-2A6E-57DC-1A5A-6783393393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5" y="6411738"/>
            <a:ext cx="1205579" cy="252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83F7C2C5-B7B7-7F3B-3590-912E1B9F54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91" y="610070"/>
            <a:ext cx="10194418" cy="2432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16718B-1B3B-7926-9F40-B6DE87A68D29}"/>
              </a:ext>
            </a:extLst>
          </p:cNvPr>
          <p:cNvSpPr txBox="1"/>
          <p:nvPr userDrawn="1"/>
        </p:nvSpPr>
        <p:spPr>
          <a:xfrm>
            <a:off x="8622494" y="287975"/>
            <a:ext cx="339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Open Science Impact Pathways</a:t>
            </a:r>
            <a:r>
              <a:rPr lang="en-GR" sz="2000">
                <a:solidFill>
                  <a:schemeClr val="bg1">
                    <a:alpha val="50000"/>
                  </a:schemeClr>
                </a:solidFill>
                <a:effectLst/>
                <a:latin typeface="+mj-lt"/>
              </a:rPr>
              <a:t> </a:t>
            </a:r>
            <a:endParaRPr lang="ko-KR" altLang="en-US" sz="2000">
              <a:solidFill>
                <a:schemeClr val="bg1">
                  <a:alpha val="50000"/>
                </a:schemeClr>
              </a:solidFill>
              <a:latin typeface="+mj-lt"/>
            </a:endParaRPr>
          </a:p>
        </p:txBody>
      </p:sp>
      <p:cxnSp>
        <p:nvCxnSpPr>
          <p:cNvPr id="11" name="직선 연결선 33">
            <a:extLst>
              <a:ext uri="{FF2B5EF4-FFF2-40B4-BE49-F238E27FC236}">
                <a16:creationId xmlns:a16="http://schemas.microsoft.com/office/drawing/2014/main" id="{93B6D54A-C371-EA43-706D-9E99DEAAA18C}"/>
              </a:ext>
            </a:extLst>
          </p:cNvPr>
          <p:cNvCxnSpPr>
            <a:cxnSpLocks/>
          </p:cNvCxnSpPr>
          <p:nvPr userDrawn="1"/>
        </p:nvCxnSpPr>
        <p:spPr>
          <a:xfrm flipH="1">
            <a:off x="7695310" y="497990"/>
            <a:ext cx="775504" cy="0"/>
          </a:xfrm>
          <a:prstGeom prst="line">
            <a:avLst/>
          </a:prstGeom>
          <a:ln w="381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EDD9BA-4708-1570-E602-2BE7B40360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6275" y="3157554"/>
            <a:ext cx="8299450" cy="2566987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6600" b="1" spc="7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6000" b="1" spc="7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592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702F1A9-2A6E-57DC-1A5A-6783393393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5" y="6411738"/>
            <a:ext cx="1205579" cy="252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83F7C2C5-B7B7-7F3B-3590-912E1B9F54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91" y="610070"/>
            <a:ext cx="10194418" cy="2432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16718B-1B3B-7926-9F40-B6DE87A68D29}"/>
              </a:ext>
            </a:extLst>
          </p:cNvPr>
          <p:cNvSpPr txBox="1"/>
          <p:nvPr userDrawn="1"/>
        </p:nvSpPr>
        <p:spPr>
          <a:xfrm>
            <a:off x="8622494" y="287975"/>
            <a:ext cx="339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>
                <a:solidFill>
                  <a:schemeClr val="accent1">
                    <a:alpha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Open Science Impact Pathways</a:t>
            </a:r>
            <a:r>
              <a:rPr lang="en-GR" sz="2000">
                <a:solidFill>
                  <a:schemeClr val="accent1">
                    <a:alpha val="50000"/>
                  </a:schemeClr>
                </a:solidFill>
                <a:effectLst/>
                <a:latin typeface="+mj-lt"/>
              </a:rPr>
              <a:t> </a:t>
            </a:r>
            <a:endParaRPr lang="ko-KR" altLang="en-US" sz="2000">
              <a:solidFill>
                <a:schemeClr val="accent1">
                  <a:alpha val="50000"/>
                </a:schemeClr>
              </a:solidFill>
              <a:latin typeface="+mj-lt"/>
            </a:endParaRPr>
          </a:p>
        </p:txBody>
      </p:sp>
      <p:cxnSp>
        <p:nvCxnSpPr>
          <p:cNvPr id="11" name="직선 연결선 33">
            <a:extLst>
              <a:ext uri="{FF2B5EF4-FFF2-40B4-BE49-F238E27FC236}">
                <a16:creationId xmlns:a16="http://schemas.microsoft.com/office/drawing/2014/main" id="{93B6D54A-C371-EA43-706D-9E99DEAAA18C}"/>
              </a:ext>
            </a:extLst>
          </p:cNvPr>
          <p:cNvCxnSpPr>
            <a:cxnSpLocks/>
          </p:cNvCxnSpPr>
          <p:nvPr userDrawn="1"/>
        </p:nvCxnSpPr>
        <p:spPr>
          <a:xfrm flipH="1">
            <a:off x="7695310" y="497990"/>
            <a:ext cx="775504" cy="0"/>
          </a:xfrm>
          <a:prstGeom prst="line">
            <a:avLst/>
          </a:prstGeom>
          <a:ln w="3810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EDD9BA-4708-1570-E602-2BE7B40360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9513" y="2127535"/>
            <a:ext cx="8772973" cy="3376655"/>
          </a:xfrm>
          <a:solidFill>
            <a:schemeClr val="accent1"/>
          </a:solidFill>
        </p:spPr>
        <p:txBody>
          <a:bodyPr lIns="360000" tIns="180000" rIns="360000" bIns="180000" anchor="ctr">
            <a:normAutofit/>
          </a:bodyPr>
          <a:lstStyle>
            <a:lvl1pPr marL="0" indent="0" algn="ctr" latinLnBrk="0">
              <a:buNone/>
              <a:defRPr sz="6600" b="1" spc="7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6000" b="1" spc="7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9164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1" hangingPunct="1">
              <a:defRPr lang="ko-KR" altLang="en-US" sz="48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3034" y="6480689"/>
            <a:ext cx="8864658" cy="39279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DB654A-102D-8C95-91D3-2F5EA694EF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/>
            </a:lvl1pPr>
            <a:lvl2pPr latinLnBrk="0">
              <a:defRPr>
                <a:solidFill>
                  <a:schemeClr val="accent1"/>
                </a:solidFill>
              </a:defRPr>
            </a:lvl2pPr>
            <a:lvl3pPr latinLnBrk="0">
              <a:defRPr>
                <a:solidFill>
                  <a:schemeClr val="tx2"/>
                </a:solidFill>
              </a:defRPr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D098CAE-6AEF-1430-057F-86A44EBD0D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0F29662-32A2-E594-CFAA-BA6CC1E4C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442" t="11913"/>
          <a:stretch/>
        </p:blipFill>
        <p:spPr>
          <a:xfrm rot="5400000">
            <a:off x="8289723" y="-60119"/>
            <a:ext cx="3842156" cy="39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27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1" hangingPunct="1">
              <a:defRPr lang="ko-KR" altLang="en-US" sz="48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3034" y="6480689"/>
            <a:ext cx="8864658" cy="39279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DB654A-102D-8C95-91D3-2F5EA694EF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/>
            </a:lvl1pPr>
            <a:lvl2pPr latinLnBrk="0">
              <a:defRPr>
                <a:solidFill>
                  <a:schemeClr val="accent1"/>
                </a:solidFill>
              </a:defRPr>
            </a:lvl2pPr>
            <a:lvl3pPr latinLnBrk="0">
              <a:defRPr>
                <a:solidFill>
                  <a:schemeClr val="tx2"/>
                </a:solidFill>
              </a:defRPr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D098CAE-6AEF-1430-057F-86A44EBD0D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6B080BA-B588-D322-6B20-88E0CF539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620" t="16858"/>
          <a:stretch/>
        </p:blipFill>
        <p:spPr>
          <a:xfrm rot="10800000" flipV="1">
            <a:off x="8016775" y="-1"/>
            <a:ext cx="4175224" cy="40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8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ko-KR" altLang="en-US" sz="48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3034" y="6480689"/>
            <a:ext cx="8864658" cy="392791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DB654A-102D-8C95-91D3-2F5EA694EF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/>
            </a:lvl1pPr>
            <a:lvl2pPr latinLnBrk="0">
              <a:defRPr>
                <a:solidFill>
                  <a:schemeClr val="accent1"/>
                </a:solidFill>
              </a:defRPr>
            </a:lvl2pPr>
            <a:lvl3pPr latinLnBrk="0">
              <a:defRPr>
                <a:solidFill>
                  <a:schemeClr val="tx2"/>
                </a:solidFill>
              </a:defRPr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D098CAE-6AEF-1430-057F-86A44EBD0D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E93899-E6FE-D4FA-FB40-C1ADD9D91D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558876" y="1304258"/>
            <a:ext cx="3937381" cy="13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59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Only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ko-KR" altLang="en-US" sz="44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1508" y="6480690"/>
            <a:ext cx="9136183" cy="404822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F6C36-38FA-D6BF-1809-30494EA079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  <a:lvl2pPr latinLnBrk="0">
              <a:defRPr>
                <a:solidFill>
                  <a:schemeClr val="bg1"/>
                </a:solidFill>
              </a:defRPr>
            </a:lvl2pPr>
            <a:lvl3pPr latinLnBrk="0">
              <a:defRPr>
                <a:solidFill>
                  <a:schemeClr val="bg1"/>
                </a:solidFill>
              </a:defRPr>
            </a:lvl3pPr>
            <a:lvl4pPr latinLnBrk="0">
              <a:defRPr>
                <a:solidFill>
                  <a:schemeClr val="bg1"/>
                </a:solidFill>
              </a:defRPr>
            </a:lvl4pPr>
            <a:lvl5pPr latinLnBrk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1926F5E5-B0D9-5489-C70B-E8979F088E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11" y="6500316"/>
            <a:ext cx="1205579" cy="252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9BC1CC2-3A50-8C3C-3A58-ACBDAD4522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4448" y="6018"/>
            <a:ext cx="3492071" cy="68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96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Only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ko-KR" altLang="en-US" sz="44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1508" y="6480690"/>
            <a:ext cx="9136183" cy="404822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F6C36-38FA-D6BF-1809-30494EA079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  <a:lvl2pPr latinLnBrk="0">
              <a:defRPr>
                <a:solidFill>
                  <a:schemeClr val="bg1"/>
                </a:solidFill>
              </a:defRPr>
            </a:lvl2pPr>
            <a:lvl3pPr latinLnBrk="0">
              <a:defRPr>
                <a:solidFill>
                  <a:schemeClr val="bg1"/>
                </a:solidFill>
              </a:defRPr>
            </a:lvl3pPr>
            <a:lvl4pPr latinLnBrk="0">
              <a:defRPr>
                <a:solidFill>
                  <a:schemeClr val="bg1"/>
                </a:solidFill>
              </a:defRPr>
            </a:lvl4pPr>
            <a:lvl5pPr latinLnBrk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1926F5E5-B0D9-5489-C70B-E8979F088E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11" y="6500316"/>
            <a:ext cx="1205579" cy="252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20A7D54-9657-DD35-19AE-045093AD35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532451" y="1304258"/>
            <a:ext cx="3937381" cy="13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306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8">
            <a:extLst>
              <a:ext uri="{FF2B5EF4-FFF2-40B4-BE49-F238E27FC236}">
                <a16:creationId xmlns:a16="http://schemas.microsoft.com/office/drawing/2014/main" id="{2CFDC859-E0E2-DDB6-A673-6D232E87D296}"/>
              </a:ext>
            </a:extLst>
          </p:cNvPr>
          <p:cNvSpPr/>
          <p:nvPr userDrawn="1"/>
        </p:nvSpPr>
        <p:spPr>
          <a:xfrm>
            <a:off x="0" y="0"/>
            <a:ext cx="12192000" cy="346083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60830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ko-KR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3F7BE6-F2EE-D58E-CE41-FDE69E3E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9690" y="6381750"/>
            <a:ext cx="9320009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7A1B-8532-5FE8-0F6E-86AAEFB8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9400" y="6381750"/>
            <a:ext cx="406400" cy="365125"/>
          </a:xfrm>
        </p:spPr>
        <p:txBody>
          <a:bodyPr/>
          <a:lstStyle/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27D61E-ECCD-9171-663B-67F5E1F1FC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7101" y="3759200"/>
            <a:ext cx="10642598" cy="2387600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88280B3-F80E-BE57-57B7-0DC84406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247882"/>
            <a:ext cx="10515600" cy="1325563"/>
          </a:xfrm>
        </p:spPr>
        <p:txBody>
          <a:bodyPr/>
          <a:lstStyle>
            <a:lvl1pPr algn="ctr" latinLnBrk="0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14" name="직선 연결선 36">
            <a:extLst>
              <a:ext uri="{FF2B5EF4-FFF2-40B4-BE49-F238E27FC236}">
                <a16:creationId xmlns:a16="http://schemas.microsoft.com/office/drawing/2014/main" id="{AAE2CED2-AFCD-7302-F37D-2EDF595233BF}"/>
              </a:ext>
            </a:extLst>
          </p:cNvPr>
          <p:cNvCxnSpPr/>
          <p:nvPr userDrawn="1"/>
        </p:nvCxnSpPr>
        <p:spPr>
          <a:xfrm>
            <a:off x="5593466" y="1247882"/>
            <a:ext cx="100506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A496CC33-286A-844F-0C4F-1BF0342C1D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559113"/>
            <a:ext cx="904800" cy="216000"/>
          </a:xfrm>
          <a:prstGeom prst="rect">
            <a:avLst/>
          </a:prstGeom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0A0898D-4249-3871-DA59-12ADE7D0DE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59113"/>
            <a:ext cx="1033353" cy="216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ADFB002-3DB1-3E0B-370B-00F95513F1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0777" y="3488666"/>
            <a:ext cx="3421224" cy="334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600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_2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모서리가 둥근 직사각형 8">
            <a:extLst>
              <a:ext uri="{FF2B5EF4-FFF2-40B4-BE49-F238E27FC236}">
                <a16:creationId xmlns:a16="http://schemas.microsoft.com/office/drawing/2014/main" id="{D549935F-948B-0D6C-9DB0-CB6AACE0AA68}"/>
              </a:ext>
            </a:extLst>
          </p:cNvPr>
          <p:cNvSpPr/>
          <p:nvPr userDrawn="1"/>
        </p:nvSpPr>
        <p:spPr>
          <a:xfrm>
            <a:off x="1789164" y="3257873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4" name="모서리가 둥근 직사각형 8">
            <a:extLst>
              <a:ext uri="{FF2B5EF4-FFF2-40B4-BE49-F238E27FC236}">
                <a16:creationId xmlns:a16="http://schemas.microsoft.com/office/drawing/2014/main" id="{4BBBD9C8-2BD7-A687-33B8-80221B5C4545}"/>
              </a:ext>
            </a:extLst>
          </p:cNvPr>
          <p:cNvSpPr/>
          <p:nvPr userDrawn="1"/>
        </p:nvSpPr>
        <p:spPr>
          <a:xfrm>
            <a:off x="6959408" y="3257873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02AFC6D-D914-4A85-412E-B2A755EB0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6413" y="-2"/>
            <a:ext cx="10892642" cy="4068000"/>
          </a:xfrm>
          <a:custGeom>
            <a:avLst/>
            <a:gdLst>
              <a:gd name="connsiteX0" fmla="*/ 0 w 10892642"/>
              <a:gd name="connsiteY0" fmla="*/ 0 h 4068000"/>
              <a:gd name="connsiteX1" fmla="*/ 10892642 w 10892642"/>
              <a:gd name="connsiteY1" fmla="*/ 0 h 4068000"/>
              <a:gd name="connsiteX2" fmla="*/ 10892642 w 10892642"/>
              <a:gd name="connsiteY2" fmla="*/ 3233576 h 4068000"/>
              <a:gd name="connsiteX3" fmla="*/ 6942712 w 10892642"/>
              <a:gd name="connsiteY3" fmla="*/ 3233576 h 4068000"/>
              <a:gd name="connsiteX4" fmla="*/ 6621680 w 10892642"/>
              <a:gd name="connsiteY4" fmla="*/ 3554608 h 4068000"/>
              <a:gd name="connsiteX5" fmla="*/ 6621680 w 10892642"/>
              <a:gd name="connsiteY5" fmla="*/ 4068000 h 4068000"/>
              <a:gd name="connsiteX6" fmla="*/ 6200399 w 10892642"/>
              <a:gd name="connsiteY6" fmla="*/ 4068000 h 4068000"/>
              <a:gd name="connsiteX7" fmla="*/ 6200399 w 10892642"/>
              <a:gd name="connsiteY7" fmla="*/ 3554608 h 4068000"/>
              <a:gd name="connsiteX8" fmla="*/ 5879367 w 10892642"/>
              <a:gd name="connsiteY8" fmla="*/ 3233576 h 4068000"/>
              <a:gd name="connsiteX9" fmla="*/ 1803783 w 10892642"/>
              <a:gd name="connsiteY9" fmla="*/ 3233576 h 4068000"/>
              <a:gd name="connsiteX10" fmla="*/ 1482751 w 10892642"/>
              <a:gd name="connsiteY10" fmla="*/ 3554608 h 4068000"/>
              <a:gd name="connsiteX11" fmla="*/ 1482751 w 10892642"/>
              <a:gd name="connsiteY11" fmla="*/ 4068000 h 4068000"/>
              <a:gd name="connsiteX12" fmla="*/ 0 w 10892642"/>
              <a:gd name="connsiteY12" fmla="*/ 4068000 h 40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92642" h="4068000">
                <a:moveTo>
                  <a:pt x="0" y="0"/>
                </a:moveTo>
                <a:lnTo>
                  <a:pt x="10892642" y="0"/>
                </a:lnTo>
                <a:lnTo>
                  <a:pt x="10892642" y="3233576"/>
                </a:lnTo>
                <a:lnTo>
                  <a:pt x="6942712" y="3233576"/>
                </a:lnTo>
                <a:cubicBezTo>
                  <a:pt x="6765411" y="3233576"/>
                  <a:pt x="6621680" y="3377307"/>
                  <a:pt x="6621680" y="3554608"/>
                </a:cubicBezTo>
                <a:lnTo>
                  <a:pt x="6621680" y="4068000"/>
                </a:lnTo>
                <a:lnTo>
                  <a:pt x="6200399" y="4068000"/>
                </a:lnTo>
                <a:lnTo>
                  <a:pt x="6200399" y="3554608"/>
                </a:lnTo>
                <a:cubicBezTo>
                  <a:pt x="6200399" y="3377307"/>
                  <a:pt x="6056668" y="3233576"/>
                  <a:pt x="5879367" y="3233576"/>
                </a:cubicBezTo>
                <a:lnTo>
                  <a:pt x="1803783" y="3233576"/>
                </a:lnTo>
                <a:cubicBezTo>
                  <a:pt x="1626482" y="3233576"/>
                  <a:pt x="1482751" y="3377307"/>
                  <a:pt x="1482751" y="3554608"/>
                </a:cubicBezTo>
                <a:lnTo>
                  <a:pt x="1482751" y="4068000"/>
                </a:lnTo>
                <a:lnTo>
                  <a:pt x="0" y="406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직사각형 34">
            <a:extLst>
              <a:ext uri="{FF2B5EF4-FFF2-40B4-BE49-F238E27FC236}">
                <a16:creationId xmlns:a16="http://schemas.microsoft.com/office/drawing/2014/main" id="{87FD0B05-63A7-8B72-8435-EB2DF5A841F8}"/>
              </a:ext>
            </a:extLst>
          </p:cNvPr>
          <p:cNvSpPr/>
          <p:nvPr userDrawn="1"/>
        </p:nvSpPr>
        <p:spPr>
          <a:xfrm>
            <a:off x="-2" y="-2"/>
            <a:ext cx="324000" cy="40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BB39F1C-4157-FF96-937F-85BCA165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0951" y="6386308"/>
            <a:ext cx="9228429" cy="367252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D3B4DF4-E11A-C4EE-63C2-47ECBBE2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9081" y="6388434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1071B8C-BD49-C47F-1735-31521AB0D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0445" y="3911600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EB99D7B-B2B1-F4FD-AF44-2B697ECE42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4088" y="4829175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5F318187-E50E-B7E7-8D03-999A0CA6C9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9374" y="3911600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B4C0EFB-070E-B667-3DCD-570995559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3017" y="4829175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직사각형 13">
            <a:extLst>
              <a:ext uri="{FF2B5EF4-FFF2-40B4-BE49-F238E27FC236}">
                <a16:creationId xmlns:a16="http://schemas.microsoft.com/office/drawing/2014/main" id="{035AEA16-3C7C-EC03-2F1E-CD7B23BDDE69}"/>
              </a:ext>
            </a:extLst>
          </p:cNvPr>
          <p:cNvSpPr/>
          <p:nvPr userDrawn="1"/>
        </p:nvSpPr>
        <p:spPr>
          <a:xfrm rot="5400000">
            <a:off x="10313248" y="4330908"/>
            <a:ext cx="33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053E5-3937-54F9-393A-D8E66914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1522199"/>
            <a:ext cx="6245192" cy="1325563"/>
          </a:xfrm>
        </p:spPr>
        <p:txBody>
          <a:bodyPr>
            <a:noAutofit/>
          </a:bodyPr>
          <a:lstStyle>
            <a:lvl1pPr latinLnBrk="0">
              <a:defRPr sz="5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5" name="직선 연결선 14">
            <a:extLst>
              <a:ext uri="{FF2B5EF4-FFF2-40B4-BE49-F238E27FC236}">
                <a16:creationId xmlns:a16="http://schemas.microsoft.com/office/drawing/2014/main" id="{21943477-04E8-DED2-D396-7498D1C56099}"/>
              </a:ext>
            </a:extLst>
          </p:cNvPr>
          <p:cNvCxnSpPr>
            <a:cxnSpLocks/>
          </p:cNvCxnSpPr>
          <p:nvPr userDrawn="1"/>
        </p:nvCxnSpPr>
        <p:spPr>
          <a:xfrm>
            <a:off x="12001480" y="2391508"/>
            <a:ext cx="0" cy="86636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0A6235AF-DC43-EF82-4B9B-E1E9A4668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750" y="6521791"/>
            <a:ext cx="904800" cy="216000"/>
          </a:xfrm>
          <a:prstGeom prst="rect">
            <a:avLst/>
          </a:prstGeom>
        </p:spPr>
      </p:pic>
      <p:pic>
        <p:nvPicPr>
          <p:cNvPr id="39" name="Picture 3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319E4D-6C9D-B912-6B7C-ECF4171D5A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43" y="6521791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6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1_light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A9E8FCBD-39E9-554A-A815-3378176BBE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67E905-9829-3A48-B64E-3F05C83C5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9612" y="1756131"/>
            <a:ext cx="10060662" cy="2006600"/>
          </a:xfrm>
        </p:spPr>
        <p:txBody>
          <a:bodyPr>
            <a:noAutofit/>
          </a:bodyPr>
          <a:lstStyle>
            <a:lvl1pPr marL="0" indent="0">
              <a:buNone/>
              <a:defRPr sz="8000" b="1" cap="none" baseline="0">
                <a:solidFill>
                  <a:schemeClr val="tx1">
                    <a:lumMod val="50000"/>
                  </a:schemeClr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020A61-98B8-4D42-B44D-28436F578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9612" y="3896503"/>
            <a:ext cx="10060662" cy="988647"/>
          </a:xfrm>
        </p:spPr>
        <p:txBody>
          <a:bodyPr/>
          <a:lstStyle>
            <a:lvl1pPr marL="0" indent="0">
              <a:buNone/>
              <a:defRPr b="1" i="0">
                <a:solidFill>
                  <a:srgbClr val="5A6770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B0AF54-F642-CC4C-A853-9CACB1646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1058" y="163864"/>
            <a:ext cx="3041972" cy="825691"/>
          </a:xfrm>
        </p:spPr>
        <p:txBody>
          <a:bodyPr>
            <a:normAutofit/>
          </a:bodyPr>
          <a:lstStyle>
            <a:lvl1pPr marL="0" indent="0" algn="r">
              <a:buNone/>
              <a:defRPr sz="1600" b="1" i="0">
                <a:solidFill>
                  <a:schemeClr val="bg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6FC93-08E4-3643-8D34-1D4297EB1D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790" y="6407007"/>
            <a:ext cx="324000" cy="2699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C04362-43E0-8443-9DD7-E8C7838A0A0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610364" y="6411653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err="1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>
              <a:solidFill>
                <a:schemeClr val="tx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A24E07-433B-D04F-80AA-B81E631A6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4300" y="6372763"/>
            <a:ext cx="324000" cy="324000"/>
          </a:xfrm>
          <a:prstGeom prst="rect">
            <a:avLst/>
          </a:prstGeom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1081541" y="6353705"/>
            <a:ext cx="8237823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EB81584-D253-8D4F-A6CD-AECC8861A2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70" y="157747"/>
            <a:ext cx="2628438" cy="9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953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_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B2B5DF1-8C5F-2792-0270-3180E181E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720"/>
            <a:ext cx="5394960" cy="5496560"/>
          </a:xfrm>
          <a:custGeom>
            <a:avLst/>
            <a:gdLst>
              <a:gd name="connsiteX0" fmla="*/ 0 w 5394960"/>
              <a:gd name="connsiteY0" fmla="*/ 0 h 5496560"/>
              <a:gd name="connsiteX1" fmla="*/ 5394960 w 5394960"/>
              <a:gd name="connsiteY1" fmla="*/ 0 h 5496560"/>
              <a:gd name="connsiteX2" fmla="*/ 5394960 w 5394960"/>
              <a:gd name="connsiteY2" fmla="*/ 2367280 h 5496560"/>
              <a:gd name="connsiteX3" fmla="*/ 5249115 w 5394960"/>
              <a:gd name="connsiteY3" fmla="*/ 2367280 h 5496560"/>
              <a:gd name="connsiteX4" fmla="*/ 5249115 w 5394960"/>
              <a:gd name="connsiteY4" fmla="*/ 5496560 h 5496560"/>
              <a:gd name="connsiteX5" fmla="*/ 0 w 5394960"/>
              <a:gd name="connsiteY5" fmla="*/ 5496560 h 549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5496560">
                <a:moveTo>
                  <a:pt x="0" y="0"/>
                </a:moveTo>
                <a:lnTo>
                  <a:pt x="5394960" y="0"/>
                </a:lnTo>
                <a:lnTo>
                  <a:pt x="5394960" y="2367280"/>
                </a:lnTo>
                <a:lnTo>
                  <a:pt x="5249115" y="2367280"/>
                </a:lnTo>
                <a:lnTo>
                  <a:pt x="5249115" y="5496560"/>
                </a:lnTo>
                <a:lnTo>
                  <a:pt x="0" y="54965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F1043-CB29-951E-A987-4F765E40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680720"/>
            <a:ext cx="5016501" cy="1517048"/>
          </a:xfrm>
        </p:spPr>
        <p:txBody>
          <a:bodyPr lIns="90000">
            <a:normAutofit/>
          </a:bodyPr>
          <a:lstStyle>
            <a:lvl1pPr latinLnBrk="0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DCE27-8C9C-1FCC-FFD3-8CBE9AC4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0952" y="6481008"/>
            <a:ext cx="9177298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625FE-A051-8655-AB28-458DF8D8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7950" y="6481008"/>
            <a:ext cx="406400" cy="365125"/>
          </a:xfrm>
        </p:spPr>
        <p:txBody>
          <a:bodyPr/>
          <a:lstStyle/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674EA1-1768-FAE3-66B7-4F360FE05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7300" y="2502568"/>
            <a:ext cx="5016500" cy="3673640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BAEF25A8-2131-764B-BFBB-ECE85F518C6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3075934" y="485253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CC8BDD68-DEB4-AE6D-DEF9-152C5642A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423"/>
          <a:stretch/>
        </p:blipFill>
        <p:spPr>
          <a:xfrm>
            <a:off x="8563709" y="652458"/>
            <a:ext cx="3628291" cy="4983948"/>
          </a:xfrm>
          <a:prstGeom prst="rect">
            <a:avLst/>
          </a:prstGeom>
        </p:spPr>
      </p:pic>
      <p:sp>
        <p:nvSpPr>
          <p:cNvPr id="23" name="직사각형 7">
            <a:extLst>
              <a:ext uri="{FF2B5EF4-FFF2-40B4-BE49-F238E27FC236}">
                <a16:creationId xmlns:a16="http://schemas.microsoft.com/office/drawing/2014/main" id="{4CF34374-4668-984E-0587-F337C416A00F}"/>
              </a:ext>
            </a:extLst>
          </p:cNvPr>
          <p:cNvSpPr/>
          <p:nvPr userDrawn="1"/>
        </p:nvSpPr>
        <p:spPr>
          <a:xfrm>
            <a:off x="5249115" y="3048000"/>
            <a:ext cx="289560" cy="312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13">
            <a:extLst>
              <a:ext uri="{FF2B5EF4-FFF2-40B4-BE49-F238E27FC236}">
                <a16:creationId xmlns:a16="http://schemas.microsoft.com/office/drawing/2014/main" id="{D1241C82-361E-1E1E-0DE4-98928E3A99E7}"/>
              </a:ext>
            </a:extLst>
          </p:cNvPr>
          <p:cNvSpPr/>
          <p:nvPr userDrawn="1"/>
        </p:nvSpPr>
        <p:spPr>
          <a:xfrm rot="5400000">
            <a:off x="10242908" y="4330908"/>
            <a:ext cx="33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직선 연결선 14">
            <a:extLst>
              <a:ext uri="{FF2B5EF4-FFF2-40B4-BE49-F238E27FC236}">
                <a16:creationId xmlns:a16="http://schemas.microsoft.com/office/drawing/2014/main" id="{8851FD7E-E32C-35D1-7C91-0A0ECBD52FC5}"/>
              </a:ext>
            </a:extLst>
          </p:cNvPr>
          <p:cNvCxnSpPr>
            <a:cxnSpLocks/>
          </p:cNvCxnSpPr>
          <p:nvPr userDrawn="1"/>
        </p:nvCxnSpPr>
        <p:spPr>
          <a:xfrm>
            <a:off x="11931140" y="2391508"/>
            <a:ext cx="0" cy="86636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B00957BB-B6DA-12AF-7288-78B9EDA682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559113"/>
            <a:ext cx="904800" cy="216000"/>
          </a:xfrm>
          <a:prstGeom prst="rect">
            <a:avLst/>
          </a:prstGeom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B9AF505-87B5-3A9B-5569-F77167E52B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59113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20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_r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672608D-845E-46E0-ECBA-D9B914F380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8240" y="0"/>
            <a:ext cx="5953760" cy="5933440"/>
          </a:xfrm>
          <a:custGeom>
            <a:avLst/>
            <a:gdLst>
              <a:gd name="connsiteX0" fmla="*/ 0 w 5953760"/>
              <a:gd name="connsiteY0" fmla="*/ 0 h 5933440"/>
              <a:gd name="connsiteX1" fmla="*/ 5953760 w 5953760"/>
              <a:gd name="connsiteY1" fmla="*/ 0 h 5933440"/>
              <a:gd name="connsiteX2" fmla="*/ 5953760 w 5953760"/>
              <a:gd name="connsiteY2" fmla="*/ 5933440 h 5933440"/>
              <a:gd name="connsiteX3" fmla="*/ 149029 w 5953760"/>
              <a:gd name="connsiteY3" fmla="*/ 5933440 h 5933440"/>
              <a:gd name="connsiteX4" fmla="*/ 149029 w 5953760"/>
              <a:gd name="connsiteY4" fmla="*/ 2804160 h 5933440"/>
              <a:gd name="connsiteX5" fmla="*/ 0 w 5953760"/>
              <a:gd name="connsiteY5" fmla="*/ 2804160 h 593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60" h="5933440">
                <a:moveTo>
                  <a:pt x="0" y="0"/>
                </a:moveTo>
                <a:lnTo>
                  <a:pt x="5953760" y="0"/>
                </a:lnTo>
                <a:lnTo>
                  <a:pt x="5953760" y="5933440"/>
                </a:lnTo>
                <a:lnTo>
                  <a:pt x="149029" y="5933440"/>
                </a:lnTo>
                <a:lnTo>
                  <a:pt x="149029" y="2804160"/>
                </a:lnTo>
                <a:lnTo>
                  <a:pt x="0" y="28041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F40DF-5D3A-3653-C1AC-BB976BE7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1137510"/>
            <a:ext cx="4632325" cy="1234583"/>
          </a:xfrm>
        </p:spPr>
        <p:txBody>
          <a:bodyPr/>
          <a:lstStyle>
            <a:lvl1pPr algn="r" latinLnBrk="0"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D7830-8EEB-332C-7C7D-E22BF659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0952" y="6388434"/>
            <a:ext cx="9324680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3ACCF-0C73-6405-2583-7FACCEE26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5332" y="6388434"/>
            <a:ext cx="406400" cy="365125"/>
          </a:xfrm>
        </p:spPr>
        <p:txBody>
          <a:bodyPr/>
          <a:lstStyle/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4AC204-00BB-BCA8-D73B-95B5610F02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7100" y="2580641"/>
            <a:ext cx="4632325" cy="3352799"/>
          </a:xfrm>
        </p:spPr>
        <p:txBody>
          <a:bodyPr/>
          <a:lstStyle>
            <a:lvl1pPr marL="0" indent="0" algn="r" latinLnBrk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직사각형 13">
            <a:extLst>
              <a:ext uri="{FF2B5EF4-FFF2-40B4-BE49-F238E27FC236}">
                <a16:creationId xmlns:a16="http://schemas.microsoft.com/office/drawing/2014/main" id="{6036E29E-FDF1-D078-48FB-CEF6666918A4}"/>
              </a:ext>
            </a:extLst>
          </p:cNvPr>
          <p:cNvSpPr/>
          <p:nvPr userDrawn="1"/>
        </p:nvSpPr>
        <p:spPr>
          <a:xfrm>
            <a:off x="-3409" y="132152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D90A387F-6D5F-0052-0C28-818A2F4F4DA5}"/>
              </a:ext>
            </a:extLst>
          </p:cNvPr>
          <p:cNvCxnSpPr>
            <a:cxnSpLocks/>
          </p:cNvCxnSpPr>
          <p:nvPr userDrawn="1"/>
        </p:nvCxnSpPr>
        <p:spPr>
          <a:xfrm>
            <a:off x="2812644" y="286039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BD19140A-FFCE-72D0-E0E0-D4629D7D9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81"/>
          <a:stretch/>
        </p:blipFill>
        <p:spPr>
          <a:xfrm>
            <a:off x="-3410" y="1740877"/>
            <a:ext cx="1893847" cy="4057024"/>
          </a:xfrm>
          <a:prstGeom prst="rect">
            <a:avLst/>
          </a:prstGeom>
        </p:spPr>
      </p:pic>
      <p:sp>
        <p:nvSpPr>
          <p:cNvPr id="16" name="직사각형 7">
            <a:extLst>
              <a:ext uri="{FF2B5EF4-FFF2-40B4-BE49-F238E27FC236}">
                <a16:creationId xmlns:a16="http://schemas.microsoft.com/office/drawing/2014/main" id="{9CEA05D0-8205-422E-6BBC-36B6F381EE0D}"/>
              </a:ext>
            </a:extLst>
          </p:cNvPr>
          <p:cNvSpPr/>
          <p:nvPr userDrawn="1"/>
        </p:nvSpPr>
        <p:spPr>
          <a:xfrm>
            <a:off x="6097709" y="2804160"/>
            <a:ext cx="289560" cy="312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9B052D9D-546E-08E5-36E7-2B1B9F21BD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559113"/>
            <a:ext cx="904800" cy="216000"/>
          </a:xfrm>
          <a:prstGeom prst="rect">
            <a:avLst/>
          </a:prstGeom>
        </p:spPr>
      </p:pic>
      <p:pic>
        <p:nvPicPr>
          <p:cNvPr id="50" name="Picture 4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E629872-D437-D072-95EA-1D13F3E0BC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59113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542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_2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13">
            <a:extLst>
              <a:ext uri="{FF2B5EF4-FFF2-40B4-BE49-F238E27FC236}">
                <a16:creationId xmlns:a16="http://schemas.microsoft.com/office/drawing/2014/main" id="{8190BD5B-A65C-4A2C-0C49-DFCD3EEE9D0A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직선 연결선 14">
            <a:extLst>
              <a:ext uri="{FF2B5EF4-FFF2-40B4-BE49-F238E27FC236}">
                <a16:creationId xmlns:a16="http://schemas.microsoft.com/office/drawing/2014/main" id="{19D869B0-75E3-AB34-50F8-9A26FDFA3ABE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DAF48E8-E2EF-4F49-08B2-F09FBEBD6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685" y="519761"/>
            <a:ext cx="5222630" cy="504184"/>
          </a:xfrm>
        </p:spPr>
        <p:txBody>
          <a:bodyPr>
            <a:noAutofit/>
          </a:bodyPr>
          <a:lstStyle>
            <a:lvl1pPr algn="ctr" latinLnBrk="0">
              <a:defRPr sz="5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0EB6C3-3B8B-26CC-721E-0B9A8099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2497" y="6424568"/>
            <a:ext cx="99695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299ABD7-69B4-89A4-CB80-91585289D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847" y="639868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2" name="그룹 33">
            <a:extLst>
              <a:ext uri="{FF2B5EF4-FFF2-40B4-BE49-F238E27FC236}">
                <a16:creationId xmlns:a16="http://schemas.microsoft.com/office/drawing/2014/main" id="{D7FF7A8C-6D4F-7D67-B4EF-CE802E641EF9}"/>
              </a:ext>
            </a:extLst>
          </p:cNvPr>
          <p:cNvGrpSpPr/>
          <p:nvPr userDrawn="1"/>
        </p:nvGrpSpPr>
        <p:grpSpPr>
          <a:xfrm>
            <a:off x="2982351" y="1148452"/>
            <a:ext cx="877918" cy="837278"/>
            <a:chOff x="3067656" y="681843"/>
            <a:chExt cx="877918" cy="837278"/>
          </a:xfrm>
        </p:grpSpPr>
        <p:sp>
          <p:nvSpPr>
            <p:cNvPr id="13" name="타원 3">
              <a:extLst>
                <a:ext uri="{FF2B5EF4-FFF2-40B4-BE49-F238E27FC236}">
                  <a16:creationId xmlns:a16="http://schemas.microsoft.com/office/drawing/2014/main" id="{1FC9F7AA-B980-049E-11E8-CA2588609FE6}"/>
                </a:ext>
              </a:extLst>
            </p:cNvPr>
            <p:cNvSpPr/>
            <p:nvPr/>
          </p:nvSpPr>
          <p:spPr>
            <a:xfrm>
              <a:off x="3087976" y="681843"/>
              <a:ext cx="837278" cy="8372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4" name="직사각형 27">
              <a:extLst>
                <a:ext uri="{FF2B5EF4-FFF2-40B4-BE49-F238E27FC236}">
                  <a16:creationId xmlns:a16="http://schemas.microsoft.com/office/drawing/2014/main" id="{6A59A644-9C34-BE2C-A404-65C369348BB5}"/>
                </a:ext>
              </a:extLst>
            </p:cNvPr>
            <p:cNvSpPr/>
            <p:nvPr/>
          </p:nvSpPr>
          <p:spPr>
            <a:xfrm>
              <a:off x="3067656" y="797001"/>
              <a:ext cx="8779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32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넥슨Lv1고딕 Bold" panose="00000800000000000000" pitchFamily="2" charset="-127"/>
                </a:rPr>
                <a:t>+</a:t>
              </a:r>
              <a:endParaRPr lang="ko-KR" altLang="en-US" sz="2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grpSp>
        <p:nvGrpSpPr>
          <p:cNvPr id="15" name="그룹 34">
            <a:extLst>
              <a:ext uri="{FF2B5EF4-FFF2-40B4-BE49-F238E27FC236}">
                <a16:creationId xmlns:a16="http://schemas.microsoft.com/office/drawing/2014/main" id="{112402E3-DBCC-830B-8517-3BCCC1DEC309}"/>
              </a:ext>
            </a:extLst>
          </p:cNvPr>
          <p:cNvGrpSpPr/>
          <p:nvPr userDrawn="1"/>
        </p:nvGrpSpPr>
        <p:grpSpPr>
          <a:xfrm>
            <a:off x="8331733" y="1137358"/>
            <a:ext cx="877918" cy="837278"/>
            <a:chOff x="8260612" y="681843"/>
            <a:chExt cx="877918" cy="837278"/>
          </a:xfrm>
        </p:grpSpPr>
        <p:sp>
          <p:nvSpPr>
            <p:cNvPr id="16" name="타원 30">
              <a:extLst>
                <a:ext uri="{FF2B5EF4-FFF2-40B4-BE49-F238E27FC236}">
                  <a16:creationId xmlns:a16="http://schemas.microsoft.com/office/drawing/2014/main" id="{673409D4-0DA4-6B65-CCAB-502AB93DFEED}"/>
                </a:ext>
              </a:extLst>
            </p:cNvPr>
            <p:cNvSpPr/>
            <p:nvPr/>
          </p:nvSpPr>
          <p:spPr>
            <a:xfrm>
              <a:off x="8276242" y="681843"/>
              <a:ext cx="837278" cy="8372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7" name="직사각형 31">
              <a:extLst>
                <a:ext uri="{FF2B5EF4-FFF2-40B4-BE49-F238E27FC236}">
                  <a16:creationId xmlns:a16="http://schemas.microsoft.com/office/drawing/2014/main" id="{7BFF38A0-E207-4156-DEE1-715822E95AC9}"/>
                </a:ext>
              </a:extLst>
            </p:cNvPr>
            <p:cNvSpPr/>
            <p:nvPr/>
          </p:nvSpPr>
          <p:spPr>
            <a:xfrm>
              <a:off x="8260612" y="737809"/>
              <a:ext cx="87791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40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넥슨Lv1고딕 Bold" panose="00000800000000000000" pitchFamily="2" charset="-127"/>
                </a:rPr>
                <a:t>-</a:t>
              </a:r>
              <a:endParaRPr lang="ko-KR" altLang="en-US" sz="2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AEF5321-D9AA-066D-D57A-458D3465A3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4291" y="2180393"/>
            <a:ext cx="4503737" cy="4103879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E468BA1-BAFD-13BD-B666-5A27EA39CC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3972" y="2180393"/>
            <a:ext cx="4503737" cy="407394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8A7CD92-2161-855F-745D-29E6CF698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8259" y="242243"/>
            <a:ext cx="679450" cy="162203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2CAA68-CC13-5977-DA8E-DEF3EFCF60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90" y="215344"/>
            <a:ext cx="1030490" cy="216000"/>
          </a:xfrm>
          <a:prstGeom prst="rect">
            <a:avLst/>
          </a:prstGeom>
        </p:spPr>
      </p:pic>
      <p:pic>
        <p:nvPicPr>
          <p:cNvPr id="6" name="Graphic 5" descr="Scales of justice with solid fill">
            <a:extLst>
              <a:ext uri="{FF2B5EF4-FFF2-40B4-BE49-F238E27FC236}">
                <a16:creationId xmlns:a16="http://schemas.microsoft.com/office/drawing/2014/main" id="{F9ACC569-ED94-25FB-9004-30F518DC09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5275" y="1028627"/>
            <a:ext cx="4843975" cy="355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238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_3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6F0BB4B0-92DD-6985-8BF4-3C44C435CF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3040" y="0"/>
            <a:ext cx="2865120" cy="6858000"/>
          </a:xfrm>
          <a:custGeom>
            <a:avLst/>
            <a:gdLst>
              <a:gd name="connsiteX0" fmla="*/ 0 w 2865120"/>
              <a:gd name="connsiteY0" fmla="*/ 0 h 6858000"/>
              <a:gd name="connsiteX1" fmla="*/ 2865120 w 2865120"/>
              <a:gd name="connsiteY1" fmla="*/ 0 h 6858000"/>
              <a:gd name="connsiteX2" fmla="*/ 2865120 w 2865120"/>
              <a:gd name="connsiteY2" fmla="*/ 6858000 h 6858000"/>
              <a:gd name="connsiteX3" fmla="*/ 0 w 28651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120" h="6858000">
                <a:moveTo>
                  <a:pt x="0" y="0"/>
                </a:moveTo>
                <a:lnTo>
                  <a:pt x="2865120" y="0"/>
                </a:lnTo>
                <a:lnTo>
                  <a:pt x="286512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cxnSp>
        <p:nvCxnSpPr>
          <p:cNvPr id="4" name="직선 연결선 24">
            <a:extLst>
              <a:ext uri="{FF2B5EF4-FFF2-40B4-BE49-F238E27FC236}">
                <a16:creationId xmlns:a16="http://schemas.microsoft.com/office/drawing/2014/main" id="{6B91B870-1D4B-5DFF-D6E0-48763DDE7057}"/>
              </a:ext>
            </a:extLst>
          </p:cNvPr>
          <p:cNvCxnSpPr/>
          <p:nvPr userDrawn="1"/>
        </p:nvCxnSpPr>
        <p:spPr>
          <a:xfrm>
            <a:off x="3803864" y="3826159"/>
            <a:ext cx="8388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20">
            <a:extLst>
              <a:ext uri="{FF2B5EF4-FFF2-40B4-BE49-F238E27FC236}">
                <a16:creationId xmlns:a16="http://schemas.microsoft.com/office/drawing/2014/main" id="{063AD650-3E71-2888-6FDD-67AEA3B19C22}"/>
              </a:ext>
            </a:extLst>
          </p:cNvPr>
          <p:cNvGrpSpPr/>
          <p:nvPr userDrawn="1"/>
        </p:nvGrpSpPr>
        <p:grpSpPr>
          <a:xfrm>
            <a:off x="3739856" y="2962066"/>
            <a:ext cx="1888744" cy="505596"/>
            <a:chOff x="3899408" y="2648126"/>
            <a:chExt cx="1670665" cy="505596"/>
          </a:xfrm>
        </p:grpSpPr>
        <p:sp>
          <p:nvSpPr>
            <p:cNvPr id="6" name="모서리가 둥근 직사각형 45">
              <a:extLst>
                <a:ext uri="{FF2B5EF4-FFF2-40B4-BE49-F238E27FC236}">
                  <a16:creationId xmlns:a16="http://schemas.microsoft.com/office/drawing/2014/main" id="{1F6D432D-DF24-84B7-49B0-0B62C405DC39}"/>
                </a:ext>
              </a:extLst>
            </p:cNvPr>
            <p:cNvSpPr/>
            <p:nvPr/>
          </p:nvSpPr>
          <p:spPr>
            <a:xfrm>
              <a:off x="3899408" y="2648126"/>
              <a:ext cx="1670665" cy="50559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100"/>
            </a:p>
          </p:txBody>
        </p:sp>
        <p:sp>
          <p:nvSpPr>
            <p:cNvPr id="9" name="직사각형 46">
              <a:extLst>
                <a:ext uri="{FF2B5EF4-FFF2-40B4-BE49-F238E27FC236}">
                  <a16:creationId xmlns:a16="http://schemas.microsoft.com/office/drawing/2014/main" id="{8CEB349B-2932-FB9A-E903-15BAC5AF0A51}"/>
                </a:ext>
              </a:extLst>
            </p:cNvPr>
            <p:cNvSpPr/>
            <p:nvPr/>
          </p:nvSpPr>
          <p:spPr>
            <a:xfrm>
              <a:off x="3908133" y="2759266"/>
              <a:ext cx="5426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14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j-lt"/>
                  <a:ea typeface="넥슨Lv1고딕 Bold" panose="00000800000000000000" pitchFamily="2" charset="-127"/>
                </a:rPr>
                <a:t>01</a:t>
              </a:r>
              <a:endParaRPr lang="ko-KR" altLang="en-US" sz="1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grpSp>
        <p:nvGrpSpPr>
          <p:cNvPr id="10" name="그룹 21">
            <a:extLst>
              <a:ext uri="{FF2B5EF4-FFF2-40B4-BE49-F238E27FC236}">
                <a16:creationId xmlns:a16="http://schemas.microsoft.com/office/drawing/2014/main" id="{78E55CEF-9101-E7CA-ED81-7EB6527FC78E}"/>
              </a:ext>
            </a:extLst>
          </p:cNvPr>
          <p:cNvGrpSpPr/>
          <p:nvPr userDrawn="1"/>
        </p:nvGrpSpPr>
        <p:grpSpPr>
          <a:xfrm>
            <a:off x="6487311" y="2962066"/>
            <a:ext cx="1888744" cy="505596"/>
            <a:chOff x="6646863" y="2648126"/>
            <a:chExt cx="1670665" cy="505596"/>
          </a:xfrm>
        </p:grpSpPr>
        <p:sp>
          <p:nvSpPr>
            <p:cNvPr id="11" name="모서리가 둥근 직사각형 49">
              <a:extLst>
                <a:ext uri="{FF2B5EF4-FFF2-40B4-BE49-F238E27FC236}">
                  <a16:creationId xmlns:a16="http://schemas.microsoft.com/office/drawing/2014/main" id="{AC8FD12E-CA1D-32B0-F007-DE3FD930077D}"/>
                </a:ext>
              </a:extLst>
            </p:cNvPr>
            <p:cNvSpPr/>
            <p:nvPr/>
          </p:nvSpPr>
          <p:spPr>
            <a:xfrm>
              <a:off x="6646863" y="2648126"/>
              <a:ext cx="1670665" cy="50559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100"/>
            </a:p>
          </p:txBody>
        </p:sp>
        <p:sp>
          <p:nvSpPr>
            <p:cNvPr id="13" name="직사각형 50">
              <a:extLst>
                <a:ext uri="{FF2B5EF4-FFF2-40B4-BE49-F238E27FC236}">
                  <a16:creationId xmlns:a16="http://schemas.microsoft.com/office/drawing/2014/main" id="{F210F0B6-A32D-21CE-7C23-3FBD4A25CC21}"/>
                </a:ext>
              </a:extLst>
            </p:cNvPr>
            <p:cNvSpPr/>
            <p:nvPr/>
          </p:nvSpPr>
          <p:spPr>
            <a:xfrm>
              <a:off x="6687909" y="2759266"/>
              <a:ext cx="47799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14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j-lt"/>
                  <a:ea typeface="넥슨Lv1고딕 Bold" panose="00000800000000000000" pitchFamily="2" charset="-127"/>
                </a:rPr>
                <a:t>02</a:t>
              </a:r>
              <a:endParaRPr lang="ko-KR" altLang="en-US" sz="1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grpSp>
        <p:nvGrpSpPr>
          <p:cNvPr id="14" name="그룹 25">
            <a:extLst>
              <a:ext uri="{FF2B5EF4-FFF2-40B4-BE49-F238E27FC236}">
                <a16:creationId xmlns:a16="http://schemas.microsoft.com/office/drawing/2014/main" id="{F63CD8FA-4ED7-BDD9-E5F2-D063176E8936}"/>
              </a:ext>
            </a:extLst>
          </p:cNvPr>
          <p:cNvGrpSpPr/>
          <p:nvPr userDrawn="1"/>
        </p:nvGrpSpPr>
        <p:grpSpPr>
          <a:xfrm>
            <a:off x="9234766" y="2962066"/>
            <a:ext cx="1888744" cy="505596"/>
            <a:chOff x="9394318" y="2648126"/>
            <a:chExt cx="1670665" cy="505596"/>
          </a:xfrm>
        </p:grpSpPr>
        <p:sp>
          <p:nvSpPr>
            <p:cNvPr id="15" name="모서리가 둥근 직사각형 53">
              <a:extLst>
                <a:ext uri="{FF2B5EF4-FFF2-40B4-BE49-F238E27FC236}">
                  <a16:creationId xmlns:a16="http://schemas.microsoft.com/office/drawing/2014/main" id="{BBA67083-2DE4-A7AD-0A98-30A4AE966C97}"/>
                </a:ext>
              </a:extLst>
            </p:cNvPr>
            <p:cNvSpPr/>
            <p:nvPr/>
          </p:nvSpPr>
          <p:spPr>
            <a:xfrm>
              <a:off x="9394318" y="2648126"/>
              <a:ext cx="1670665" cy="50559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100"/>
            </a:p>
          </p:txBody>
        </p:sp>
        <p:sp>
          <p:nvSpPr>
            <p:cNvPr id="17" name="직사각형 54">
              <a:extLst>
                <a:ext uri="{FF2B5EF4-FFF2-40B4-BE49-F238E27FC236}">
                  <a16:creationId xmlns:a16="http://schemas.microsoft.com/office/drawing/2014/main" id="{BCB8A05F-A7FF-836B-648C-5DA18653A487}"/>
                </a:ext>
              </a:extLst>
            </p:cNvPr>
            <p:cNvSpPr/>
            <p:nvPr/>
          </p:nvSpPr>
          <p:spPr>
            <a:xfrm>
              <a:off x="9431109" y="2759266"/>
              <a:ext cx="4865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14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j-lt"/>
                  <a:ea typeface="넥슨Lv1고딕 Bold" panose="00000800000000000000" pitchFamily="2" charset="-127"/>
                </a:rPr>
                <a:t>03</a:t>
              </a:r>
              <a:endParaRPr lang="ko-KR" altLang="en-US" sz="1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991C9D67-B549-8488-C098-8665211A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7861" y="6524253"/>
            <a:ext cx="679450" cy="162203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6995CF-DD61-9D38-DDE5-09CE579E30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92" y="6497354"/>
            <a:ext cx="1030490" cy="216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6EC27D-E2AD-08CE-F7FB-2075D7D1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482" y="6354856"/>
            <a:ext cx="6401264" cy="430779"/>
          </a:xfrm>
        </p:spPr>
        <p:txBody>
          <a:bodyPr/>
          <a:lstStyle>
            <a:lvl1pPr algn="r"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A733AED-7E9E-C2F3-DA38-A284C930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446" y="6382582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13987B61-11B5-B228-A2D4-42777234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7" y="1383223"/>
            <a:ext cx="7280032" cy="1040925"/>
          </a:xfrm>
        </p:spPr>
        <p:txBody>
          <a:bodyPr/>
          <a:lstStyle>
            <a:lvl1pPr latinLnBrk="0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5" name="직사각형 13">
            <a:extLst>
              <a:ext uri="{FF2B5EF4-FFF2-40B4-BE49-F238E27FC236}">
                <a16:creationId xmlns:a16="http://schemas.microsoft.com/office/drawing/2014/main" id="{0F9DC81A-D22F-D977-9C55-132B47DCBC11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직선 연결선 14">
            <a:extLst>
              <a:ext uri="{FF2B5EF4-FFF2-40B4-BE49-F238E27FC236}">
                <a16:creationId xmlns:a16="http://schemas.microsoft.com/office/drawing/2014/main" id="{EAADC291-229A-743D-4A3F-6D79943E7A77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D51C43B-BD09-322A-7B5F-5EB6A90B2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1235" y="4659938"/>
            <a:ext cx="2052638" cy="1388686"/>
          </a:xfrm>
        </p:spPr>
        <p:txBody>
          <a:bodyPr>
            <a:normAutofit/>
          </a:bodyPr>
          <a:lstStyle>
            <a:lvl1pPr marL="0" indent="0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B7E2E19E-F5D1-31FA-ECBB-1AF575AF41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2988" y="4705272"/>
            <a:ext cx="2052638" cy="1388686"/>
          </a:xfrm>
        </p:spPr>
        <p:txBody>
          <a:bodyPr>
            <a:normAutofit/>
          </a:bodyPr>
          <a:lstStyle>
            <a:lvl1pPr marL="0" indent="0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C653C3E7-1AAD-4D0F-E3E9-F26E850FA5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88108" y="4693538"/>
            <a:ext cx="2052638" cy="1388686"/>
          </a:xfrm>
        </p:spPr>
        <p:txBody>
          <a:bodyPr>
            <a:normAutofit/>
          </a:bodyPr>
          <a:lstStyle>
            <a:lvl1pPr marL="0" indent="0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723A369-A6DF-4245-047F-7F26B742FA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3650" y="4016534"/>
            <a:ext cx="2070100" cy="592863"/>
          </a:xfrm>
        </p:spPr>
        <p:txBody>
          <a:bodyPr>
            <a:noAutofit/>
          </a:bodyPr>
          <a:lstStyle>
            <a:lvl1pPr marL="0" indent="0" latinLnBrk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FEDFEB48-C769-9134-4B4A-4030775889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5526" y="4016534"/>
            <a:ext cx="2070100" cy="643404"/>
          </a:xfrm>
        </p:spPr>
        <p:txBody>
          <a:bodyPr>
            <a:noAutofit/>
          </a:bodyPr>
          <a:lstStyle>
            <a:lvl1pPr marL="0" indent="0" latinLnBrk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79FC385F-38C5-16A8-C083-694D313A9D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8108" y="4016534"/>
            <a:ext cx="2070100" cy="643402"/>
          </a:xfrm>
        </p:spPr>
        <p:txBody>
          <a:bodyPr>
            <a:noAutofit/>
          </a:bodyPr>
          <a:lstStyle>
            <a:lvl1pPr marL="0" indent="0" latinLnBrk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47933244-6619-E435-9F0F-4861A1287E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19" y="3076190"/>
            <a:ext cx="1083432" cy="340934"/>
          </a:xfrm>
        </p:spPr>
        <p:txBody>
          <a:bodyPr>
            <a:noAutofit/>
          </a:bodyPr>
          <a:lstStyle>
            <a:lvl1pPr marL="0" indent="0" latinLnBrk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4B6A1F29-F1CF-5DEC-3C11-3881DF4855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5699" y="3051448"/>
            <a:ext cx="1083432" cy="340934"/>
          </a:xfrm>
        </p:spPr>
        <p:txBody>
          <a:bodyPr>
            <a:noAutofit/>
          </a:bodyPr>
          <a:lstStyle>
            <a:lvl1pPr marL="0" indent="0" latinLnBrk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82782AC8-901E-C07A-EC79-05E3C7007C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81442" y="3065074"/>
            <a:ext cx="1083432" cy="340934"/>
          </a:xfrm>
        </p:spPr>
        <p:txBody>
          <a:bodyPr>
            <a:noAutofit/>
          </a:bodyPr>
          <a:lstStyle>
            <a:lvl1pPr marL="0" indent="0" latinLnBrk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1" name="직사각형 64">
            <a:extLst>
              <a:ext uri="{FF2B5EF4-FFF2-40B4-BE49-F238E27FC236}">
                <a16:creationId xmlns:a16="http://schemas.microsoft.com/office/drawing/2014/main" id="{7C68063C-1D83-FDFB-D2E6-0F1B0F7903CA}"/>
              </a:ext>
            </a:extLst>
          </p:cNvPr>
          <p:cNvSpPr/>
          <p:nvPr userDrawn="1"/>
        </p:nvSpPr>
        <p:spPr>
          <a:xfrm>
            <a:off x="0" y="0"/>
            <a:ext cx="19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76351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9133840" y="0"/>
            <a:ext cx="3058160" cy="685800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cxnSp>
        <p:nvCxnSpPr>
          <p:cNvPr id="4" name="직선 연결선 24">
            <a:extLst>
              <a:ext uri="{FF2B5EF4-FFF2-40B4-BE49-F238E27FC236}">
                <a16:creationId xmlns:a16="http://schemas.microsoft.com/office/drawing/2014/main" id="{FDFB410A-822B-ACB9-8523-C59496C3959B}"/>
              </a:ext>
            </a:extLst>
          </p:cNvPr>
          <p:cNvCxnSpPr/>
          <p:nvPr userDrawn="1"/>
        </p:nvCxnSpPr>
        <p:spPr>
          <a:xfrm>
            <a:off x="0" y="3743113"/>
            <a:ext cx="921512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59">
            <a:extLst>
              <a:ext uri="{FF2B5EF4-FFF2-40B4-BE49-F238E27FC236}">
                <a16:creationId xmlns:a16="http://schemas.microsoft.com/office/drawing/2014/main" id="{D370F523-03DC-C37F-2B1F-152376A0CB81}"/>
              </a:ext>
            </a:extLst>
          </p:cNvPr>
          <p:cNvSpPr/>
          <p:nvPr userDrawn="1"/>
        </p:nvSpPr>
        <p:spPr>
          <a:xfrm>
            <a:off x="8937254" y="0"/>
            <a:ext cx="19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7" name="모서리가 둥근 직사각형 45">
            <a:extLst>
              <a:ext uri="{FF2B5EF4-FFF2-40B4-BE49-F238E27FC236}">
                <a16:creationId xmlns:a16="http://schemas.microsoft.com/office/drawing/2014/main" id="{DD5246B6-63B5-0B7B-FA6D-687F83606E4E}"/>
              </a:ext>
            </a:extLst>
          </p:cNvPr>
          <p:cNvSpPr/>
          <p:nvPr/>
        </p:nvSpPr>
        <p:spPr>
          <a:xfrm>
            <a:off x="1234025" y="2923404"/>
            <a:ext cx="2548260" cy="50559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100"/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BF84D266-3791-E6CE-0F04-75F39D6473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785" y="4700630"/>
            <a:ext cx="4167553" cy="1388686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541CE883-CA05-8031-BD3E-9624B981F1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4140" y="4057226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91F88004-3872-FBCD-2157-A0E7EBBE17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16" y="3013183"/>
            <a:ext cx="2343789" cy="415817"/>
          </a:xfrm>
        </p:spPr>
        <p:txBody>
          <a:bodyPr>
            <a:no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3" name="타원 16">
            <a:extLst>
              <a:ext uri="{FF2B5EF4-FFF2-40B4-BE49-F238E27FC236}">
                <a16:creationId xmlns:a16="http://schemas.microsoft.com/office/drawing/2014/main" id="{C527DF60-6C0A-E096-79D6-C62D7FCB5E8C}"/>
              </a:ext>
            </a:extLst>
          </p:cNvPr>
          <p:cNvSpPr/>
          <p:nvPr userDrawn="1"/>
        </p:nvSpPr>
        <p:spPr>
          <a:xfrm>
            <a:off x="2470294" y="3689304"/>
            <a:ext cx="107618" cy="107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5" name="모서리가 둥근 직사각형 45">
            <a:extLst>
              <a:ext uri="{FF2B5EF4-FFF2-40B4-BE49-F238E27FC236}">
                <a16:creationId xmlns:a16="http://schemas.microsoft.com/office/drawing/2014/main" id="{9F3FCAF8-88BB-7CA2-1D98-C31B1EA10253}"/>
              </a:ext>
            </a:extLst>
          </p:cNvPr>
          <p:cNvSpPr/>
          <p:nvPr userDrawn="1"/>
        </p:nvSpPr>
        <p:spPr>
          <a:xfrm>
            <a:off x="5585590" y="2923404"/>
            <a:ext cx="2548260" cy="50559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100"/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8A001C43-2342-2363-96E3-DF9AD0C5B1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06108" y="4700630"/>
            <a:ext cx="3886199" cy="1388686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CF1307E8-BAE1-73ED-B9C2-C4D8C64D3E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25705" y="4057226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E17980D0-D45F-EF63-297A-ACCFF7E894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94981" y="3013183"/>
            <a:ext cx="2343789" cy="415817"/>
          </a:xfrm>
        </p:spPr>
        <p:txBody>
          <a:bodyPr>
            <a:no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9" name="타원 16">
            <a:extLst>
              <a:ext uri="{FF2B5EF4-FFF2-40B4-BE49-F238E27FC236}">
                <a16:creationId xmlns:a16="http://schemas.microsoft.com/office/drawing/2014/main" id="{B4341055-091F-B7DA-4293-0D4850571D4F}"/>
              </a:ext>
            </a:extLst>
          </p:cNvPr>
          <p:cNvSpPr/>
          <p:nvPr userDrawn="1"/>
        </p:nvSpPr>
        <p:spPr>
          <a:xfrm>
            <a:off x="6821859" y="3689304"/>
            <a:ext cx="107618" cy="107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76F3E-DBB1-CEA4-3B22-1CE3D283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513" y="739294"/>
            <a:ext cx="7295650" cy="1600758"/>
          </a:xfrm>
        </p:spPr>
        <p:txBody>
          <a:bodyPr/>
          <a:lstStyle>
            <a:lvl1pPr latinLnBrk="0">
              <a:defRPr b="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EAD000D-A62E-E5CF-158E-CE6EF36A5EF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262156" y="6382238"/>
            <a:ext cx="6595681" cy="365032"/>
          </a:xfrm>
        </p:spPr>
        <p:txBody>
          <a:bodyPr/>
          <a:lstStyle>
            <a:lvl1pPr algn="r"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6829FE-B107-77A7-59E2-4B71D7A6FF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706184" y="6382238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4" name="직사각형 13">
            <a:extLst>
              <a:ext uri="{FF2B5EF4-FFF2-40B4-BE49-F238E27FC236}">
                <a16:creationId xmlns:a16="http://schemas.microsoft.com/office/drawing/2014/main" id="{F122A366-219F-85D4-380D-7166CA4D8602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직선 연결선 14">
            <a:extLst>
              <a:ext uri="{FF2B5EF4-FFF2-40B4-BE49-F238E27FC236}">
                <a16:creationId xmlns:a16="http://schemas.microsoft.com/office/drawing/2014/main" id="{40A44B5F-29E7-3F0E-2752-FFCEC0DA88F5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014BD2B5-C4BF-38F9-F3E3-F49F0B033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80E5559-2AF3-F539-8453-0B7C653159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55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items_Blue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1097280"/>
            <a:ext cx="8605520" cy="339344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직사각형 7">
            <a:extLst>
              <a:ext uri="{FF2B5EF4-FFF2-40B4-BE49-F238E27FC236}">
                <a16:creationId xmlns:a16="http://schemas.microsoft.com/office/drawing/2014/main" id="{51435215-5E30-BF8C-FAD0-6DCFF83A4FD8}"/>
              </a:ext>
            </a:extLst>
          </p:cNvPr>
          <p:cNvSpPr/>
          <p:nvPr userDrawn="1"/>
        </p:nvSpPr>
        <p:spPr>
          <a:xfrm>
            <a:off x="8605520" y="1097280"/>
            <a:ext cx="3586480" cy="3393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C4A4AD43-B618-CD88-7946-07F407327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370" y="5208690"/>
            <a:ext cx="5099538" cy="1065933"/>
          </a:xfrm>
        </p:spPr>
        <p:txBody>
          <a:bodyPr>
            <a:normAutofit/>
          </a:bodyPr>
          <a:lstStyle>
            <a:lvl1pPr marL="0" indent="0" algn="l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13837EDB-22BC-C155-C7FE-369904C48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370" y="4635626"/>
            <a:ext cx="5099538" cy="428745"/>
          </a:xfrm>
        </p:spPr>
        <p:txBody>
          <a:bodyPr>
            <a:noAutofit/>
          </a:bodyPr>
          <a:lstStyle>
            <a:lvl1pPr marL="0" indent="0" algn="l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EB316152-478F-1664-83E6-F883EE6A60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069" y="5208690"/>
            <a:ext cx="5099538" cy="1065933"/>
          </a:xfrm>
        </p:spPr>
        <p:txBody>
          <a:bodyPr>
            <a:normAutofit/>
          </a:bodyPr>
          <a:lstStyle>
            <a:lvl1pPr marL="0" indent="0" algn="l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88F4E178-7769-67AF-4C91-C6CA182C8D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069" y="4635626"/>
            <a:ext cx="5099538" cy="428745"/>
          </a:xfrm>
        </p:spPr>
        <p:txBody>
          <a:bodyPr>
            <a:noAutofit/>
          </a:bodyPr>
          <a:lstStyle>
            <a:lvl1pPr marL="0" indent="0" algn="l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3" name="직사각형 13">
            <a:extLst>
              <a:ext uri="{FF2B5EF4-FFF2-40B4-BE49-F238E27FC236}">
                <a16:creationId xmlns:a16="http://schemas.microsoft.com/office/drawing/2014/main" id="{BDC83D43-A301-544B-0ECB-721996D07CF0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직선 연결선 14">
            <a:extLst>
              <a:ext uri="{FF2B5EF4-FFF2-40B4-BE49-F238E27FC236}">
                <a16:creationId xmlns:a16="http://schemas.microsoft.com/office/drawing/2014/main" id="{5E670402-8A85-0250-6A1C-EADF861443B2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BD00495-E4CF-78CB-B5B1-4BB7E9F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415" y="1723293"/>
            <a:ext cx="2725616" cy="2426676"/>
          </a:xfrm>
        </p:spPr>
        <p:txBody>
          <a:bodyPr>
            <a:normAutofit/>
          </a:bodyPr>
          <a:lstStyle>
            <a:lvl1pPr algn="ctr" latinLnBrk="0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2F22E0E-01D9-B190-0C56-DC1088A462D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2051" y="6363070"/>
            <a:ext cx="9396617" cy="42874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72F47C9-350D-05C3-B43B-EC9DAB7F791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8369" y="642669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7" name="Picture 26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12398AB2-0057-BEFB-B4D4-963416F7C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41" r="59278"/>
          <a:stretch/>
        </p:blipFill>
        <p:spPr>
          <a:xfrm>
            <a:off x="9905747" y="1097279"/>
            <a:ext cx="2286253" cy="192948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80EA834-F851-8D8C-925F-8D9AEA0F8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738DF17-45D6-315C-3285-65E8B6A6BE2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486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_2blue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11">
            <a:extLst>
              <a:ext uri="{FF2B5EF4-FFF2-40B4-BE49-F238E27FC236}">
                <a16:creationId xmlns:a16="http://schemas.microsoft.com/office/drawing/2014/main" id="{E566FC5F-C513-EF29-A938-FA4A27E7E0A9}"/>
              </a:ext>
            </a:extLst>
          </p:cNvPr>
          <p:cNvSpPr/>
          <p:nvPr userDrawn="1"/>
        </p:nvSpPr>
        <p:spPr>
          <a:xfrm>
            <a:off x="692575" y="1326539"/>
            <a:ext cx="3912083" cy="304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5" name="직사각형 11">
            <a:extLst>
              <a:ext uri="{FF2B5EF4-FFF2-40B4-BE49-F238E27FC236}">
                <a16:creationId xmlns:a16="http://schemas.microsoft.com/office/drawing/2014/main" id="{FD1E46F8-0871-3451-998B-99E41FF85293}"/>
              </a:ext>
            </a:extLst>
          </p:cNvPr>
          <p:cNvSpPr/>
          <p:nvPr userDrawn="1"/>
        </p:nvSpPr>
        <p:spPr>
          <a:xfrm>
            <a:off x="5113776" y="1330726"/>
            <a:ext cx="3912083" cy="304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pic>
        <p:nvPicPr>
          <p:cNvPr id="51" name="Picture 50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451DBC41-34F3-1A94-6BAF-A6615B190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38" r="53285"/>
          <a:stretch/>
        </p:blipFill>
        <p:spPr>
          <a:xfrm>
            <a:off x="9114169" y="-1"/>
            <a:ext cx="3077831" cy="2881307"/>
          </a:xfrm>
          <a:prstGeom prst="rect">
            <a:avLst/>
          </a:prstGeom>
        </p:spPr>
      </p:pic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A3B33C3-08CF-6ED6-2253-0CB9EB8B35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75857" y="3464560"/>
            <a:ext cx="9416144" cy="3393440"/>
          </a:xfrm>
          <a:custGeom>
            <a:avLst/>
            <a:gdLst>
              <a:gd name="connsiteX0" fmla="*/ 1828801 w 9416144"/>
              <a:gd name="connsiteY0" fmla="*/ 0 h 3393440"/>
              <a:gd name="connsiteX1" fmla="*/ 2337919 w 9416144"/>
              <a:gd name="connsiteY1" fmla="*/ 0 h 3393440"/>
              <a:gd name="connsiteX2" fmla="*/ 2337919 w 9416144"/>
              <a:gd name="connsiteY2" fmla="*/ 914167 h 3393440"/>
              <a:gd name="connsiteX3" fmla="*/ 6250002 w 9416144"/>
              <a:gd name="connsiteY3" fmla="*/ 914167 h 3393440"/>
              <a:gd name="connsiteX4" fmla="*/ 6250002 w 9416144"/>
              <a:gd name="connsiteY4" fmla="*/ 0 h 3393440"/>
              <a:gd name="connsiteX5" fmla="*/ 9416144 w 9416144"/>
              <a:gd name="connsiteY5" fmla="*/ 0 h 3393440"/>
              <a:gd name="connsiteX6" fmla="*/ 9416144 w 9416144"/>
              <a:gd name="connsiteY6" fmla="*/ 3393440 h 3393440"/>
              <a:gd name="connsiteX7" fmla="*/ 0 w 9416144"/>
              <a:gd name="connsiteY7" fmla="*/ 3393440 h 3393440"/>
              <a:gd name="connsiteX8" fmla="*/ 0 w 9416144"/>
              <a:gd name="connsiteY8" fmla="*/ 909980 h 3393440"/>
              <a:gd name="connsiteX9" fmla="*/ 1828801 w 9416144"/>
              <a:gd name="connsiteY9" fmla="*/ 909980 h 339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16144" h="3393440">
                <a:moveTo>
                  <a:pt x="1828801" y="0"/>
                </a:moveTo>
                <a:lnTo>
                  <a:pt x="2337919" y="0"/>
                </a:lnTo>
                <a:lnTo>
                  <a:pt x="2337919" y="914167"/>
                </a:lnTo>
                <a:lnTo>
                  <a:pt x="6250002" y="914167"/>
                </a:lnTo>
                <a:lnTo>
                  <a:pt x="6250002" y="0"/>
                </a:lnTo>
                <a:lnTo>
                  <a:pt x="9416144" y="0"/>
                </a:lnTo>
                <a:lnTo>
                  <a:pt x="9416144" y="3393440"/>
                </a:lnTo>
                <a:lnTo>
                  <a:pt x="0" y="3393440"/>
                </a:lnTo>
                <a:lnTo>
                  <a:pt x="0" y="909980"/>
                </a:lnTo>
                <a:lnTo>
                  <a:pt x="1828801" y="9099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17" name="직사각형 13">
            <a:extLst>
              <a:ext uri="{FF2B5EF4-FFF2-40B4-BE49-F238E27FC236}">
                <a16:creationId xmlns:a16="http://schemas.microsoft.com/office/drawing/2014/main" id="{FB767328-CAAF-2370-40C9-7FD1E2FFD534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직선 연결선 14">
            <a:extLst>
              <a:ext uri="{FF2B5EF4-FFF2-40B4-BE49-F238E27FC236}">
                <a16:creationId xmlns:a16="http://schemas.microsoft.com/office/drawing/2014/main" id="{93781711-94E0-22A9-80D6-CC0877B536D0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C7613D-F230-0603-D070-69D0EB92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5688" y="6407883"/>
            <a:ext cx="9281462" cy="365125"/>
          </a:xfrm>
        </p:spPr>
        <p:txBody>
          <a:bodyPr/>
          <a:lstStyle>
            <a:lvl1pPr algn="r"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88A5D-00BE-03CE-22A7-9C3C6024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07883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7AC6583-A337-47A4-5A17-52564337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293" y="335253"/>
            <a:ext cx="7820758" cy="829756"/>
          </a:xfrm>
        </p:spPr>
        <p:txBody>
          <a:bodyPr/>
          <a:lstStyle>
            <a:lvl1pPr algn="r" latinLnBrk="0"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28C4327E-1EBA-781C-EEB1-8DAD887CE3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584" y="1507407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06DD7C30-4836-0D02-5A0C-E4FC2A23FC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22785" y="2285325"/>
            <a:ext cx="3216769" cy="1823007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B92CF4D4-7679-996D-0657-F38D2E1827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5540" y="1511594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A2B11ABE-50EF-202A-9E15-A2F267C1EF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5051" y="2298053"/>
            <a:ext cx="3216769" cy="1823007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9983DAC6-07AB-F13C-42D5-9880463DF3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750" y="6443742"/>
            <a:ext cx="904800" cy="216000"/>
          </a:xfrm>
          <a:prstGeom prst="rect">
            <a:avLst/>
          </a:prstGeom>
        </p:spPr>
      </p:pic>
      <p:pic>
        <p:nvPicPr>
          <p:cNvPr id="57" name="Picture 5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BF3DEB1-7952-5D99-1146-9928E1249C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43" y="6443742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416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7">
            <a:extLst>
              <a:ext uri="{FF2B5EF4-FFF2-40B4-BE49-F238E27FC236}">
                <a16:creationId xmlns:a16="http://schemas.microsoft.com/office/drawing/2014/main" id="{A8D2865B-8183-E696-3F90-BD44C2A9B73F}"/>
              </a:ext>
            </a:extLst>
          </p:cNvPr>
          <p:cNvSpPr/>
          <p:nvPr userDrawn="1"/>
        </p:nvSpPr>
        <p:spPr>
          <a:xfrm>
            <a:off x="6548204" y="782320"/>
            <a:ext cx="4688756" cy="4958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4B0B235-29AD-30BA-1551-D229DBF8E3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42160"/>
            <a:ext cx="7701280" cy="4815840"/>
          </a:xfrm>
          <a:custGeom>
            <a:avLst/>
            <a:gdLst>
              <a:gd name="connsiteX0" fmla="*/ 0 w 7701280"/>
              <a:gd name="connsiteY0" fmla="*/ 0 h 4815840"/>
              <a:gd name="connsiteX1" fmla="*/ 6548204 w 7701280"/>
              <a:gd name="connsiteY1" fmla="*/ 0 h 4815840"/>
              <a:gd name="connsiteX2" fmla="*/ 6548204 w 7701280"/>
              <a:gd name="connsiteY2" fmla="*/ 3698240 h 4815840"/>
              <a:gd name="connsiteX3" fmla="*/ 7701280 w 7701280"/>
              <a:gd name="connsiteY3" fmla="*/ 3698240 h 4815840"/>
              <a:gd name="connsiteX4" fmla="*/ 7701280 w 7701280"/>
              <a:gd name="connsiteY4" fmla="*/ 4815840 h 4815840"/>
              <a:gd name="connsiteX5" fmla="*/ 0 w 7701280"/>
              <a:gd name="connsiteY5" fmla="*/ 4815840 h 481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01280" h="4815840">
                <a:moveTo>
                  <a:pt x="0" y="0"/>
                </a:moveTo>
                <a:lnTo>
                  <a:pt x="6548204" y="0"/>
                </a:lnTo>
                <a:lnTo>
                  <a:pt x="6548204" y="3698240"/>
                </a:lnTo>
                <a:lnTo>
                  <a:pt x="7701280" y="3698240"/>
                </a:lnTo>
                <a:lnTo>
                  <a:pt x="7701280" y="4815840"/>
                </a:lnTo>
                <a:lnTo>
                  <a:pt x="0" y="48158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6" name="직사각형 13">
            <a:extLst>
              <a:ext uri="{FF2B5EF4-FFF2-40B4-BE49-F238E27FC236}">
                <a16:creationId xmlns:a16="http://schemas.microsoft.com/office/drawing/2014/main" id="{06603615-D885-DA14-54F6-0694FC08B87A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직선 연결선 14">
            <a:extLst>
              <a:ext uri="{FF2B5EF4-FFF2-40B4-BE49-F238E27FC236}">
                <a16:creationId xmlns:a16="http://schemas.microsoft.com/office/drawing/2014/main" id="{213F5033-053B-665B-D011-8AD6CB321C34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26">
            <a:extLst>
              <a:ext uri="{FF2B5EF4-FFF2-40B4-BE49-F238E27FC236}">
                <a16:creationId xmlns:a16="http://schemas.microsoft.com/office/drawing/2014/main" id="{379D4D00-B65C-E451-BFFC-E72D4364D6DA}"/>
              </a:ext>
            </a:extLst>
          </p:cNvPr>
          <p:cNvCxnSpPr/>
          <p:nvPr userDrawn="1"/>
        </p:nvCxnSpPr>
        <p:spPr>
          <a:xfrm>
            <a:off x="7157472" y="1625600"/>
            <a:ext cx="4320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B9B9D538-ADB7-9978-D197-EFB8217699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04717" y="2649749"/>
            <a:ext cx="3608570" cy="2582651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444F204-BF7C-AECE-B03A-1884AA9BB3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4718" y="1876018"/>
            <a:ext cx="3608570" cy="592863"/>
          </a:xfrm>
        </p:spPr>
        <p:txBody>
          <a:bodyPr>
            <a:noAutofit/>
          </a:bodyPr>
          <a:lstStyle>
            <a:lvl1pPr marL="0" indent="0" algn="l" latinLnBrk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BF72F9-6764-A52F-5D15-7E2F715D0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8921" y="6356350"/>
            <a:ext cx="8923480" cy="351913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0B5B55-EA81-B90E-17EE-83BB54E7954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27948" y="6343138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615E870-7BC5-865B-9A4A-33AE9C741F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7970" y="6471174"/>
            <a:ext cx="679450" cy="162203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73016C-21EF-229A-46E6-9566E256E2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01" y="6444275"/>
            <a:ext cx="1030490" cy="216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0977D84-E753-F088-CE74-9530B3D4C3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509600"/>
            <a:ext cx="5109428" cy="172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95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24">
            <a:extLst>
              <a:ext uri="{FF2B5EF4-FFF2-40B4-BE49-F238E27FC236}">
                <a16:creationId xmlns:a16="http://schemas.microsoft.com/office/drawing/2014/main" id="{E081E2FE-8784-888B-9A0E-427A53B4B8A5}"/>
              </a:ext>
            </a:extLst>
          </p:cNvPr>
          <p:cNvSpPr/>
          <p:nvPr userDrawn="1"/>
        </p:nvSpPr>
        <p:spPr>
          <a:xfrm>
            <a:off x="7526227" y="2"/>
            <a:ext cx="3779834" cy="59435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0C87374-99FD-75E2-31B7-5D8FE5A4D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13245"/>
            <a:ext cx="7526227" cy="3393440"/>
          </a:xfrm>
          <a:custGeom>
            <a:avLst/>
            <a:gdLst>
              <a:gd name="connsiteX0" fmla="*/ 0 w 7526227"/>
              <a:gd name="connsiteY0" fmla="*/ 0 h 3393440"/>
              <a:gd name="connsiteX1" fmla="*/ 7526227 w 7526227"/>
              <a:gd name="connsiteY1" fmla="*/ 0 h 3393440"/>
              <a:gd name="connsiteX2" fmla="*/ 7526227 w 7526227"/>
              <a:gd name="connsiteY2" fmla="*/ 3393440 h 3393440"/>
              <a:gd name="connsiteX3" fmla="*/ 0 w 7526227"/>
              <a:gd name="connsiteY3" fmla="*/ 3393440 h 339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6227" h="3393440">
                <a:moveTo>
                  <a:pt x="0" y="0"/>
                </a:moveTo>
                <a:lnTo>
                  <a:pt x="7526227" y="0"/>
                </a:lnTo>
                <a:lnTo>
                  <a:pt x="7526227" y="3393440"/>
                </a:lnTo>
                <a:lnTo>
                  <a:pt x="0" y="3393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1D2220F1-76FF-77F8-CDF8-AAF3EDC5269E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직선 연결선 14">
            <a:extLst>
              <a:ext uri="{FF2B5EF4-FFF2-40B4-BE49-F238E27FC236}">
                <a16:creationId xmlns:a16="http://schemas.microsoft.com/office/drawing/2014/main" id="{01213738-EAE7-8C3C-F76E-B004ACB39033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B7EE0A-31C5-5595-1D8E-9E927B9D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39" y="4629602"/>
            <a:ext cx="6734105" cy="579665"/>
          </a:xfrm>
        </p:spPr>
        <p:txBody>
          <a:bodyPr>
            <a:normAutofit/>
          </a:bodyPr>
          <a:lstStyle>
            <a:lvl1pPr latinLnBrk="0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DAD5915-D184-765B-6BF9-F97B36EEF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863" y="6356350"/>
            <a:ext cx="9416144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D1A34FF-0A2B-FF3B-8477-1F7F4E61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8707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2" name="직선 연결선 26">
            <a:extLst>
              <a:ext uri="{FF2B5EF4-FFF2-40B4-BE49-F238E27FC236}">
                <a16:creationId xmlns:a16="http://schemas.microsoft.com/office/drawing/2014/main" id="{C8E1CBF8-C563-5D1D-5BF6-2D7911CE10B4}"/>
              </a:ext>
            </a:extLst>
          </p:cNvPr>
          <p:cNvCxnSpPr/>
          <p:nvPr userDrawn="1"/>
        </p:nvCxnSpPr>
        <p:spPr>
          <a:xfrm>
            <a:off x="7750245" y="1063419"/>
            <a:ext cx="4320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EF75715F-4C11-9430-E031-393837886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97490" y="2567354"/>
            <a:ext cx="3451156" cy="3052574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1">
            <a:extLst>
              <a:ext uri="{FF2B5EF4-FFF2-40B4-BE49-F238E27FC236}">
                <a16:creationId xmlns:a16="http://schemas.microsoft.com/office/drawing/2014/main" id="{B2D24692-5B94-1C41-CC6B-8EE04E64E0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7491" y="1313837"/>
            <a:ext cx="3451155" cy="929845"/>
          </a:xfrm>
        </p:spPr>
        <p:txBody>
          <a:bodyPr>
            <a:noAutofit/>
          </a:bodyPr>
          <a:lstStyle>
            <a:lvl1pPr marL="0" indent="0" algn="l" latinLnBrk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E815CD7-7792-33E9-6FF2-6BFDBB6342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5249" y="5258980"/>
            <a:ext cx="6734105" cy="860466"/>
          </a:xfrm>
        </p:spPr>
        <p:txBody>
          <a:bodyPr>
            <a:normAutofit/>
          </a:bodyPr>
          <a:lstStyle>
            <a:lvl1pPr marL="0" indent="0" latinLnBrk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30CB896-14BB-1A1A-1B3B-4FD15B00A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65808"/>
            <a:ext cx="904800" cy="216000"/>
          </a:xfrm>
          <a:prstGeom prst="rect">
            <a:avLst/>
          </a:prstGeom>
        </p:spPr>
      </p:pic>
      <p:pic>
        <p:nvPicPr>
          <p:cNvPr id="21" name="Picture 2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58C4796-3913-49CE-D64B-7B1E8CE774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65808"/>
            <a:ext cx="1033353" cy="216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AD3C8C1-FE1F-A3BD-FFC6-F891D283D9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972160" y="0"/>
            <a:ext cx="3238501" cy="31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156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ueBackground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13">
            <a:extLst>
              <a:ext uri="{FF2B5EF4-FFF2-40B4-BE49-F238E27FC236}">
                <a16:creationId xmlns:a16="http://schemas.microsoft.com/office/drawing/2014/main" id="{9DF21FF0-B47B-BF02-7733-07C8FFAE4CB8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3854823" y="1030940"/>
            <a:ext cx="7494495" cy="2877672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cxnSp>
        <p:nvCxnSpPr>
          <p:cNvPr id="5" name="직선 연결선 14">
            <a:extLst>
              <a:ext uri="{FF2B5EF4-FFF2-40B4-BE49-F238E27FC236}">
                <a16:creationId xmlns:a16="http://schemas.microsoft.com/office/drawing/2014/main" id="{FC719200-A013-7BE6-ECED-D85D365C818B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2EA2B4-15A1-47AE-44D5-696B39B5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90" y="1579376"/>
            <a:ext cx="5773615" cy="1325563"/>
          </a:xfrm>
        </p:spPr>
        <p:txBody>
          <a:bodyPr/>
          <a:lstStyle>
            <a:lvl1pPr latinLnBrk="0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75E48A7-4AA6-ACC9-52D3-0FA8E10A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3672" y="6356350"/>
            <a:ext cx="920674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133790-824D-CFB9-7F64-B4CD9D79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0112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0D0D0FD6-D7B2-3837-8C91-95F426C8FE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823" y="4180690"/>
            <a:ext cx="7515589" cy="1938756"/>
          </a:xfrm>
        </p:spPr>
        <p:txBody>
          <a:bodyPr>
            <a:normAutofit/>
          </a:bodyPr>
          <a:lstStyle>
            <a:lvl1pPr marL="0" indent="0" algn="l" latinLnBrk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240DFDF-8B9A-FDD0-47DE-36A933A7B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482908"/>
            <a:ext cx="753999" cy="180000"/>
          </a:xfrm>
          <a:prstGeom prst="rect">
            <a:avLst/>
          </a:prstGeom>
        </p:spPr>
      </p:pic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D733F01D-C907-6263-BB8C-66B71AB2EE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4" y="6446908"/>
            <a:ext cx="1205579" cy="252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8587B8E-2EAA-C9B1-8FBA-C1066430E6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0793" y="2732975"/>
            <a:ext cx="5903647" cy="244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4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0386" y="6385637"/>
            <a:ext cx="8277614" cy="319043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0599DE-688E-C340-80EA-2C72C20FD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7" y="6354763"/>
            <a:ext cx="1210258" cy="432000"/>
          </a:xfrm>
          <a:prstGeom prst="rect">
            <a:avLst/>
          </a:prstGeom>
        </p:spPr>
      </p:pic>
      <p:sp>
        <p:nvSpPr>
          <p:cNvPr id="8" name="슬라이드 번호 개체 틀 12">
            <a:extLst>
              <a:ext uri="{FF2B5EF4-FFF2-40B4-BE49-F238E27FC236}">
                <a16:creationId xmlns:a16="http://schemas.microsoft.com/office/drawing/2014/main" id="{C0B06DF9-166D-7643-905F-6076BAE9B350}"/>
              </a:ext>
            </a:extLst>
          </p:cNvPr>
          <p:cNvSpPr txBox="1">
            <a:spLocks/>
          </p:cNvSpPr>
          <p:nvPr userDrawn="1"/>
        </p:nvSpPr>
        <p:spPr>
          <a:xfrm>
            <a:off x="5699218" y="-8563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33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ueBackground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6451600" y="-1"/>
            <a:ext cx="5740400" cy="6858001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pic>
        <p:nvPicPr>
          <p:cNvPr id="15" name="Picture 14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0B494820-8BAB-34B5-4082-7F8439722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53" y="793604"/>
            <a:ext cx="9179993" cy="5116717"/>
          </a:xfrm>
          <a:prstGeom prst="rect">
            <a:avLst/>
          </a:prstGeom>
        </p:spPr>
      </p:pic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D41EBAD9-EB52-4735-B2C2-2649F26CE74D}"/>
              </a:ext>
            </a:extLst>
          </p:cNvPr>
          <p:cNvSpPr txBox="1">
            <a:spLocks/>
          </p:cNvSpPr>
          <p:nvPr userDrawn="1"/>
        </p:nvSpPr>
        <p:spPr>
          <a:xfrm>
            <a:off x="11475065" y="6436826"/>
            <a:ext cx="55884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BCFEF-19E5-48DF-BC06-91D9A68EA4F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넥슨Lv1고딕 Bold" panose="00000800000000000000" pitchFamily="2" charset="-12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넥슨Lv1고딕 Bold" panose="00000800000000000000" pitchFamily="2" charset="-127"/>
            </a:endParaRPr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A1812842-1D14-8906-7B5C-9A4318F366FD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직선 연결선 14">
            <a:extLst>
              <a:ext uri="{FF2B5EF4-FFF2-40B4-BE49-F238E27FC236}">
                <a16:creationId xmlns:a16="http://schemas.microsoft.com/office/drawing/2014/main" id="{2AD81735-5320-571B-C8D2-B74BD3DB77BB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F9CFD40D-D7C6-B72B-1311-A533CCD52C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091" y="6482908"/>
            <a:ext cx="753999" cy="180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119DAAC-1D8E-5617-CC28-D3B7FCC7EEBB}"/>
              </a:ext>
            </a:extLst>
          </p:cNvPr>
          <p:cNvSpPr txBox="1">
            <a:spLocks/>
          </p:cNvSpPr>
          <p:nvPr userDrawn="1"/>
        </p:nvSpPr>
        <p:spPr>
          <a:xfrm>
            <a:off x="535091" y="1579376"/>
            <a:ext cx="5560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latinLnBrk="0"/>
            <a:r>
              <a:rPr lang="en-GB" b="1">
                <a:latin typeface="+mn-lt"/>
              </a:rPr>
              <a:t>Click to edit Master title style</a:t>
            </a:r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EB72DDEE-7860-E6EA-C64E-7A657A95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3672" y="6356350"/>
            <a:ext cx="920674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B2A9D7C-CB7F-FEE0-3F16-2DC539CB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0112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FC187418-49E1-E8B6-EDD0-66610861CE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9843" y="2983683"/>
            <a:ext cx="5546158" cy="3236141"/>
          </a:xfrm>
        </p:spPr>
        <p:txBody>
          <a:bodyPr>
            <a:normAutofit/>
          </a:bodyPr>
          <a:lstStyle>
            <a:lvl1pPr marL="0" indent="0" algn="r" latinLnBrk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8A69E7C-C09F-2784-52CF-35129893F13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4" y="6446908"/>
            <a:ext cx="120557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06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6CEBAF18-2061-74AE-8DAF-D098DB4B4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14424">
            <a:off x="6425342" y="1986538"/>
            <a:ext cx="4643870" cy="4542916"/>
          </a:xfrm>
          <a:prstGeom prst="rect">
            <a:avLst/>
          </a:prstGeom>
        </p:spPr>
      </p:pic>
      <p:sp>
        <p:nvSpPr>
          <p:cNvPr id="23" name="직사각형 21">
            <a:extLst>
              <a:ext uri="{FF2B5EF4-FFF2-40B4-BE49-F238E27FC236}">
                <a16:creationId xmlns:a16="http://schemas.microsoft.com/office/drawing/2014/main" id="{EAC84338-882D-3379-4A51-2A8B2456B71F}"/>
              </a:ext>
            </a:extLst>
          </p:cNvPr>
          <p:cNvSpPr/>
          <p:nvPr userDrawn="1"/>
        </p:nvSpPr>
        <p:spPr>
          <a:xfrm>
            <a:off x="5595620" y="0"/>
            <a:ext cx="289560" cy="312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5" name="모서리가 둥근 직사각형 8">
            <a:extLst>
              <a:ext uri="{FF2B5EF4-FFF2-40B4-BE49-F238E27FC236}">
                <a16:creationId xmlns:a16="http://schemas.microsoft.com/office/drawing/2014/main" id="{72FD4701-DBBC-5F4A-449C-9040277903A3}"/>
              </a:ext>
            </a:extLst>
          </p:cNvPr>
          <p:cNvSpPr/>
          <p:nvPr userDrawn="1"/>
        </p:nvSpPr>
        <p:spPr>
          <a:xfrm>
            <a:off x="4183353" y="2748815"/>
            <a:ext cx="5417848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8DF04E6-EB81-1D93-3207-4B4628ADE2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5740400" cy="6858001"/>
          </a:xfrm>
          <a:custGeom>
            <a:avLst/>
            <a:gdLst>
              <a:gd name="connsiteX0" fmla="*/ 0 w 5740400"/>
              <a:gd name="connsiteY0" fmla="*/ 0 h 6858001"/>
              <a:gd name="connsiteX1" fmla="*/ 5740400 w 5740400"/>
              <a:gd name="connsiteY1" fmla="*/ 0 h 6858001"/>
              <a:gd name="connsiteX2" fmla="*/ 5740400 w 5740400"/>
              <a:gd name="connsiteY2" fmla="*/ 1 h 6858001"/>
              <a:gd name="connsiteX3" fmla="*/ 5595620 w 5740400"/>
              <a:gd name="connsiteY3" fmla="*/ 1 h 6858001"/>
              <a:gd name="connsiteX4" fmla="*/ 5595620 w 5740400"/>
              <a:gd name="connsiteY4" fmla="*/ 2748816 h 6858001"/>
              <a:gd name="connsiteX5" fmla="*/ 4432278 w 5740400"/>
              <a:gd name="connsiteY5" fmla="*/ 2748816 h 6858001"/>
              <a:gd name="connsiteX6" fmla="*/ 4183353 w 5740400"/>
              <a:gd name="connsiteY6" fmla="*/ 2997741 h 6858001"/>
              <a:gd name="connsiteX7" fmla="*/ 4183353 w 5740400"/>
              <a:gd name="connsiteY7" fmla="*/ 3993411 h 6858001"/>
              <a:gd name="connsiteX8" fmla="*/ 4432278 w 5740400"/>
              <a:gd name="connsiteY8" fmla="*/ 4242336 h 6858001"/>
              <a:gd name="connsiteX9" fmla="*/ 5740400 w 5740400"/>
              <a:gd name="connsiteY9" fmla="*/ 4242336 h 6858001"/>
              <a:gd name="connsiteX10" fmla="*/ 5740400 w 5740400"/>
              <a:gd name="connsiteY10" fmla="*/ 6858001 h 6858001"/>
              <a:gd name="connsiteX11" fmla="*/ 0 w 5740400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40400" h="6858001">
                <a:moveTo>
                  <a:pt x="0" y="0"/>
                </a:moveTo>
                <a:lnTo>
                  <a:pt x="5740400" y="0"/>
                </a:lnTo>
                <a:lnTo>
                  <a:pt x="5740400" y="1"/>
                </a:lnTo>
                <a:lnTo>
                  <a:pt x="5595620" y="1"/>
                </a:lnTo>
                <a:lnTo>
                  <a:pt x="5595620" y="2748816"/>
                </a:lnTo>
                <a:lnTo>
                  <a:pt x="4432278" y="2748816"/>
                </a:lnTo>
                <a:cubicBezTo>
                  <a:pt x="4294801" y="2748816"/>
                  <a:pt x="4183353" y="2860264"/>
                  <a:pt x="4183353" y="2997741"/>
                </a:cubicBezTo>
                <a:lnTo>
                  <a:pt x="4183353" y="3993411"/>
                </a:lnTo>
                <a:cubicBezTo>
                  <a:pt x="4183353" y="4130888"/>
                  <a:pt x="4294801" y="4242336"/>
                  <a:pt x="4432278" y="4242336"/>
                </a:cubicBezTo>
                <a:lnTo>
                  <a:pt x="5740400" y="4242336"/>
                </a:lnTo>
                <a:lnTo>
                  <a:pt x="5740400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11" name="모서리가 둥근 직사각형 26">
            <a:extLst>
              <a:ext uri="{FF2B5EF4-FFF2-40B4-BE49-F238E27FC236}">
                <a16:creationId xmlns:a16="http://schemas.microsoft.com/office/drawing/2014/main" id="{438BEFE7-DAE6-61BD-E1AB-96634E3FDCAB}"/>
              </a:ext>
            </a:extLst>
          </p:cNvPr>
          <p:cNvSpPr/>
          <p:nvPr/>
        </p:nvSpPr>
        <p:spPr>
          <a:xfrm>
            <a:off x="6141671" y="4516207"/>
            <a:ext cx="5417848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8B6C86B-42EB-94DD-8516-F967435582DE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206F22B9-B6E9-06A6-11A9-E7302AC59EE4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4459F441-9E19-BBCE-961A-53DE980145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4539" y="6512111"/>
            <a:ext cx="679450" cy="162203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16E4E2-B688-9ED8-98EC-2C587B2A0B9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70" y="6485212"/>
            <a:ext cx="1030490" cy="216000"/>
          </a:xfrm>
          <a:prstGeom prst="rect">
            <a:avLst/>
          </a:prstGeom>
        </p:spPr>
      </p:pic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A381B4ED-8B4C-9F9E-DCDD-415A2B085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2508" y="2974789"/>
            <a:ext cx="509953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C2F95A7-7769-F9B7-7CED-9908BE677A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5917" y="4744719"/>
            <a:ext cx="509953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40079-3489-890C-5D81-C8952456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77" y="901858"/>
            <a:ext cx="5046978" cy="1325563"/>
          </a:xfrm>
        </p:spPr>
        <p:txBody>
          <a:bodyPr/>
          <a:lstStyle>
            <a:lvl1pPr algn="l" latinLnBrk="0">
              <a:defRPr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BEBB4C1A-8F29-5C09-D309-3A9666C660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6170" y="6400569"/>
            <a:ext cx="8999876" cy="365125"/>
          </a:xfrm>
        </p:spPr>
        <p:txBody>
          <a:bodyPr/>
          <a:lstStyle>
            <a:lvl1pPr algn="r"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AA3F06-5019-CF6C-E1FB-46DA99F1F3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847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624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2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22D32F85-FAE5-E502-104D-7DB9E333F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466878" y="634495"/>
            <a:ext cx="3537269" cy="3460372"/>
          </a:xfrm>
          <a:prstGeom prst="rect">
            <a:avLst/>
          </a:prstGeom>
        </p:spPr>
      </p:pic>
      <p:sp>
        <p:nvSpPr>
          <p:cNvPr id="23" name="모서리가 둥근 직사각형 8">
            <a:extLst>
              <a:ext uri="{FF2B5EF4-FFF2-40B4-BE49-F238E27FC236}">
                <a16:creationId xmlns:a16="http://schemas.microsoft.com/office/drawing/2014/main" id="{54F31F6F-776F-8598-C5B8-DC57D5657A0D}"/>
              </a:ext>
            </a:extLst>
          </p:cNvPr>
          <p:cNvSpPr/>
          <p:nvPr userDrawn="1"/>
        </p:nvSpPr>
        <p:spPr>
          <a:xfrm>
            <a:off x="1789164" y="3233574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5" name="모서리가 둥근 직사각형 8">
            <a:extLst>
              <a:ext uri="{FF2B5EF4-FFF2-40B4-BE49-F238E27FC236}">
                <a16:creationId xmlns:a16="http://schemas.microsoft.com/office/drawing/2014/main" id="{FED8D90B-F5F2-1C3A-E625-67B0A64DF0FA}"/>
              </a:ext>
            </a:extLst>
          </p:cNvPr>
          <p:cNvSpPr/>
          <p:nvPr userDrawn="1"/>
        </p:nvSpPr>
        <p:spPr>
          <a:xfrm>
            <a:off x="7124110" y="3149353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5BE40DD-6893-376D-DF2D-C5145F997F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560" y="-1"/>
            <a:ext cx="8226911" cy="3911601"/>
          </a:xfrm>
          <a:custGeom>
            <a:avLst/>
            <a:gdLst>
              <a:gd name="connsiteX0" fmla="*/ 0 w 8226911"/>
              <a:gd name="connsiteY0" fmla="*/ 0 h 3911601"/>
              <a:gd name="connsiteX1" fmla="*/ 8226911 w 8226911"/>
              <a:gd name="connsiteY1" fmla="*/ 0 h 3911601"/>
              <a:gd name="connsiteX2" fmla="*/ 8226911 w 8226911"/>
              <a:gd name="connsiteY2" fmla="*/ 3149354 h 3911601"/>
              <a:gd name="connsiteX3" fmla="*/ 7155582 w 8226911"/>
              <a:gd name="connsiteY3" fmla="*/ 3149354 h 3911601"/>
              <a:gd name="connsiteX4" fmla="*/ 6834550 w 8226911"/>
              <a:gd name="connsiteY4" fmla="*/ 3470386 h 3911601"/>
              <a:gd name="connsiteX5" fmla="*/ 6834550 w 8226911"/>
              <a:gd name="connsiteY5" fmla="*/ 3911601 h 3911601"/>
              <a:gd name="connsiteX6" fmla="*/ 6217252 w 8226911"/>
              <a:gd name="connsiteY6" fmla="*/ 3911601 h 3911601"/>
              <a:gd name="connsiteX7" fmla="*/ 6217252 w 8226911"/>
              <a:gd name="connsiteY7" fmla="*/ 3554607 h 3911601"/>
              <a:gd name="connsiteX8" fmla="*/ 5896220 w 8226911"/>
              <a:gd name="connsiteY8" fmla="*/ 3233575 h 3911601"/>
              <a:gd name="connsiteX9" fmla="*/ 1820636 w 8226911"/>
              <a:gd name="connsiteY9" fmla="*/ 3233575 h 3911601"/>
              <a:gd name="connsiteX10" fmla="*/ 1499604 w 8226911"/>
              <a:gd name="connsiteY10" fmla="*/ 3554607 h 3911601"/>
              <a:gd name="connsiteX11" fmla="*/ 1499604 w 8226911"/>
              <a:gd name="connsiteY11" fmla="*/ 3911601 h 3911601"/>
              <a:gd name="connsiteX12" fmla="*/ 0 w 8226911"/>
              <a:gd name="connsiteY12" fmla="*/ 3911601 h 391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26911" h="3911601">
                <a:moveTo>
                  <a:pt x="0" y="0"/>
                </a:moveTo>
                <a:lnTo>
                  <a:pt x="8226911" y="0"/>
                </a:lnTo>
                <a:lnTo>
                  <a:pt x="8226911" y="3149354"/>
                </a:lnTo>
                <a:lnTo>
                  <a:pt x="7155582" y="3149354"/>
                </a:lnTo>
                <a:cubicBezTo>
                  <a:pt x="6978281" y="3149354"/>
                  <a:pt x="6834550" y="3293085"/>
                  <a:pt x="6834550" y="3470386"/>
                </a:cubicBezTo>
                <a:lnTo>
                  <a:pt x="6834550" y="3911601"/>
                </a:lnTo>
                <a:lnTo>
                  <a:pt x="6217252" y="3911601"/>
                </a:lnTo>
                <a:lnTo>
                  <a:pt x="6217252" y="3554607"/>
                </a:lnTo>
                <a:cubicBezTo>
                  <a:pt x="6217252" y="3377306"/>
                  <a:pt x="6073521" y="3233575"/>
                  <a:pt x="5896220" y="3233575"/>
                </a:cubicBezTo>
                <a:lnTo>
                  <a:pt x="1820636" y="3233575"/>
                </a:lnTo>
                <a:cubicBezTo>
                  <a:pt x="1643335" y="3233575"/>
                  <a:pt x="1499604" y="3377306"/>
                  <a:pt x="1499604" y="3554607"/>
                </a:cubicBezTo>
                <a:lnTo>
                  <a:pt x="1499604" y="3911601"/>
                </a:lnTo>
                <a:lnTo>
                  <a:pt x="0" y="39116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29ADD30F-7E0A-7D99-893B-5555C5B2E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0445" y="3911600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5E123F80-145F-DF14-8CF6-C07C9C363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4088" y="4829175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0B00656-2077-3A52-9911-E44FCD320A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45391" y="3827379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FA8138C5-B829-2CFE-68A0-0E39C49278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9034" y="4744954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1" name="직사각형 34">
            <a:extLst>
              <a:ext uri="{FF2B5EF4-FFF2-40B4-BE49-F238E27FC236}">
                <a16:creationId xmlns:a16="http://schemas.microsoft.com/office/drawing/2014/main" id="{49B9BF36-5CE9-6F65-1A3E-447DC81542C6}"/>
              </a:ext>
            </a:extLst>
          </p:cNvPr>
          <p:cNvSpPr/>
          <p:nvPr userDrawn="1"/>
        </p:nvSpPr>
        <p:spPr>
          <a:xfrm>
            <a:off x="0" y="-2"/>
            <a:ext cx="289560" cy="3911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BCC47-CC6D-72C4-50D3-1C60A92A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1176326"/>
            <a:ext cx="4717648" cy="1325563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DEDB45E-362C-1BCF-6731-93D8913144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210444" y="6465976"/>
            <a:ext cx="9062473" cy="287583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A79C4C6-3C76-C3BC-0ED2-3EC6ED85EA4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12618" y="6388434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0" name="직사각형 13">
            <a:extLst>
              <a:ext uri="{FF2B5EF4-FFF2-40B4-BE49-F238E27FC236}">
                <a16:creationId xmlns:a16="http://schemas.microsoft.com/office/drawing/2014/main" id="{ACFC3218-C625-8713-D220-ACB12487A861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직선 연결선 14">
            <a:extLst>
              <a:ext uri="{FF2B5EF4-FFF2-40B4-BE49-F238E27FC236}">
                <a16:creationId xmlns:a16="http://schemas.microsoft.com/office/drawing/2014/main" id="{0D26140B-1FC7-5790-8F9D-AD7419F95BD6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4664A12C-9B67-78AD-2234-F938539AE1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428" y="6521791"/>
            <a:ext cx="904800" cy="216000"/>
          </a:xfrm>
          <a:prstGeom prst="rect">
            <a:avLst/>
          </a:prstGeom>
        </p:spPr>
      </p:pic>
      <p:pic>
        <p:nvPicPr>
          <p:cNvPr id="28" name="Picture 2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1113C2F-1EF7-012A-48FD-663426ECA0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21" y="6521791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744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14">
            <a:extLst>
              <a:ext uri="{FF2B5EF4-FFF2-40B4-BE49-F238E27FC236}">
                <a16:creationId xmlns:a16="http://schemas.microsoft.com/office/drawing/2014/main" id="{CB3E98A9-BC8F-4ABC-77D4-2FD44631D194}"/>
              </a:ext>
            </a:extLst>
          </p:cNvPr>
          <p:cNvSpPr/>
          <p:nvPr userDrawn="1"/>
        </p:nvSpPr>
        <p:spPr>
          <a:xfrm>
            <a:off x="11775369" y="-3717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" name="직사각형 4">
            <a:extLst>
              <a:ext uri="{FF2B5EF4-FFF2-40B4-BE49-F238E27FC236}">
                <a16:creationId xmlns:a16="http://schemas.microsoft.com/office/drawing/2014/main" id="{7088A178-A390-50F5-4AC1-2E0D2629EF98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EABE620-EA4C-E954-9A11-51489B3DB8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1" y="1778000"/>
            <a:ext cx="5405119" cy="3129280"/>
          </a:xfrm>
          <a:custGeom>
            <a:avLst/>
            <a:gdLst>
              <a:gd name="connsiteX0" fmla="*/ 0 w 5405119"/>
              <a:gd name="connsiteY0" fmla="*/ 0 h 3129280"/>
              <a:gd name="connsiteX1" fmla="*/ 5405119 w 5405119"/>
              <a:gd name="connsiteY1" fmla="*/ 0 h 3129280"/>
              <a:gd name="connsiteX2" fmla="*/ 5405119 w 5405119"/>
              <a:gd name="connsiteY2" fmla="*/ 3129280 h 3129280"/>
              <a:gd name="connsiteX3" fmla="*/ 429577 w 5405119"/>
              <a:gd name="connsiteY3" fmla="*/ 3129280 h 3129280"/>
              <a:gd name="connsiteX4" fmla="*/ 429577 w 5405119"/>
              <a:gd name="connsiteY4" fmla="*/ 2555169 h 3129280"/>
              <a:gd name="connsiteX5" fmla="*/ 0 w 5405119"/>
              <a:gd name="connsiteY5" fmla="*/ 2555169 h 312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5119" h="3129280">
                <a:moveTo>
                  <a:pt x="0" y="0"/>
                </a:moveTo>
                <a:lnTo>
                  <a:pt x="5405119" y="0"/>
                </a:lnTo>
                <a:lnTo>
                  <a:pt x="5405119" y="3129280"/>
                </a:lnTo>
                <a:lnTo>
                  <a:pt x="429577" y="3129280"/>
                </a:lnTo>
                <a:lnTo>
                  <a:pt x="429577" y="2555169"/>
                </a:lnTo>
                <a:lnTo>
                  <a:pt x="0" y="25551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61A64C3-9623-FFCA-02AE-6CC3AC301C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1197" y="2502534"/>
            <a:ext cx="4394197" cy="3390265"/>
          </a:xfrm>
        </p:spPr>
        <p:txBody>
          <a:bodyPr>
            <a:normAutofit/>
          </a:bodyPr>
          <a:lstStyle>
            <a:lvl1pPr marL="0" indent="0" algn="l" latinLnBrk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81F0A-D05D-1995-2E85-7F0E40C1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198" y="982277"/>
            <a:ext cx="4394198" cy="1325563"/>
          </a:xfrm>
        </p:spPr>
        <p:txBody>
          <a:bodyPr/>
          <a:lstStyle>
            <a:lvl1pPr latinLnBrk="0"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C22560-FB6C-C65F-4DC3-D8B61D3EB5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338754" y="6356350"/>
            <a:ext cx="9172332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7DF8AD-0827-CBDC-8FAB-61DE92DF29C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786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직사각형 13">
            <a:extLst>
              <a:ext uri="{FF2B5EF4-FFF2-40B4-BE49-F238E27FC236}">
                <a16:creationId xmlns:a16="http://schemas.microsoft.com/office/drawing/2014/main" id="{787947EB-EF74-7855-265B-FE3AA8DF6F87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직선 연결선 14">
            <a:extLst>
              <a:ext uri="{FF2B5EF4-FFF2-40B4-BE49-F238E27FC236}">
                <a16:creationId xmlns:a16="http://schemas.microsoft.com/office/drawing/2014/main" id="{240343D9-490F-4090-FBB6-1E7B80AB4271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570B60F7-1BE2-5C47-E7F6-672F8C4783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89185" y="4993345"/>
            <a:ext cx="3692769" cy="914399"/>
          </a:xfrm>
        </p:spPr>
        <p:txBody>
          <a:bodyPr>
            <a:noAutofit/>
          </a:bodyPr>
          <a:lstStyle>
            <a:lvl1pPr marL="0" indent="0" algn="l" latinLnBrk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7" name="직사각형 15">
            <a:extLst>
              <a:ext uri="{FF2B5EF4-FFF2-40B4-BE49-F238E27FC236}">
                <a16:creationId xmlns:a16="http://schemas.microsoft.com/office/drawing/2014/main" id="{8FF3AA03-16A6-582A-A7A9-1DB7CE84795E}"/>
              </a:ext>
            </a:extLst>
          </p:cNvPr>
          <p:cNvSpPr/>
          <p:nvPr userDrawn="1"/>
        </p:nvSpPr>
        <p:spPr>
          <a:xfrm>
            <a:off x="429523" y="4333169"/>
            <a:ext cx="812855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pic>
        <p:nvPicPr>
          <p:cNvPr id="18" name="Picture 17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6DBE73E1-F549-CD2D-475B-F4D7F5477D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" r="60399" b="30393"/>
          <a:stretch/>
        </p:blipFill>
        <p:spPr>
          <a:xfrm>
            <a:off x="8556675" y="3322594"/>
            <a:ext cx="3635326" cy="35354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5FE5B8F-309B-C687-E726-C6590C31E7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503130"/>
            <a:ext cx="904800" cy="216000"/>
          </a:xfrm>
          <a:prstGeom prst="rect">
            <a:avLst/>
          </a:prstGeom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85CC844-EFC0-4892-31A9-5F38FDE979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03130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115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D41EBAD9-EB52-4735-B2C2-2649F26CE74D}"/>
              </a:ext>
            </a:extLst>
          </p:cNvPr>
          <p:cNvSpPr txBox="1">
            <a:spLocks/>
          </p:cNvSpPr>
          <p:nvPr userDrawn="1"/>
        </p:nvSpPr>
        <p:spPr>
          <a:xfrm>
            <a:off x="11475065" y="6436826"/>
            <a:ext cx="55884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BCFEF-19E5-48DF-BC06-91D9A68EA4F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넥슨Lv1고딕 Bold" panose="00000800000000000000" pitchFamily="2" charset="-12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넥슨Lv1고딕 Bold" panose="00000800000000000000" pitchFamily="2" charset="-127"/>
            </a:endParaRPr>
          </a:p>
        </p:txBody>
      </p:sp>
      <p:sp>
        <p:nvSpPr>
          <p:cNvPr id="4" name="직사각형 21">
            <a:extLst>
              <a:ext uri="{FF2B5EF4-FFF2-40B4-BE49-F238E27FC236}">
                <a16:creationId xmlns:a16="http://schemas.microsoft.com/office/drawing/2014/main" id="{D0064A46-F2DD-ABAA-D587-6F5B6DC69487}"/>
              </a:ext>
            </a:extLst>
          </p:cNvPr>
          <p:cNvSpPr/>
          <p:nvPr userDrawn="1"/>
        </p:nvSpPr>
        <p:spPr>
          <a:xfrm>
            <a:off x="0" y="1527857"/>
            <a:ext cx="8472668" cy="194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직사각형 17">
            <a:extLst>
              <a:ext uri="{FF2B5EF4-FFF2-40B4-BE49-F238E27FC236}">
                <a16:creationId xmlns:a16="http://schemas.microsoft.com/office/drawing/2014/main" id="{705AEDE1-4EE3-1BAF-A79F-D2CE483B89FE}"/>
              </a:ext>
            </a:extLst>
          </p:cNvPr>
          <p:cNvSpPr/>
          <p:nvPr userDrawn="1"/>
        </p:nvSpPr>
        <p:spPr>
          <a:xfrm>
            <a:off x="7783567" y="0"/>
            <a:ext cx="440843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6433595" y="1229360"/>
            <a:ext cx="4724400" cy="409448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9" name="직사각형 13">
            <a:extLst>
              <a:ext uri="{FF2B5EF4-FFF2-40B4-BE49-F238E27FC236}">
                <a16:creationId xmlns:a16="http://schemas.microsoft.com/office/drawing/2014/main" id="{8A97F587-1957-F6CD-A6B9-FE50ECB9904D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직선 연결선 14">
            <a:extLst>
              <a:ext uri="{FF2B5EF4-FFF2-40B4-BE49-F238E27FC236}">
                <a16:creationId xmlns:a16="http://schemas.microsoft.com/office/drawing/2014/main" id="{63FF59B7-952A-0618-847C-BA84C4420E44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349671A-63E1-4762-DE6A-183945CBF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66" y="1688851"/>
            <a:ext cx="5715334" cy="1621815"/>
          </a:xfrm>
        </p:spPr>
        <p:txBody>
          <a:bodyPr/>
          <a:lstStyle>
            <a:lvl1pPr latinLnBrk="0">
              <a:defRPr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56A31E9-577F-0DC5-8A18-91F3ACA7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2051" y="6356350"/>
            <a:ext cx="9326281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A980291-A8CC-68D8-0FA3-B9D3416C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033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791C42CB-00F7-4C32-BF7D-2311099C30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666" y="3598698"/>
            <a:ext cx="5715334" cy="2648670"/>
          </a:xfrm>
        </p:spPr>
        <p:txBody>
          <a:bodyPr>
            <a:normAutofit/>
          </a:bodyPr>
          <a:lstStyle>
            <a:lvl1pPr marL="0" indent="0" algn="l" latinLnBrk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1">
            <a:extLst>
              <a:ext uri="{FF2B5EF4-FFF2-40B4-BE49-F238E27FC236}">
                <a16:creationId xmlns:a16="http://schemas.microsoft.com/office/drawing/2014/main" id="{1414CC1E-353D-94FE-CEE9-3EBF6D5B9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83567" y="5382895"/>
            <a:ext cx="3374428" cy="914399"/>
          </a:xfrm>
        </p:spPr>
        <p:txBody>
          <a:bodyPr>
            <a:noAutofit/>
          </a:bodyPr>
          <a:lstStyle>
            <a:lvl1pPr marL="0" indent="0" algn="r" latinLnBrk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5" name="Picture 14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15B0A496-F936-28BC-5490-570AB4F23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5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30" t="49525" r="24048"/>
          <a:stretch/>
        </p:blipFill>
        <p:spPr>
          <a:xfrm>
            <a:off x="7783567" y="-304806"/>
            <a:ext cx="4408433" cy="258265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94741E4-9D9E-3D5A-4D60-54BF9EF1E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D699116-F27D-B0D5-0580-F8A51F4AE9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212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28">
            <a:extLst>
              <a:ext uri="{FF2B5EF4-FFF2-40B4-BE49-F238E27FC236}">
                <a16:creationId xmlns:a16="http://schemas.microsoft.com/office/drawing/2014/main" id="{6EE9483C-F481-0F9D-6411-B701EF5A1C82}"/>
              </a:ext>
            </a:extLst>
          </p:cNvPr>
          <p:cNvSpPr/>
          <p:nvPr userDrawn="1"/>
        </p:nvSpPr>
        <p:spPr>
          <a:xfrm>
            <a:off x="0" y="-1"/>
            <a:ext cx="12192000" cy="3015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6B9B2D79-FAEA-AA43-1719-D348FBD9E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6692" y="1413129"/>
            <a:ext cx="7925808" cy="3276000"/>
          </a:xfrm>
          <a:prstGeom prst="rect">
            <a:avLst/>
          </a:prstGeom>
        </p:spPr>
      </p:pic>
      <p:sp>
        <p:nvSpPr>
          <p:cNvPr id="24" name="모서리가 둥근 직사각형 8">
            <a:extLst>
              <a:ext uri="{FF2B5EF4-FFF2-40B4-BE49-F238E27FC236}">
                <a16:creationId xmlns:a16="http://schemas.microsoft.com/office/drawing/2014/main" id="{6B9E7A52-B226-763D-3E4C-6459E0810AD6}"/>
              </a:ext>
            </a:extLst>
          </p:cNvPr>
          <p:cNvSpPr/>
          <p:nvPr userDrawn="1"/>
        </p:nvSpPr>
        <p:spPr>
          <a:xfrm>
            <a:off x="1153717" y="4394330"/>
            <a:ext cx="4319997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6" name="모서리가 둥근 직사각형 8">
            <a:extLst>
              <a:ext uri="{FF2B5EF4-FFF2-40B4-BE49-F238E27FC236}">
                <a16:creationId xmlns:a16="http://schemas.microsoft.com/office/drawing/2014/main" id="{0B60B566-62B8-E9D7-0872-07BC4FF0A893}"/>
              </a:ext>
            </a:extLst>
          </p:cNvPr>
          <p:cNvSpPr/>
          <p:nvPr userDrawn="1"/>
        </p:nvSpPr>
        <p:spPr>
          <a:xfrm>
            <a:off x="6594301" y="4394330"/>
            <a:ext cx="4319997" cy="1493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41D9932-5766-055D-BABC-54E7F1581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31043" y="1774034"/>
            <a:ext cx="3173394" cy="2620297"/>
          </a:xfrm>
          <a:custGeom>
            <a:avLst/>
            <a:gdLst>
              <a:gd name="connsiteX0" fmla="*/ 1586697 w 3173394"/>
              <a:gd name="connsiteY0" fmla="*/ 0 h 2620297"/>
              <a:gd name="connsiteX1" fmla="*/ 3173394 w 3173394"/>
              <a:gd name="connsiteY1" fmla="*/ 1586696 h 2620297"/>
              <a:gd name="connsiteX2" fmla="*/ 2811070 w 3173394"/>
              <a:gd name="connsiteY2" fmla="*/ 2595982 h 2620297"/>
              <a:gd name="connsiteX3" fmla="*/ 2788971 w 3173394"/>
              <a:gd name="connsiteY3" fmla="*/ 2620297 h 2620297"/>
              <a:gd name="connsiteX4" fmla="*/ 384423 w 3173394"/>
              <a:gd name="connsiteY4" fmla="*/ 2620297 h 2620297"/>
              <a:gd name="connsiteX5" fmla="*/ 362325 w 3173394"/>
              <a:gd name="connsiteY5" fmla="*/ 2595982 h 2620297"/>
              <a:gd name="connsiteX6" fmla="*/ 0 w 3173394"/>
              <a:gd name="connsiteY6" fmla="*/ 1586696 h 2620297"/>
              <a:gd name="connsiteX7" fmla="*/ 1586697 w 3173394"/>
              <a:gd name="connsiteY7" fmla="*/ 0 h 262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394" h="2620297">
                <a:moveTo>
                  <a:pt x="1586697" y="0"/>
                </a:moveTo>
                <a:cubicBezTo>
                  <a:pt x="2463006" y="0"/>
                  <a:pt x="3173394" y="710388"/>
                  <a:pt x="3173394" y="1586696"/>
                </a:cubicBezTo>
                <a:cubicBezTo>
                  <a:pt x="3173394" y="1970081"/>
                  <a:pt x="3037422" y="2321708"/>
                  <a:pt x="2811070" y="2595982"/>
                </a:cubicBezTo>
                <a:lnTo>
                  <a:pt x="2788971" y="2620297"/>
                </a:lnTo>
                <a:lnTo>
                  <a:pt x="384423" y="2620297"/>
                </a:lnTo>
                <a:lnTo>
                  <a:pt x="362325" y="2595982"/>
                </a:lnTo>
                <a:cubicBezTo>
                  <a:pt x="135973" y="2321708"/>
                  <a:pt x="0" y="1970081"/>
                  <a:pt x="0" y="1586696"/>
                </a:cubicBezTo>
                <a:cubicBezTo>
                  <a:pt x="0" y="710388"/>
                  <a:pt x="710388" y="0"/>
                  <a:pt x="15866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B7D26E3-ABBA-A232-DD6D-96EC5AF3BF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7563" y="1774034"/>
            <a:ext cx="3173394" cy="2620297"/>
          </a:xfrm>
          <a:custGeom>
            <a:avLst/>
            <a:gdLst>
              <a:gd name="connsiteX0" fmla="*/ 1586697 w 3173394"/>
              <a:gd name="connsiteY0" fmla="*/ 0 h 2620297"/>
              <a:gd name="connsiteX1" fmla="*/ 3173394 w 3173394"/>
              <a:gd name="connsiteY1" fmla="*/ 1586696 h 2620297"/>
              <a:gd name="connsiteX2" fmla="*/ 2811070 w 3173394"/>
              <a:gd name="connsiteY2" fmla="*/ 2595982 h 2620297"/>
              <a:gd name="connsiteX3" fmla="*/ 2788971 w 3173394"/>
              <a:gd name="connsiteY3" fmla="*/ 2620297 h 2620297"/>
              <a:gd name="connsiteX4" fmla="*/ 384424 w 3173394"/>
              <a:gd name="connsiteY4" fmla="*/ 2620297 h 2620297"/>
              <a:gd name="connsiteX5" fmla="*/ 362325 w 3173394"/>
              <a:gd name="connsiteY5" fmla="*/ 2595982 h 2620297"/>
              <a:gd name="connsiteX6" fmla="*/ 0 w 3173394"/>
              <a:gd name="connsiteY6" fmla="*/ 1586696 h 2620297"/>
              <a:gd name="connsiteX7" fmla="*/ 1586697 w 3173394"/>
              <a:gd name="connsiteY7" fmla="*/ 0 h 262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3394" h="2620297">
                <a:moveTo>
                  <a:pt x="1586697" y="0"/>
                </a:moveTo>
                <a:cubicBezTo>
                  <a:pt x="2463006" y="0"/>
                  <a:pt x="3173394" y="710388"/>
                  <a:pt x="3173394" y="1586696"/>
                </a:cubicBezTo>
                <a:cubicBezTo>
                  <a:pt x="3173394" y="1970081"/>
                  <a:pt x="3037421" y="2321708"/>
                  <a:pt x="2811070" y="2595982"/>
                </a:cubicBezTo>
                <a:lnTo>
                  <a:pt x="2788971" y="2620297"/>
                </a:lnTo>
                <a:lnTo>
                  <a:pt x="384424" y="2620297"/>
                </a:lnTo>
                <a:lnTo>
                  <a:pt x="362325" y="2595982"/>
                </a:lnTo>
                <a:cubicBezTo>
                  <a:pt x="135973" y="2321708"/>
                  <a:pt x="0" y="1970081"/>
                  <a:pt x="0" y="1586696"/>
                </a:cubicBezTo>
                <a:cubicBezTo>
                  <a:pt x="0" y="710388"/>
                  <a:pt x="710388" y="0"/>
                  <a:pt x="15866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13" name="직사각형 13">
            <a:extLst>
              <a:ext uri="{FF2B5EF4-FFF2-40B4-BE49-F238E27FC236}">
                <a16:creationId xmlns:a16="http://schemas.microsoft.com/office/drawing/2014/main" id="{74EECE5E-0944-D71A-5DDB-AF92603E1EDD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직선 연결선 14">
            <a:extLst>
              <a:ext uri="{FF2B5EF4-FFF2-40B4-BE49-F238E27FC236}">
                <a16:creationId xmlns:a16="http://schemas.microsoft.com/office/drawing/2014/main" id="{1F1F4F6B-F24A-61B1-23A6-5BC8DFF4EC20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3B9E5E-F1CF-0991-6772-4C185CA8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latinLnBrk="0">
              <a:defRPr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06FF7CD-649A-606B-03B0-77AD62DC3E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2052" y="6356350"/>
            <a:ext cx="9343864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D0A12E4-B0CD-35D7-B4AA-37449BD57E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15616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8606AD48-BDC5-1706-B732-78732E347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7702" y="4637889"/>
            <a:ext cx="406618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71DE15CC-FC6F-3BF8-5EFD-E119BEBEC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8286" y="4637889"/>
            <a:ext cx="4066188" cy="1065933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B97918D-C732-6561-B4FB-B4B0C23C72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DFD0D7D-5F06-DB6A-A51E-EE02A26120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894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age_with_3numbered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24">
            <a:extLst>
              <a:ext uri="{FF2B5EF4-FFF2-40B4-BE49-F238E27FC236}">
                <a16:creationId xmlns:a16="http://schemas.microsoft.com/office/drawing/2014/main" id="{9E0FEAE1-70FF-513B-3DF6-DA0D38A4333B}"/>
              </a:ext>
            </a:extLst>
          </p:cNvPr>
          <p:cNvSpPr/>
          <p:nvPr userDrawn="1"/>
        </p:nvSpPr>
        <p:spPr>
          <a:xfrm>
            <a:off x="8591254" y="0"/>
            <a:ext cx="360074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" name="직사각형 24">
            <a:extLst>
              <a:ext uri="{FF2B5EF4-FFF2-40B4-BE49-F238E27FC236}">
                <a16:creationId xmlns:a16="http://schemas.microsoft.com/office/drawing/2014/main" id="{A8401410-FC6F-667F-0EF6-3F58C151710F}"/>
              </a:ext>
            </a:extLst>
          </p:cNvPr>
          <p:cNvSpPr/>
          <p:nvPr userDrawn="1"/>
        </p:nvSpPr>
        <p:spPr>
          <a:xfrm>
            <a:off x="4882436" y="0"/>
            <a:ext cx="360074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D41EBAD9-EB52-4735-B2C2-2649F26CE74D}"/>
              </a:ext>
            </a:extLst>
          </p:cNvPr>
          <p:cNvSpPr txBox="1">
            <a:spLocks/>
          </p:cNvSpPr>
          <p:nvPr userDrawn="1"/>
        </p:nvSpPr>
        <p:spPr>
          <a:xfrm>
            <a:off x="11475065" y="6436826"/>
            <a:ext cx="55884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BCFEF-19E5-48DF-BC06-91D9A68EA4F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넥슨Lv1고딕 Bold" panose="00000800000000000000" pitchFamily="2" charset="-12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넥슨Lv1고딕 Bold" panose="00000800000000000000" pitchFamily="2" charset="-127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E5095AF4-E8FC-CD86-303C-F8FEB6934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989" y="3091480"/>
            <a:ext cx="3746613" cy="3665165"/>
          </a:xfrm>
          <a:prstGeom prst="rect">
            <a:avLst/>
          </a:prstGeom>
        </p:spPr>
      </p:pic>
      <p:sp>
        <p:nvSpPr>
          <p:cNvPr id="12" name="직사각형 13">
            <a:extLst>
              <a:ext uri="{FF2B5EF4-FFF2-40B4-BE49-F238E27FC236}">
                <a16:creationId xmlns:a16="http://schemas.microsoft.com/office/drawing/2014/main" id="{1FFDDB17-C314-0D86-0F88-3ACFD4B715A0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CF118A42-87D8-BB6B-D4E0-5E9D2872073D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52">
            <a:extLst>
              <a:ext uri="{FF2B5EF4-FFF2-40B4-BE49-F238E27FC236}">
                <a16:creationId xmlns:a16="http://schemas.microsoft.com/office/drawing/2014/main" id="{26D91D5F-945E-D150-AC79-86B352F7E9CD}"/>
              </a:ext>
            </a:extLst>
          </p:cNvPr>
          <p:cNvSpPr/>
          <p:nvPr userDrawn="1"/>
        </p:nvSpPr>
        <p:spPr>
          <a:xfrm>
            <a:off x="8087175" y="1260073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01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직사각형 53">
            <a:extLst>
              <a:ext uri="{FF2B5EF4-FFF2-40B4-BE49-F238E27FC236}">
                <a16:creationId xmlns:a16="http://schemas.microsoft.com/office/drawing/2014/main" id="{52FF6F61-DBFE-C7BF-D569-394BFBAF9744}"/>
              </a:ext>
            </a:extLst>
          </p:cNvPr>
          <p:cNvSpPr/>
          <p:nvPr userDrawn="1"/>
        </p:nvSpPr>
        <p:spPr>
          <a:xfrm>
            <a:off x="8077447" y="3244516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02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FD5D7AD8-89A5-66A5-41B4-301F6E82A7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37396" y="584556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EFA5ECDA-ADED-39BF-E084-E7B241D10D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27667" y="2798509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4A75C33A-5CD9-F28F-0515-33DFD6554E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20318" y="4867595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6D6DB135-FB73-CDB6-9665-EDEC539CE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201" y="3449217"/>
            <a:ext cx="4157384" cy="2813837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7314B611-835F-2EE3-6BE2-92EFF43E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02" y="594946"/>
            <a:ext cx="4157384" cy="2077862"/>
          </a:xfrm>
        </p:spPr>
        <p:txBody>
          <a:bodyPr/>
          <a:lstStyle>
            <a:lvl1pPr latinLnBrk="0">
              <a:defRPr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EFEDE4AF-034E-2B6B-6D94-4DB3B6A4B52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2286000" y="6391520"/>
            <a:ext cx="915475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9F6FE06-B93C-D749-7DE9-C4EA5159BBC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80450" y="639152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6" name="타원 36">
            <a:extLst>
              <a:ext uri="{FF2B5EF4-FFF2-40B4-BE49-F238E27FC236}">
                <a16:creationId xmlns:a16="http://schemas.microsoft.com/office/drawing/2014/main" id="{7078A117-0257-DD2B-924D-2CD8C4F53A33}"/>
              </a:ext>
            </a:extLst>
          </p:cNvPr>
          <p:cNvSpPr/>
          <p:nvPr userDrawn="1"/>
        </p:nvSpPr>
        <p:spPr>
          <a:xfrm>
            <a:off x="8098600" y="1048442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7" name="직사각형 52">
            <a:extLst>
              <a:ext uri="{FF2B5EF4-FFF2-40B4-BE49-F238E27FC236}">
                <a16:creationId xmlns:a16="http://schemas.microsoft.com/office/drawing/2014/main" id="{A0E0F99B-8AD8-2A00-7B18-42EB6DCD9DB8}"/>
              </a:ext>
            </a:extLst>
          </p:cNvPr>
          <p:cNvSpPr/>
          <p:nvPr userDrawn="1"/>
        </p:nvSpPr>
        <p:spPr>
          <a:xfrm>
            <a:off x="8081310" y="1254208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04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9" name="타원 42">
            <a:extLst>
              <a:ext uri="{FF2B5EF4-FFF2-40B4-BE49-F238E27FC236}">
                <a16:creationId xmlns:a16="http://schemas.microsoft.com/office/drawing/2014/main" id="{03A488F5-FBD8-A208-EA68-0EC7FA23691F}"/>
              </a:ext>
            </a:extLst>
          </p:cNvPr>
          <p:cNvSpPr/>
          <p:nvPr userDrawn="1"/>
        </p:nvSpPr>
        <p:spPr>
          <a:xfrm>
            <a:off x="8098600" y="3032173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0" name="직사각형 53">
            <a:extLst>
              <a:ext uri="{FF2B5EF4-FFF2-40B4-BE49-F238E27FC236}">
                <a16:creationId xmlns:a16="http://schemas.microsoft.com/office/drawing/2014/main" id="{6AB83751-5655-0953-99EB-9A303F8660FC}"/>
              </a:ext>
            </a:extLst>
          </p:cNvPr>
          <p:cNvSpPr/>
          <p:nvPr userDrawn="1"/>
        </p:nvSpPr>
        <p:spPr>
          <a:xfrm>
            <a:off x="8071582" y="3238653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05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2" name="타원 43">
            <a:extLst>
              <a:ext uri="{FF2B5EF4-FFF2-40B4-BE49-F238E27FC236}">
                <a16:creationId xmlns:a16="http://schemas.microsoft.com/office/drawing/2014/main" id="{4DC6ABF6-93BD-CC92-72D6-F7926202E378}"/>
              </a:ext>
            </a:extLst>
          </p:cNvPr>
          <p:cNvSpPr/>
          <p:nvPr userDrawn="1"/>
        </p:nvSpPr>
        <p:spPr>
          <a:xfrm>
            <a:off x="8104465" y="5021766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3" name="직사각형 54">
            <a:extLst>
              <a:ext uri="{FF2B5EF4-FFF2-40B4-BE49-F238E27FC236}">
                <a16:creationId xmlns:a16="http://schemas.microsoft.com/office/drawing/2014/main" id="{A3CE00CE-FE0D-A8AA-D851-F0315B391200}"/>
              </a:ext>
            </a:extLst>
          </p:cNvPr>
          <p:cNvSpPr/>
          <p:nvPr userDrawn="1"/>
        </p:nvSpPr>
        <p:spPr>
          <a:xfrm>
            <a:off x="8077447" y="5228959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06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25A14070-E372-444E-0974-7826970204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46" name="Picture 4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4988EBE-A621-7419-C39D-ED6A199973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  <p:sp>
        <p:nvSpPr>
          <p:cNvPr id="4" name="타원 36">
            <a:extLst>
              <a:ext uri="{FF2B5EF4-FFF2-40B4-BE49-F238E27FC236}">
                <a16:creationId xmlns:a16="http://schemas.microsoft.com/office/drawing/2014/main" id="{6203F7AD-F0BE-60BE-8200-65402CABFF64}"/>
              </a:ext>
            </a:extLst>
          </p:cNvPr>
          <p:cNvSpPr/>
          <p:nvPr userDrawn="1"/>
        </p:nvSpPr>
        <p:spPr>
          <a:xfrm>
            <a:off x="4473369" y="919867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" name="타원 42">
            <a:extLst>
              <a:ext uri="{FF2B5EF4-FFF2-40B4-BE49-F238E27FC236}">
                <a16:creationId xmlns:a16="http://schemas.microsoft.com/office/drawing/2014/main" id="{7DF7AEA9-C4DF-B238-C971-785FBD52B7F3}"/>
              </a:ext>
            </a:extLst>
          </p:cNvPr>
          <p:cNvSpPr/>
          <p:nvPr userDrawn="1"/>
        </p:nvSpPr>
        <p:spPr>
          <a:xfrm>
            <a:off x="4468553" y="3028332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6" name="타원 43">
            <a:extLst>
              <a:ext uri="{FF2B5EF4-FFF2-40B4-BE49-F238E27FC236}">
                <a16:creationId xmlns:a16="http://schemas.microsoft.com/office/drawing/2014/main" id="{602F8A86-0845-B206-9599-7C2F64C7DF93}"/>
              </a:ext>
            </a:extLst>
          </p:cNvPr>
          <p:cNvSpPr/>
          <p:nvPr userDrawn="1"/>
        </p:nvSpPr>
        <p:spPr>
          <a:xfrm>
            <a:off x="4468553" y="5024220"/>
            <a:ext cx="853742" cy="853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7" name="직사각형 52">
            <a:extLst>
              <a:ext uri="{FF2B5EF4-FFF2-40B4-BE49-F238E27FC236}">
                <a16:creationId xmlns:a16="http://schemas.microsoft.com/office/drawing/2014/main" id="{6EA28B5B-7CB5-0FDA-4BE7-8D9EE127084A}"/>
              </a:ext>
            </a:extLst>
          </p:cNvPr>
          <p:cNvSpPr/>
          <p:nvPr userDrawn="1"/>
        </p:nvSpPr>
        <p:spPr>
          <a:xfrm>
            <a:off x="4456118" y="1115905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01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직사각형 53">
            <a:extLst>
              <a:ext uri="{FF2B5EF4-FFF2-40B4-BE49-F238E27FC236}">
                <a16:creationId xmlns:a16="http://schemas.microsoft.com/office/drawing/2014/main" id="{FC93B476-78A6-4361-8BC1-D49A4639B0D1}"/>
              </a:ext>
            </a:extLst>
          </p:cNvPr>
          <p:cNvSpPr/>
          <p:nvPr userDrawn="1"/>
        </p:nvSpPr>
        <p:spPr>
          <a:xfrm>
            <a:off x="4418452" y="3216954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02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직사각형 54">
            <a:extLst>
              <a:ext uri="{FF2B5EF4-FFF2-40B4-BE49-F238E27FC236}">
                <a16:creationId xmlns:a16="http://schemas.microsoft.com/office/drawing/2014/main" id="{26B119F7-5386-A58A-6060-7B03847527D7}"/>
              </a:ext>
            </a:extLst>
          </p:cNvPr>
          <p:cNvSpPr/>
          <p:nvPr userDrawn="1"/>
        </p:nvSpPr>
        <p:spPr>
          <a:xfrm>
            <a:off x="4415984" y="5222170"/>
            <a:ext cx="8903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03</a:t>
            </a:r>
            <a:endParaRPr lang="ko-KR" altLang="en-US" sz="24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32812863-6381-B2C2-380A-3603FDD553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06339" y="582645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81FB1F00-F230-3BC7-13CD-BE72E978C0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90940" y="2793827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42708224-FABD-522B-2EE1-9DC8783911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481" y="4867594"/>
            <a:ext cx="2996514" cy="1424363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9861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_with_Link_bu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1559860" y="0"/>
            <a:ext cx="4186515" cy="685800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직사각형 22">
            <a:extLst>
              <a:ext uri="{FF2B5EF4-FFF2-40B4-BE49-F238E27FC236}">
                <a16:creationId xmlns:a16="http://schemas.microsoft.com/office/drawing/2014/main" id="{1988DA37-41D5-ABE8-D8C8-C8D637DB63E6}"/>
              </a:ext>
            </a:extLst>
          </p:cNvPr>
          <p:cNvSpPr/>
          <p:nvPr userDrawn="1"/>
        </p:nvSpPr>
        <p:spPr>
          <a:xfrm>
            <a:off x="0" y="0"/>
            <a:ext cx="15598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grpSp>
        <p:nvGrpSpPr>
          <p:cNvPr id="6" name="그룹 4">
            <a:extLst>
              <a:ext uri="{FF2B5EF4-FFF2-40B4-BE49-F238E27FC236}">
                <a16:creationId xmlns:a16="http://schemas.microsoft.com/office/drawing/2014/main" id="{6492E5C5-ED96-E97D-28B3-3CC4A6280907}"/>
              </a:ext>
            </a:extLst>
          </p:cNvPr>
          <p:cNvGrpSpPr/>
          <p:nvPr userDrawn="1"/>
        </p:nvGrpSpPr>
        <p:grpSpPr>
          <a:xfrm>
            <a:off x="6517373" y="5268472"/>
            <a:ext cx="4270603" cy="583037"/>
            <a:chOff x="6653558" y="5399996"/>
            <a:chExt cx="4270603" cy="583037"/>
          </a:xfrm>
        </p:grpSpPr>
        <p:sp>
          <p:nvSpPr>
            <p:cNvPr id="7" name="모서리가 둥근 직사각형 34">
              <a:extLst>
                <a:ext uri="{FF2B5EF4-FFF2-40B4-BE49-F238E27FC236}">
                  <a16:creationId xmlns:a16="http://schemas.microsoft.com/office/drawing/2014/main" id="{8A059957-C51A-196E-AAE0-EC1D27EF28B9}"/>
                </a:ext>
              </a:extLst>
            </p:cNvPr>
            <p:cNvSpPr/>
            <p:nvPr/>
          </p:nvSpPr>
          <p:spPr>
            <a:xfrm>
              <a:off x="6653558" y="5399996"/>
              <a:ext cx="4270603" cy="58303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228600" dist="12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cxnSp>
          <p:nvCxnSpPr>
            <p:cNvPr id="9" name="직선 화살표 연결선 37">
              <a:extLst>
                <a:ext uri="{FF2B5EF4-FFF2-40B4-BE49-F238E27FC236}">
                  <a16:creationId xmlns:a16="http://schemas.microsoft.com/office/drawing/2014/main" id="{8041F0CB-6A75-D3F7-1E19-3731E8B68993}"/>
                </a:ext>
              </a:extLst>
            </p:cNvPr>
            <p:cNvCxnSpPr/>
            <p:nvPr/>
          </p:nvCxnSpPr>
          <p:spPr>
            <a:xfrm>
              <a:off x="10223771" y="5693253"/>
              <a:ext cx="32691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직사각형 13">
            <a:extLst>
              <a:ext uri="{FF2B5EF4-FFF2-40B4-BE49-F238E27FC236}">
                <a16:creationId xmlns:a16="http://schemas.microsoft.com/office/drawing/2014/main" id="{8289B03F-D988-A569-1D00-35D3BCE0493A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4F7DAE88-0AB9-6998-B801-D45ED5E8246C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BB6EC0-E6ED-1683-5CCD-C06ABDDB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935586"/>
            <a:ext cx="5257800" cy="1325563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BA1A71B-C9D0-AB39-1A45-0ACE1CBB9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92" y="6356350"/>
            <a:ext cx="8639908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8FF500-ECB5-21C8-CE71-2BB77AC6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5958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E458DF7-443B-FDDC-7FEB-E0431BAC3B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4539" y="6512111"/>
            <a:ext cx="679450" cy="162203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FBE0C6-031F-9AB1-451E-4CF7298075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70" y="6485212"/>
            <a:ext cx="1030490" cy="216000"/>
          </a:xfrm>
          <a:prstGeom prst="rect">
            <a:avLst/>
          </a:prstGeom>
        </p:spPr>
      </p:pic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E8138416-299A-AC02-DC88-64188C532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499" y="2424962"/>
            <a:ext cx="5257799" cy="2338669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5255A58E-A437-4A64-ABAC-F3AED5359A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0150" y="5424233"/>
            <a:ext cx="2996514" cy="307464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8" name="Picture 17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7018794A-BB7A-D580-C9F1-7A1CFC528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17" t="511" r="44589"/>
          <a:stretch/>
        </p:blipFill>
        <p:spPr>
          <a:xfrm>
            <a:off x="105510" y="908942"/>
            <a:ext cx="1404024" cy="509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426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2blue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36">
            <a:extLst>
              <a:ext uri="{FF2B5EF4-FFF2-40B4-BE49-F238E27FC236}">
                <a16:creationId xmlns:a16="http://schemas.microsoft.com/office/drawing/2014/main" id="{87D8A9DD-F148-A45B-29AC-D3314F0A48DD}"/>
              </a:ext>
            </a:extLst>
          </p:cNvPr>
          <p:cNvSpPr/>
          <p:nvPr userDrawn="1"/>
        </p:nvSpPr>
        <p:spPr>
          <a:xfrm>
            <a:off x="3663821" y="1320221"/>
            <a:ext cx="3695958" cy="446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8" name="타원 42">
            <a:extLst>
              <a:ext uri="{FF2B5EF4-FFF2-40B4-BE49-F238E27FC236}">
                <a16:creationId xmlns:a16="http://schemas.microsoft.com/office/drawing/2014/main" id="{EAB5357F-5A82-BF55-484D-AC322F6F3906}"/>
              </a:ext>
            </a:extLst>
          </p:cNvPr>
          <p:cNvSpPr/>
          <p:nvPr userDrawn="1"/>
        </p:nvSpPr>
        <p:spPr>
          <a:xfrm>
            <a:off x="5309742" y="5457969"/>
            <a:ext cx="644985" cy="6449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pic>
        <p:nvPicPr>
          <p:cNvPr id="45" name="Picture 44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E185E994-FE5D-45FA-43A3-384770F02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29" y="-1045536"/>
            <a:ext cx="9179993" cy="5116717"/>
          </a:xfrm>
          <a:prstGeom prst="rect">
            <a:avLst/>
          </a:prstGeom>
        </p:spPr>
      </p:pic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86486BF4-B1DB-0120-FFC6-197D151BE8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44662" cy="6858000"/>
          </a:xfrm>
          <a:custGeom>
            <a:avLst/>
            <a:gdLst>
              <a:gd name="connsiteX0" fmla="*/ 0 w 5644662"/>
              <a:gd name="connsiteY0" fmla="*/ 0 h 6858000"/>
              <a:gd name="connsiteX1" fmla="*/ 5644662 w 5644662"/>
              <a:gd name="connsiteY1" fmla="*/ 0 h 6858000"/>
              <a:gd name="connsiteX2" fmla="*/ 5644662 w 5644662"/>
              <a:gd name="connsiteY2" fmla="*/ 1320221 h 6858000"/>
              <a:gd name="connsiteX3" fmla="*/ 3663821 w 5644662"/>
              <a:gd name="connsiteY3" fmla="*/ 1320221 h 6858000"/>
              <a:gd name="connsiteX4" fmla="*/ 3663821 w 5644662"/>
              <a:gd name="connsiteY4" fmla="*/ 5780461 h 6858000"/>
              <a:gd name="connsiteX5" fmla="*/ 5309742 w 5644662"/>
              <a:gd name="connsiteY5" fmla="*/ 5780461 h 6858000"/>
              <a:gd name="connsiteX6" fmla="*/ 5632235 w 5644662"/>
              <a:gd name="connsiteY6" fmla="*/ 6102953 h 6858000"/>
              <a:gd name="connsiteX7" fmla="*/ 5644662 w 5644662"/>
              <a:gd name="connsiteY7" fmla="*/ 6101701 h 6858000"/>
              <a:gd name="connsiteX8" fmla="*/ 5644662 w 5644662"/>
              <a:gd name="connsiteY8" fmla="*/ 6858000 h 6858000"/>
              <a:gd name="connsiteX9" fmla="*/ 0 w 564466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4662" h="6858000">
                <a:moveTo>
                  <a:pt x="0" y="0"/>
                </a:moveTo>
                <a:lnTo>
                  <a:pt x="5644662" y="0"/>
                </a:lnTo>
                <a:lnTo>
                  <a:pt x="5644662" y="1320221"/>
                </a:lnTo>
                <a:lnTo>
                  <a:pt x="3663821" y="1320221"/>
                </a:lnTo>
                <a:lnTo>
                  <a:pt x="3663821" y="5780461"/>
                </a:lnTo>
                <a:lnTo>
                  <a:pt x="5309742" y="5780461"/>
                </a:lnTo>
                <a:cubicBezTo>
                  <a:pt x="5309742" y="5958568"/>
                  <a:pt x="5454127" y="6102953"/>
                  <a:pt x="5632235" y="6102953"/>
                </a:cubicBezTo>
                <a:lnTo>
                  <a:pt x="5644662" y="6101701"/>
                </a:lnTo>
                <a:lnTo>
                  <a:pt x="564466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7" name="직사각형 39">
            <a:extLst>
              <a:ext uri="{FF2B5EF4-FFF2-40B4-BE49-F238E27FC236}">
                <a16:creationId xmlns:a16="http://schemas.microsoft.com/office/drawing/2014/main" id="{295F9A47-B502-2C91-47A6-92696AA8E29F}"/>
              </a:ext>
            </a:extLst>
          </p:cNvPr>
          <p:cNvSpPr/>
          <p:nvPr/>
        </p:nvSpPr>
        <p:spPr>
          <a:xfrm>
            <a:off x="5068871" y="1679105"/>
            <a:ext cx="8858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8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01</a:t>
            </a:r>
            <a:endParaRPr lang="ko-KR" altLang="en-US" sz="480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0" name="직사각형 52">
            <a:extLst>
              <a:ext uri="{FF2B5EF4-FFF2-40B4-BE49-F238E27FC236}">
                <a16:creationId xmlns:a16="http://schemas.microsoft.com/office/drawing/2014/main" id="{1B300D94-48DF-FA50-FA4E-201B943940CB}"/>
              </a:ext>
            </a:extLst>
          </p:cNvPr>
          <p:cNvSpPr/>
          <p:nvPr/>
        </p:nvSpPr>
        <p:spPr>
          <a:xfrm>
            <a:off x="7597184" y="1320221"/>
            <a:ext cx="3695958" cy="44602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latinLnBrk="0"/>
            <a:endParaRPr lang="ko-KR" altLang="en-US"/>
          </a:p>
        </p:txBody>
      </p:sp>
      <p:sp>
        <p:nvSpPr>
          <p:cNvPr id="21" name="직사각형 53">
            <a:extLst>
              <a:ext uri="{FF2B5EF4-FFF2-40B4-BE49-F238E27FC236}">
                <a16:creationId xmlns:a16="http://schemas.microsoft.com/office/drawing/2014/main" id="{5A30C572-01A3-960D-68A9-4E303543BD9E}"/>
              </a:ext>
            </a:extLst>
          </p:cNvPr>
          <p:cNvSpPr/>
          <p:nvPr/>
        </p:nvSpPr>
        <p:spPr>
          <a:xfrm>
            <a:off x="9002234" y="1714275"/>
            <a:ext cx="8858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8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02</a:t>
            </a:r>
            <a:endParaRPr lang="ko-KR" altLang="en-US" sz="4800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3" name="타원 55">
            <a:extLst>
              <a:ext uri="{FF2B5EF4-FFF2-40B4-BE49-F238E27FC236}">
                <a16:creationId xmlns:a16="http://schemas.microsoft.com/office/drawing/2014/main" id="{54CDC1F2-EAF8-5698-C679-D487F60280D0}"/>
              </a:ext>
            </a:extLst>
          </p:cNvPr>
          <p:cNvSpPr/>
          <p:nvPr/>
        </p:nvSpPr>
        <p:spPr>
          <a:xfrm>
            <a:off x="9243105" y="5457969"/>
            <a:ext cx="644985" cy="64498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6" name="직사각형 13">
            <a:extLst>
              <a:ext uri="{FF2B5EF4-FFF2-40B4-BE49-F238E27FC236}">
                <a16:creationId xmlns:a16="http://schemas.microsoft.com/office/drawing/2014/main" id="{D77EEE1A-F1FA-9554-B081-ABD3D996E9D1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직선 연결선 14">
            <a:extLst>
              <a:ext uri="{FF2B5EF4-FFF2-40B4-BE49-F238E27FC236}">
                <a16:creationId xmlns:a16="http://schemas.microsoft.com/office/drawing/2014/main" id="{15DFD950-F9E2-BF0C-6D28-CA8A1BEA295F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64736205-9A7C-FFD7-899D-8A6FB20C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399" y="6356350"/>
            <a:ext cx="8352927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BD0AF9F8-57A7-AA65-F38D-A7871F5D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01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C1DFED7D-F4A5-16E1-711A-189395F353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4539" y="6512111"/>
            <a:ext cx="679450" cy="162203"/>
          </a:xfrm>
          <a:prstGeom prst="rect">
            <a:avLst/>
          </a:prstGeom>
        </p:spPr>
      </p:pic>
      <p:pic>
        <p:nvPicPr>
          <p:cNvPr id="41" name="Picture 4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828FE0-F19F-55A0-7707-6036DEE162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70" y="6485212"/>
            <a:ext cx="1030490" cy="216000"/>
          </a:xfrm>
          <a:prstGeom prst="rect">
            <a:avLst/>
          </a:prstGeom>
        </p:spPr>
      </p:pic>
      <p:sp>
        <p:nvSpPr>
          <p:cNvPr id="42" name="Text Placeholder 27">
            <a:extLst>
              <a:ext uri="{FF2B5EF4-FFF2-40B4-BE49-F238E27FC236}">
                <a16:creationId xmlns:a16="http://schemas.microsoft.com/office/drawing/2014/main" id="{60AB5DB0-2C10-B25D-882E-923BBD55D0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16789" y="2217574"/>
            <a:ext cx="2996514" cy="3103870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C211B72B-C679-F61C-D87C-032355F124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64337" y="2299352"/>
            <a:ext cx="2996514" cy="3022092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4197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74BA273D-3EBC-AC97-B5D1-CA55E0304D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4787" y="-1"/>
            <a:ext cx="2061712" cy="2016892"/>
          </a:xfrm>
          <a:prstGeom prst="rect">
            <a:avLst/>
          </a:prstGeom>
        </p:spPr>
      </p:pic>
      <p:sp>
        <p:nvSpPr>
          <p:cNvPr id="5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6647984" y="3574613"/>
            <a:ext cx="4104897" cy="250952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그림 개체 틀 8"/>
          <p:cNvSpPr>
            <a:spLocks noGrp="1"/>
          </p:cNvSpPr>
          <p:nvPr>
            <p:ph type="pic" sz="quarter" idx="11"/>
          </p:nvPr>
        </p:nvSpPr>
        <p:spPr>
          <a:xfrm>
            <a:off x="6647984" y="883067"/>
            <a:ext cx="4104897" cy="250952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6" name="직사각형 147">
            <a:extLst>
              <a:ext uri="{FF2B5EF4-FFF2-40B4-BE49-F238E27FC236}">
                <a16:creationId xmlns:a16="http://schemas.microsoft.com/office/drawing/2014/main" id="{F2647627-38D7-8FC9-8CCB-FF72ABDC7CCF}"/>
              </a:ext>
            </a:extLst>
          </p:cNvPr>
          <p:cNvSpPr/>
          <p:nvPr userDrawn="1"/>
        </p:nvSpPr>
        <p:spPr>
          <a:xfrm>
            <a:off x="832014" y="3572569"/>
            <a:ext cx="5559352" cy="25115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7" name="직사각형 154">
            <a:extLst>
              <a:ext uri="{FF2B5EF4-FFF2-40B4-BE49-F238E27FC236}">
                <a16:creationId xmlns:a16="http://schemas.microsoft.com/office/drawing/2014/main" id="{975E7709-FF57-EE8D-118C-FFDFFA1ECDEA}"/>
              </a:ext>
            </a:extLst>
          </p:cNvPr>
          <p:cNvSpPr/>
          <p:nvPr userDrawn="1"/>
        </p:nvSpPr>
        <p:spPr>
          <a:xfrm>
            <a:off x="11775369" y="-1"/>
            <a:ext cx="416631" cy="6084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8" name="직사각형 150">
            <a:extLst>
              <a:ext uri="{FF2B5EF4-FFF2-40B4-BE49-F238E27FC236}">
                <a16:creationId xmlns:a16="http://schemas.microsoft.com/office/drawing/2014/main" id="{D06EE136-D236-529B-A295-03F2792C3A8A}"/>
              </a:ext>
            </a:extLst>
          </p:cNvPr>
          <p:cNvSpPr/>
          <p:nvPr userDrawn="1"/>
        </p:nvSpPr>
        <p:spPr>
          <a:xfrm>
            <a:off x="832014" y="876339"/>
            <a:ext cx="5559352" cy="25115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12" name="직선 연결선 153">
            <a:extLst>
              <a:ext uri="{FF2B5EF4-FFF2-40B4-BE49-F238E27FC236}">
                <a16:creationId xmlns:a16="http://schemas.microsoft.com/office/drawing/2014/main" id="{5A7965E0-0C3C-2318-85B0-0406109F9C66}"/>
              </a:ext>
            </a:extLst>
          </p:cNvPr>
          <p:cNvCxnSpPr/>
          <p:nvPr userDrawn="1"/>
        </p:nvCxnSpPr>
        <p:spPr>
          <a:xfrm>
            <a:off x="4212585" y="4075888"/>
            <a:ext cx="161711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1FAFB3DF-7E9A-B400-EAAF-548740EE0A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53951" y="4445219"/>
            <a:ext cx="4507234" cy="1375349"/>
          </a:xfrm>
        </p:spPr>
        <p:txBody>
          <a:bodyPr anchor="t">
            <a:normAutofit/>
          </a:bodyPr>
          <a:lstStyle>
            <a:lvl1pPr marL="0" indent="0" algn="l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E395AFEA-547C-5DF4-15D8-33B1AB8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9724" y="3886200"/>
            <a:ext cx="2526243" cy="374353"/>
          </a:xfrm>
        </p:spPr>
        <p:txBody>
          <a:bodyPr anchor="ctr">
            <a:noAutofit/>
          </a:bodyPr>
          <a:lstStyle>
            <a:lvl1pPr marL="0" indent="0" algn="l" latinLnBrk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672503E0-8205-831E-10CB-D146BE2B8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64" y="1448116"/>
            <a:ext cx="4991500" cy="1325563"/>
          </a:xfrm>
        </p:spPr>
        <p:txBody>
          <a:bodyPr/>
          <a:lstStyle>
            <a:lvl1pPr latinLnBrk="0">
              <a:defRPr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DF41FBE-8676-B4EA-AFA1-489DBE46C70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061712" y="6397764"/>
            <a:ext cx="9500682" cy="372249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E46232E-75EB-40C5-85BB-B977BFC87E8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21204" y="6397764"/>
            <a:ext cx="387289" cy="372249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1" name="직사각형 13">
            <a:extLst>
              <a:ext uri="{FF2B5EF4-FFF2-40B4-BE49-F238E27FC236}">
                <a16:creationId xmlns:a16="http://schemas.microsoft.com/office/drawing/2014/main" id="{9C52F422-8169-CB0C-9344-AB05F3109DD0}"/>
              </a:ext>
            </a:extLst>
          </p:cNvPr>
          <p:cNvSpPr/>
          <p:nvPr userDrawn="1"/>
        </p:nvSpPr>
        <p:spPr>
          <a:xfrm rot="5400000">
            <a:off x="10581101" y="429148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직선 연결선 14">
            <a:extLst>
              <a:ext uri="{FF2B5EF4-FFF2-40B4-BE49-F238E27FC236}">
                <a16:creationId xmlns:a16="http://schemas.microsoft.com/office/drawing/2014/main" id="{688F008B-B28F-339F-65BB-0691BEFEF257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1648767" y="2433319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7BBF085-4B5F-B985-B13F-F1CD30EE6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0EB8A25-038D-9C3E-1015-7404758B34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42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_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0386" y="6385637"/>
            <a:ext cx="8277614" cy="319043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9E3DB1-62E7-7C40-A3F4-6D3CDDF6D2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  <p:sp>
        <p:nvSpPr>
          <p:cNvPr id="4" name="슬라이드 번호 개체 틀 12">
            <a:extLst>
              <a:ext uri="{FF2B5EF4-FFF2-40B4-BE49-F238E27FC236}">
                <a16:creationId xmlns:a16="http://schemas.microsoft.com/office/drawing/2014/main" id="{1BCF49AF-CD32-B38A-23BA-945A55C738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52000" y="6354763"/>
            <a:ext cx="540000" cy="360000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5631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defRPr lang="ko-KR" altLang="en-US" sz="36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12644" y="6480690"/>
            <a:ext cx="8715047" cy="386162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AF2D0CA-CA66-858D-E32D-96A2544629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A8CF0A-8897-5026-EF2D-4FEEA453CA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>
            <a:off x="10141434" y="7092"/>
            <a:ext cx="2061712" cy="20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697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defRPr lang="ko-KR" altLang="en-US" sz="36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08750" y="6416004"/>
            <a:ext cx="9118941" cy="404058"/>
          </a:xfrm>
        </p:spPr>
        <p:txBody>
          <a:bodyPr/>
          <a:lstStyle>
            <a:lvl1pPr latinLnBrk="0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AC7CE1F1-E224-7E11-2176-4316D9A660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100A14-169A-A053-0226-7445243223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34345D3-AA6F-C3FB-941E-F91EF01921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5356" y="2370728"/>
            <a:ext cx="4576644" cy="447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2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6991541B-FAB4-4E1A-AC40-C57058C65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5425" y="1593851"/>
            <a:ext cx="5905500" cy="1536212"/>
          </a:xfrm>
        </p:spPr>
        <p:txBody>
          <a:bodyPr anchor="ctr">
            <a:normAutofit/>
          </a:bodyPr>
          <a:lstStyle>
            <a:lvl1pPr marL="0" algn="l" defTabSz="914400" rtl="0" eaLnBrk="1" latinLnBrk="0" hangingPunct="1">
              <a:defRPr lang="ko-KR" altLang="en-US" sz="44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4" name="직사각형 52">
            <a:extLst>
              <a:ext uri="{FF2B5EF4-FFF2-40B4-BE49-F238E27FC236}">
                <a16:creationId xmlns:a16="http://schemas.microsoft.com/office/drawing/2014/main" id="{39EBA629-3351-26EF-D8F2-1209F37385B8}"/>
              </a:ext>
            </a:extLst>
          </p:cNvPr>
          <p:cNvSpPr/>
          <p:nvPr userDrawn="1"/>
        </p:nvSpPr>
        <p:spPr>
          <a:xfrm>
            <a:off x="0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38A1ECC0-9E98-CAD8-A3AD-088771F5A08A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직선 연결선 14">
            <a:extLst>
              <a:ext uri="{FF2B5EF4-FFF2-40B4-BE49-F238E27FC236}">
                <a16:creationId xmlns:a16="http://schemas.microsoft.com/office/drawing/2014/main" id="{BF9EC096-F85D-5908-D8C9-62B4E7FA551F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C2B225-AEDB-9160-CB69-DB7F971A41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32051" y="6366258"/>
            <a:ext cx="9396617" cy="355217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ADBB13-F99E-24C7-D7DB-D642EFC7B0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68369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FE8EEC-F462-889D-C1A7-C58E223098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95425" y="3305915"/>
            <a:ext cx="8950325" cy="2586886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AF5B55A9-CC07-C3C7-1BDC-731F7E02D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"/>
          <a:stretch/>
        </p:blipFill>
        <p:spPr>
          <a:xfrm>
            <a:off x="7495725" y="644951"/>
            <a:ext cx="5905501" cy="330163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01E6FCC-8470-E6DB-D485-1860C7364D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1FB5820-DC2D-FFCB-0DB1-DB8467283D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250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68">
            <a:extLst>
              <a:ext uri="{FF2B5EF4-FFF2-40B4-BE49-F238E27FC236}">
                <a16:creationId xmlns:a16="http://schemas.microsoft.com/office/drawing/2014/main" id="{5727F37B-8E96-01BC-FF9D-6E642405F121}"/>
              </a:ext>
            </a:extLst>
          </p:cNvPr>
          <p:cNvSpPr/>
          <p:nvPr userDrawn="1"/>
        </p:nvSpPr>
        <p:spPr>
          <a:xfrm>
            <a:off x="11775369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6991541B-FAB4-4E1A-AC40-C57058C65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6822" y="491220"/>
            <a:ext cx="8950324" cy="1536212"/>
          </a:xfrm>
        </p:spPr>
        <p:txBody>
          <a:bodyPr anchor="ctr">
            <a:normAutofit/>
          </a:bodyPr>
          <a:lstStyle>
            <a:lvl1pPr marL="0" algn="l" defTabSz="914400" rtl="0" eaLnBrk="1" latinLnBrk="0" hangingPunct="1">
              <a:defRPr lang="ko-KR" altLang="en-US" sz="44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4" name="직사각형 52">
            <a:extLst>
              <a:ext uri="{FF2B5EF4-FFF2-40B4-BE49-F238E27FC236}">
                <a16:creationId xmlns:a16="http://schemas.microsoft.com/office/drawing/2014/main" id="{39EBA629-3351-26EF-D8F2-1209F37385B8}"/>
              </a:ext>
            </a:extLst>
          </p:cNvPr>
          <p:cNvSpPr/>
          <p:nvPr userDrawn="1"/>
        </p:nvSpPr>
        <p:spPr>
          <a:xfrm>
            <a:off x="0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7" name="직선 연결선 14">
            <a:extLst>
              <a:ext uri="{FF2B5EF4-FFF2-40B4-BE49-F238E27FC236}">
                <a16:creationId xmlns:a16="http://schemas.microsoft.com/office/drawing/2014/main" id="{BF9EC096-F85D-5908-D8C9-62B4E7FA55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1664069" y="2027432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C2B225-AEDB-9160-CB69-DB7F971A41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32051" y="6366258"/>
            <a:ext cx="9396617" cy="355217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ADBB13-F99E-24C7-D7DB-D642EFC7B0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68369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FE8EEC-F462-889D-C1A7-C58E223098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96822" y="2181163"/>
            <a:ext cx="9910085" cy="3711638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직사각형 13">
            <a:extLst>
              <a:ext uri="{FF2B5EF4-FFF2-40B4-BE49-F238E27FC236}">
                <a16:creationId xmlns:a16="http://schemas.microsoft.com/office/drawing/2014/main" id="{38A1ECC0-9E98-CAD8-A3AD-088771F5A08A}"/>
              </a:ext>
            </a:extLst>
          </p:cNvPr>
          <p:cNvSpPr/>
          <p:nvPr userDrawn="1"/>
        </p:nvSpPr>
        <p:spPr>
          <a:xfrm rot="5400000">
            <a:off x="10591420" y="4024632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ED84E02-B082-3DF8-D40D-B3E1F9AB2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94925E-2982-B85E-0C79-35E50A20AF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98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 f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ACF785B9-9F4E-4CFB-B292-ACC8D07A8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7900" y="1283677"/>
            <a:ext cx="5668107" cy="1221536"/>
          </a:xfrm>
        </p:spPr>
        <p:txBody>
          <a:bodyPr anchor="ctr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ko-KR" altLang="en-US" sz="4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3D22D63-DFAA-206E-6DD5-767E8BD09BDA}"/>
              </a:ext>
            </a:extLst>
          </p:cNvPr>
          <p:cNvSpPr/>
          <p:nvPr userDrawn="1"/>
        </p:nvSpPr>
        <p:spPr>
          <a:xfrm flipH="1">
            <a:off x="6523889" y="2505212"/>
            <a:ext cx="5668107" cy="2918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ore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직사각형 86">
            <a:extLst>
              <a:ext uri="{FF2B5EF4-FFF2-40B4-BE49-F238E27FC236}">
                <a16:creationId xmlns:a16="http://schemas.microsoft.com/office/drawing/2014/main" id="{FE01EFA2-89BA-9D5E-F111-C6D09A086661}"/>
              </a:ext>
            </a:extLst>
          </p:cNvPr>
          <p:cNvSpPr/>
          <p:nvPr userDrawn="1"/>
        </p:nvSpPr>
        <p:spPr>
          <a:xfrm>
            <a:off x="11775369" y="0"/>
            <a:ext cx="416631" cy="5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EC203377-3FA2-C85D-72CE-339E471A1F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96011" y="2741325"/>
            <a:ext cx="4579053" cy="2428552"/>
          </a:xfrm>
        </p:spPr>
        <p:txBody>
          <a:bodyPr anchor="t">
            <a:normAutofit/>
          </a:bodyPr>
          <a:lstStyle>
            <a:lvl1pPr marL="0" indent="0" algn="l" latinLnBrk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2E8288-24BF-2470-CEC4-74231B6163C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262157" y="6356350"/>
            <a:ext cx="9246482" cy="501638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B0E48D-E5CE-B99C-FF50-FDF2F0BEB12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648339" y="6412333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직사각형 13">
            <a:extLst>
              <a:ext uri="{FF2B5EF4-FFF2-40B4-BE49-F238E27FC236}">
                <a16:creationId xmlns:a16="http://schemas.microsoft.com/office/drawing/2014/main" id="{DCB4BE27-78FD-0132-CA9F-047876C52B7A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직선 연결선 14">
            <a:extLst>
              <a:ext uri="{FF2B5EF4-FFF2-40B4-BE49-F238E27FC236}">
                <a16:creationId xmlns:a16="http://schemas.microsoft.com/office/drawing/2014/main" id="{758D880D-2B0D-4BE4-A71A-E911B342661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E7DB05AF-5BF6-5956-3B89-8AFE63FF4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D2F20E1-62D2-376B-9934-DEE8F56A72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5C4FFCE-E4FF-9EFB-8B70-560EDA887A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5889" y="1129237"/>
            <a:ext cx="1016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201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사용자 지정 레이아웃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31071049-E233-AAF2-C6DD-FFED3D4AD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51" t="511" r="18480"/>
          <a:stretch/>
        </p:blipFill>
        <p:spPr>
          <a:xfrm>
            <a:off x="10028360" y="650659"/>
            <a:ext cx="2145323" cy="5090543"/>
          </a:xfrm>
          <a:prstGeom prst="rect">
            <a:avLst/>
          </a:prstGeom>
        </p:spPr>
      </p:pic>
      <p:pic>
        <p:nvPicPr>
          <p:cNvPr id="11" name="Picture 10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30696648-1BE2-DC4F-2D4C-855858F99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67" t="511" r="44589"/>
          <a:stretch/>
        </p:blipFill>
        <p:spPr>
          <a:xfrm>
            <a:off x="53487" y="883728"/>
            <a:ext cx="2547026" cy="509054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6837881-F95E-492E-85D9-D13B451CAA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588000" y="1731946"/>
            <a:ext cx="5943600" cy="3394108"/>
          </a:xfrm>
          <a:prstGeom prst="rect">
            <a:avLst/>
          </a:prstGeom>
        </p:spPr>
      </p:pic>
      <p:sp>
        <p:nvSpPr>
          <p:cNvPr id="3" name="그림 개체 틀 4">
            <a:extLst>
              <a:ext uri="{FF2B5EF4-FFF2-40B4-BE49-F238E27FC236}">
                <a16:creationId xmlns:a16="http://schemas.microsoft.com/office/drawing/2014/main" id="{DC7E6838-380C-44D3-A629-831389144E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4275" y="1924050"/>
            <a:ext cx="4591050" cy="2838450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72145B-3605-D320-1537-9F34D00F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3922" y="6356350"/>
            <a:ext cx="9031655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7632D-2357-A232-BAE6-1663BD894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278" y="635635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51A99611-CB49-4FB2-B154-EFA93AC2A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825" y="1924050"/>
            <a:ext cx="4660901" cy="1997075"/>
          </a:xfrm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ko-KR" altLang="en-US" sz="4000" b="1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D6B9C81-BB2B-7EE0-EC3D-8AEEB6DD7C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091" y="6482908"/>
            <a:ext cx="753999" cy="180000"/>
          </a:xfrm>
          <a:prstGeom prst="rect">
            <a:avLst/>
          </a:prstGeom>
        </p:spPr>
      </p:pic>
      <p:pic>
        <p:nvPicPr>
          <p:cNvPr id="14" name="Picture 13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B75BD6E-DF88-60DC-CE79-67056862EF7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4" y="6446908"/>
            <a:ext cx="120557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83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4">
            <a:extLst>
              <a:ext uri="{FF2B5EF4-FFF2-40B4-BE49-F238E27FC236}">
                <a16:creationId xmlns:a16="http://schemas.microsoft.com/office/drawing/2014/main" id="{9859B7C8-69C2-ED59-04DB-746A54FA45A2}"/>
              </a:ext>
            </a:extLst>
          </p:cNvPr>
          <p:cNvSpPr/>
          <p:nvPr userDrawn="1"/>
        </p:nvSpPr>
        <p:spPr>
          <a:xfrm>
            <a:off x="0" y="-35170"/>
            <a:ext cx="12192000" cy="5872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6" name="직사각형 31">
            <a:extLst>
              <a:ext uri="{FF2B5EF4-FFF2-40B4-BE49-F238E27FC236}">
                <a16:creationId xmlns:a16="http://schemas.microsoft.com/office/drawing/2014/main" id="{E52DFCB3-26BE-DB8C-F620-BE31DA78CF05}"/>
              </a:ext>
            </a:extLst>
          </p:cNvPr>
          <p:cNvSpPr/>
          <p:nvPr userDrawn="1"/>
        </p:nvSpPr>
        <p:spPr>
          <a:xfrm>
            <a:off x="924219" y="2039569"/>
            <a:ext cx="5455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ko-KR" sz="8000" b="1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넥슨Lv1고딕 Bold" panose="00000800000000000000" pitchFamily="2" charset="-127"/>
              </a:rPr>
              <a:t>Thank you</a:t>
            </a:r>
            <a:endParaRPr lang="ko-KR" altLang="en-US" sz="8000" b="1">
              <a:ln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ln>
              <a:solidFill>
                <a:schemeClr val="bg1"/>
              </a:solidFill>
              <a:latin typeface="+mn-lt"/>
              <a:ea typeface="넥슨Lv1고딕 Bold" panose="00000800000000000000" pitchFamily="2" charset="-127"/>
            </a:endParaRPr>
          </a:p>
        </p:txBody>
      </p:sp>
      <p:sp>
        <p:nvSpPr>
          <p:cNvPr id="8" name="모서리가 둥근 직사각형 38">
            <a:extLst>
              <a:ext uri="{FF2B5EF4-FFF2-40B4-BE49-F238E27FC236}">
                <a16:creationId xmlns:a16="http://schemas.microsoft.com/office/drawing/2014/main" id="{9801F4D9-A884-B583-73DF-BD6127CA8BEA}"/>
              </a:ext>
            </a:extLst>
          </p:cNvPr>
          <p:cNvSpPr/>
          <p:nvPr userDrawn="1"/>
        </p:nvSpPr>
        <p:spPr>
          <a:xfrm>
            <a:off x="954699" y="5502079"/>
            <a:ext cx="3667759" cy="5830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10" name="직선 화살표 연결선 41">
            <a:extLst>
              <a:ext uri="{FF2B5EF4-FFF2-40B4-BE49-F238E27FC236}">
                <a16:creationId xmlns:a16="http://schemas.microsoft.com/office/drawing/2014/main" id="{21044B85-7D4C-2EE3-0900-97629F8C8972}"/>
              </a:ext>
            </a:extLst>
          </p:cNvPr>
          <p:cNvCxnSpPr/>
          <p:nvPr/>
        </p:nvCxnSpPr>
        <p:spPr>
          <a:xfrm>
            <a:off x="4006751" y="5805496"/>
            <a:ext cx="32691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50">
            <a:extLst>
              <a:ext uri="{FF2B5EF4-FFF2-40B4-BE49-F238E27FC236}">
                <a16:creationId xmlns:a16="http://schemas.microsoft.com/office/drawing/2014/main" id="{FAFDC64D-D16A-07CF-1C8F-D3C61450263C}"/>
              </a:ext>
            </a:extLst>
          </p:cNvPr>
          <p:cNvCxnSpPr/>
          <p:nvPr userDrawn="1"/>
        </p:nvCxnSpPr>
        <p:spPr>
          <a:xfrm flipH="1">
            <a:off x="1185999" y="3662497"/>
            <a:ext cx="775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3">
            <a:extLst>
              <a:ext uri="{FF2B5EF4-FFF2-40B4-BE49-F238E27FC236}">
                <a16:creationId xmlns:a16="http://schemas.microsoft.com/office/drawing/2014/main" id="{047B6A7A-6ECF-2DBF-021F-A23209680623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F626A7A9-11CE-DA9E-77A4-F905703A7686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4C518D-53F0-5675-7C2A-E16C5F2A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5389" y="6380279"/>
            <a:ext cx="9969500" cy="36512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E1CB640-0A4C-04D0-C73E-7875CAEA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031" y="635635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6B3B0572-8F69-97CD-1B1F-AC9872EB0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92803" y="3388461"/>
            <a:ext cx="8614897" cy="583038"/>
          </a:xfrm>
        </p:spPr>
        <p:txBody>
          <a:bodyPr anchor="ctr">
            <a:normAutofit/>
          </a:bodyPr>
          <a:lstStyle>
            <a:lvl1pPr marL="0" indent="0" algn="l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Enter your names</a:t>
            </a:r>
          </a:p>
        </p:txBody>
      </p:sp>
      <p:cxnSp>
        <p:nvCxnSpPr>
          <p:cNvPr id="20" name="직선 연결선 50">
            <a:extLst>
              <a:ext uri="{FF2B5EF4-FFF2-40B4-BE49-F238E27FC236}">
                <a16:creationId xmlns:a16="http://schemas.microsoft.com/office/drawing/2014/main" id="{8859DCF6-75B5-2B6D-C98F-4AFE754417C6}"/>
              </a:ext>
            </a:extLst>
          </p:cNvPr>
          <p:cNvCxnSpPr/>
          <p:nvPr userDrawn="1"/>
        </p:nvCxnSpPr>
        <p:spPr>
          <a:xfrm flipH="1">
            <a:off x="1185999" y="4421780"/>
            <a:ext cx="775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8429F686-6947-6B55-F640-D888FD4248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92803" y="4147744"/>
            <a:ext cx="8614897" cy="583038"/>
          </a:xfrm>
        </p:spPr>
        <p:txBody>
          <a:bodyPr anchor="ctr">
            <a:normAutofit/>
          </a:bodyPr>
          <a:lstStyle>
            <a:lvl1pPr marL="0" indent="0" algn="l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Your emails</a:t>
            </a:r>
          </a:p>
        </p:txBody>
      </p:sp>
      <p:cxnSp>
        <p:nvCxnSpPr>
          <p:cNvPr id="22" name="직선 연결선 50">
            <a:extLst>
              <a:ext uri="{FF2B5EF4-FFF2-40B4-BE49-F238E27FC236}">
                <a16:creationId xmlns:a16="http://schemas.microsoft.com/office/drawing/2014/main" id="{803A3C2B-5B7C-88B9-BE8C-65D261355D10}"/>
              </a:ext>
            </a:extLst>
          </p:cNvPr>
          <p:cNvCxnSpPr/>
          <p:nvPr userDrawn="1"/>
        </p:nvCxnSpPr>
        <p:spPr>
          <a:xfrm flipH="1">
            <a:off x="1185999" y="5068651"/>
            <a:ext cx="775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2702E9A0-3BEC-6FEE-FCB8-E2BE7FC309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92803" y="4794615"/>
            <a:ext cx="8614897" cy="583038"/>
          </a:xfrm>
        </p:spPr>
        <p:txBody>
          <a:bodyPr anchor="ctr">
            <a:normAutofit/>
          </a:bodyPr>
          <a:lstStyle>
            <a:lvl1pPr marL="0" indent="0" algn="l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Social accounts</a:t>
            </a:r>
          </a:p>
        </p:txBody>
      </p:sp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45F81E-A383-9411-2D72-981A8C05B6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6500607"/>
            <a:ext cx="1030490" cy="216000"/>
          </a:xfrm>
          <a:prstGeom prst="rect">
            <a:avLst/>
          </a:prstGeom>
        </p:spPr>
      </p:pic>
      <p:pic>
        <p:nvPicPr>
          <p:cNvPr id="25" name="Picture 24" descr="Logo&#10;&#10;Description automatically generated with low confidence">
            <a:extLst>
              <a:ext uri="{FF2B5EF4-FFF2-40B4-BE49-F238E27FC236}">
                <a16:creationId xmlns:a16="http://schemas.microsoft.com/office/drawing/2014/main" id="{5382B78D-8EDF-DFEA-751B-0F089136D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58" y="495143"/>
            <a:ext cx="9214042" cy="2198181"/>
          </a:xfrm>
          <a:prstGeom prst="rect">
            <a:avLst/>
          </a:prstGeom>
        </p:spPr>
      </p:pic>
      <p:sp>
        <p:nvSpPr>
          <p:cNvPr id="7" name="모서리가 둥근 직사각형 38">
            <a:extLst>
              <a:ext uri="{FF2B5EF4-FFF2-40B4-BE49-F238E27FC236}">
                <a16:creationId xmlns:a16="http://schemas.microsoft.com/office/drawing/2014/main" id="{462564B6-6CBE-108D-F603-648C91E80FCB}"/>
              </a:ext>
            </a:extLst>
          </p:cNvPr>
          <p:cNvSpPr/>
          <p:nvPr userDrawn="1"/>
        </p:nvSpPr>
        <p:spPr>
          <a:xfrm>
            <a:off x="7443210" y="5570367"/>
            <a:ext cx="2401795" cy="5830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cxnSp>
        <p:nvCxnSpPr>
          <p:cNvPr id="15" name="직선 화살표 연결선 41">
            <a:extLst>
              <a:ext uri="{FF2B5EF4-FFF2-40B4-BE49-F238E27FC236}">
                <a16:creationId xmlns:a16="http://schemas.microsoft.com/office/drawing/2014/main" id="{32B1C492-93DB-F53D-C088-FC16F5CCF06F}"/>
              </a:ext>
            </a:extLst>
          </p:cNvPr>
          <p:cNvCxnSpPr/>
          <p:nvPr userDrawn="1"/>
        </p:nvCxnSpPr>
        <p:spPr>
          <a:xfrm>
            <a:off x="9229298" y="5873784"/>
            <a:ext cx="326910" cy="0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294A9C9A-78E0-3092-5A06-B0B1084F795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082861" y="5769880"/>
            <a:ext cx="1097009" cy="205793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GB" sz="1600" b="1" kern="1200" spc="100" baseline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+mj-lt"/>
                <a:ea typeface="넥슨Lv1고딕 Bold" panose="00000800000000000000" pitchFamily="2" charset="-127"/>
                <a:cs typeface="+mn-cs"/>
              </a:rPr>
              <a:t>PathOS</a:t>
            </a:r>
            <a:r>
              <a:rPr lang="en-GB" sz="1600" b="1" spc="100" baseline="0">
                <a:solidFill>
                  <a:srgbClr val="00B0F0"/>
                </a:solidFill>
                <a:latin typeface="+mj-lt"/>
              </a:rPr>
              <a:t>_EU</a:t>
            </a:r>
            <a:endParaRPr lang="en-US" sz="1600" b="1" i="0" spc="100" baseline="0">
              <a:solidFill>
                <a:srgbClr val="00B0F0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A0B68-BAB8-7401-D7D7-77DEBD7BFF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019" y="5713902"/>
            <a:ext cx="324000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96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type="obj">
  <p:cSld name="2_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3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1"/>
          </p:nvPr>
        </p:nvSpPr>
        <p:spPr>
          <a:xfrm>
            <a:off x="838200" y="1532709"/>
            <a:ext cx="10515599" cy="4644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dt" idx="10"/>
          </p:nvPr>
        </p:nvSpPr>
        <p:spPr>
          <a:xfrm>
            <a:off x="977473" y="6411567"/>
            <a:ext cx="26735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ftr" idx="11"/>
          </p:nvPr>
        </p:nvSpPr>
        <p:spPr>
          <a:xfrm>
            <a:off x="3742508" y="6411748"/>
            <a:ext cx="47069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OpenAIRE &amp; PathOS | openCost Conference 2024 | Regensburg</a:t>
            </a:r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sldNum" idx="12"/>
          </p:nvPr>
        </p:nvSpPr>
        <p:spPr>
          <a:xfrm>
            <a:off x="8540995" y="6411567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9869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;p16">
            <a:extLst>
              <a:ext uri="{FF2B5EF4-FFF2-40B4-BE49-F238E27FC236}">
                <a16:creationId xmlns:a16="http://schemas.microsoft.com/office/drawing/2014/main" id="{31C2B286-580D-1178-8D39-E2E666655B8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688" y="593367"/>
            <a:ext cx="10974387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D1A64-7A72-C422-45BC-168C0EDDFC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sp>
        <p:nvSpPr>
          <p:cNvPr id="5" name="슬라이드 번호 개체 틀 12">
            <a:extLst>
              <a:ext uri="{FF2B5EF4-FFF2-40B4-BE49-F238E27FC236}">
                <a16:creationId xmlns:a16="http://schemas.microsoft.com/office/drawing/2014/main" id="{176FFEA3-A072-AE61-B0D5-8AACA8681213}"/>
              </a:ext>
            </a:extLst>
          </p:cNvPr>
          <p:cNvSpPr txBox="1">
            <a:spLocks/>
          </p:cNvSpPr>
          <p:nvPr userDrawn="1"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6BC719-8A37-B784-7D0C-9B2D6649D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1679575"/>
            <a:ext cx="10974387" cy="45164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6BEC5-ADA9-B163-7338-EBFE6FEC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492DEE-E220-AA02-DEFA-3560DD73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49983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4;p16">
            <a:extLst>
              <a:ext uri="{FF2B5EF4-FFF2-40B4-BE49-F238E27FC236}">
                <a16:creationId xmlns:a16="http://schemas.microsoft.com/office/drawing/2014/main" id="{D2C9B7DC-93A8-8C02-8F0F-61806B5952A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5BC14-637D-A944-ACA0-747EFB16C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87934" y="6354763"/>
            <a:ext cx="9838038" cy="365125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6" name="슬라이드 번호 개체 틀 12">
            <a:extLst>
              <a:ext uri="{FF2B5EF4-FFF2-40B4-BE49-F238E27FC236}">
                <a16:creationId xmlns:a16="http://schemas.microsoft.com/office/drawing/2014/main" id="{8491081F-B4F3-E62E-1CE1-4F47E78F7547}"/>
              </a:ext>
            </a:extLst>
          </p:cNvPr>
          <p:cNvSpPr txBox="1">
            <a:spLocks/>
          </p:cNvSpPr>
          <p:nvPr userDrawn="1"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AC6FE-7FFF-75E3-481D-B5FC744414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83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9DEBD3EF-9E2F-C312-45D1-EE85426EBAC0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96" cy="6857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2886" y="6356350"/>
            <a:ext cx="8223971" cy="373849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A8D3E79-D45C-4C13-75A1-BB268959B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183" y="2476121"/>
            <a:ext cx="9513817" cy="176657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2" name="Google Shape;55;p13">
            <a:extLst>
              <a:ext uri="{FF2B5EF4-FFF2-40B4-BE49-F238E27FC236}">
                <a16:creationId xmlns:a16="http://schemas.microsoft.com/office/drawing/2014/main" id="{F5A30557-425B-474F-3902-99669E62229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599" y="1112478"/>
            <a:ext cx="4453601" cy="103076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612C92E-2D01-EEED-050E-7BB4141340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54512" y="4311616"/>
            <a:ext cx="7766137" cy="988647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742F9A-71F7-F4E1-57AE-6F0770217DE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428131" y="153319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l"/>
            <a:r>
              <a:rPr lang="en-US" sz="1600" b="1" i="0" spc="0" baseline="0" dirty="0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dirty="0" err="1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 dirty="0">
              <a:solidFill>
                <a:schemeClr val="bg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8EBCB74-0FFF-C3BD-8641-C4C7E74EAB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03425" y="6406200"/>
            <a:ext cx="324000" cy="32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ADE810-48F7-43FF-AD98-B506D4CA5A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525" y="165803"/>
            <a:ext cx="324000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718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8">
            <a:extLst>
              <a:ext uri="{FF2B5EF4-FFF2-40B4-BE49-F238E27FC236}">
                <a16:creationId xmlns:a16="http://schemas.microsoft.com/office/drawing/2014/main" id="{EB46E2D4-E099-40F1-CED3-944E08A7E7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C38FE-8683-2307-CA35-E81690AB45CA}"/>
              </a:ext>
            </a:extLst>
          </p:cNvPr>
          <p:cNvSpPr txBox="1"/>
          <p:nvPr userDrawn="1"/>
        </p:nvSpPr>
        <p:spPr>
          <a:xfrm>
            <a:off x="588963" y="2423728"/>
            <a:ext cx="547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bg1">
                    <a:alpha val="71000"/>
                  </a:schemeClr>
                </a:solidFill>
                <a:effectLst/>
                <a:latin typeface="+mn-lt"/>
                <a:ea typeface="+mn-ea"/>
                <a:cs typeface="+mn-cs"/>
              </a:rPr>
              <a:t>Open Science Impact Pathways</a:t>
            </a:r>
            <a:r>
              <a:rPr lang="en-GR" sz="2400">
                <a:solidFill>
                  <a:schemeClr val="bg1">
                    <a:alpha val="71000"/>
                  </a:schemeClr>
                </a:solidFill>
                <a:effectLst/>
              </a:rPr>
              <a:t> </a:t>
            </a:r>
            <a:endParaRPr lang="ko-KR" altLang="en-US" sz="2400">
              <a:solidFill>
                <a:schemeClr val="bg1">
                  <a:alpha val="71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13035C-1CF8-5482-1968-01840942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3219747"/>
            <a:ext cx="11157560" cy="1325563"/>
          </a:xfrm>
        </p:spPr>
        <p:txBody>
          <a:bodyPr>
            <a:normAutofit/>
          </a:bodyPr>
          <a:lstStyle>
            <a:lvl1pPr algn="r" latinLnBrk="0"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972509-6286-6718-5B13-C04C47504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6648" y="4611043"/>
            <a:ext cx="4079875" cy="1090612"/>
          </a:xfrm>
        </p:spPr>
        <p:txBody>
          <a:bodyPr/>
          <a:lstStyle>
            <a:lvl1pPr marL="0" indent="0" algn="r" latinLnBrk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423EF0A2-F69A-F521-FE00-D6E274A08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" y="610070"/>
            <a:ext cx="6388100" cy="1524000"/>
          </a:xfrm>
          <a:prstGeom prst="rect">
            <a:avLst/>
          </a:prstGeom>
        </p:spPr>
      </p:pic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6ACDABDA-4FAF-314A-4FAE-28E39E9D65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" y="6247930"/>
            <a:ext cx="1877256" cy="392400"/>
          </a:xfrm>
          <a:prstGeom prst="rect">
            <a:avLst/>
          </a:prstGeom>
        </p:spPr>
      </p:pic>
      <p:cxnSp>
        <p:nvCxnSpPr>
          <p:cNvPr id="19" name="직선 연결선 33">
            <a:extLst>
              <a:ext uri="{FF2B5EF4-FFF2-40B4-BE49-F238E27FC236}">
                <a16:creationId xmlns:a16="http://schemas.microsoft.com/office/drawing/2014/main" id="{D72F0054-3B03-5E29-0E49-269048D0FDB5}"/>
              </a:ext>
            </a:extLst>
          </p:cNvPr>
          <p:cNvCxnSpPr/>
          <p:nvPr userDrawn="1"/>
        </p:nvCxnSpPr>
        <p:spPr>
          <a:xfrm flipH="1">
            <a:off x="4753410" y="2677758"/>
            <a:ext cx="775504" cy="0"/>
          </a:xfrm>
          <a:prstGeom prst="line">
            <a:avLst/>
          </a:prstGeom>
          <a:ln w="3810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58E434D-5296-72C5-04D2-A764BF6AE1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11" y="200673"/>
            <a:ext cx="324000" cy="269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D5858FF-A23E-8DE6-1E50-DDA85407A82E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400259" y="197173"/>
            <a:ext cx="1476586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GB" sz="1800" spc="100" err="1">
                <a:solidFill>
                  <a:schemeClr val="bg1"/>
                </a:solidFill>
                <a:latin typeface="+mn-lt"/>
              </a:rPr>
              <a:t>PathOS_EU</a:t>
            </a:r>
            <a:endParaRPr lang="en-US" sz="700" i="0" spc="100">
              <a:solidFill>
                <a:schemeClr val="bg1"/>
              </a:solidFill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665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5C38FE-8683-2307-CA35-E81690AB45CA}"/>
              </a:ext>
            </a:extLst>
          </p:cNvPr>
          <p:cNvSpPr txBox="1"/>
          <p:nvPr userDrawn="1"/>
        </p:nvSpPr>
        <p:spPr>
          <a:xfrm>
            <a:off x="7791281" y="1832569"/>
            <a:ext cx="407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tx2">
                    <a:alpha val="71000"/>
                  </a:schemeClr>
                </a:solidFill>
                <a:effectLst/>
                <a:latin typeface="+mj-lt"/>
                <a:ea typeface="+mn-ea"/>
                <a:cs typeface="+mn-cs"/>
              </a:rPr>
              <a:t>Open Science Impact Pathways</a:t>
            </a:r>
            <a:r>
              <a:rPr lang="en-GR" sz="2400">
                <a:solidFill>
                  <a:schemeClr val="tx2">
                    <a:alpha val="71000"/>
                  </a:schemeClr>
                </a:solidFill>
                <a:effectLst/>
                <a:latin typeface="+mj-lt"/>
              </a:rPr>
              <a:t> </a:t>
            </a:r>
            <a:endParaRPr lang="ko-KR" altLang="en-US" sz="2400">
              <a:solidFill>
                <a:schemeClr val="tx2">
                  <a:alpha val="71000"/>
                </a:schemeClr>
              </a:solidFill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13035C-1CF8-5482-1968-01840942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9" y="3219747"/>
            <a:ext cx="5345723" cy="1325563"/>
          </a:xfrm>
        </p:spPr>
        <p:txBody>
          <a:bodyPr>
            <a:noAutofit/>
          </a:bodyPr>
          <a:lstStyle>
            <a:lvl1pPr algn="r">
              <a:defRPr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972509-6286-6718-5B13-C04C47504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6648" y="4611043"/>
            <a:ext cx="4079875" cy="1090612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423EF0A2-F69A-F521-FE00-D6E274A08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9" y="388299"/>
            <a:ext cx="5345723" cy="1275322"/>
          </a:xfrm>
          <a:prstGeom prst="rect">
            <a:avLst/>
          </a:prstGeom>
        </p:spPr>
      </p:pic>
      <p:pic>
        <p:nvPicPr>
          <p:cNvPr id="16" name="Picture 1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6ACDABDA-4FAF-314A-4FAE-28E39E9D65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6" y="6339375"/>
            <a:ext cx="1877256" cy="392400"/>
          </a:xfrm>
          <a:prstGeom prst="rect">
            <a:avLst/>
          </a:prstGeom>
        </p:spPr>
      </p:pic>
      <p:cxnSp>
        <p:nvCxnSpPr>
          <p:cNvPr id="14" name="직선 연결선 33">
            <a:extLst>
              <a:ext uri="{FF2B5EF4-FFF2-40B4-BE49-F238E27FC236}">
                <a16:creationId xmlns:a16="http://schemas.microsoft.com/office/drawing/2014/main" id="{8B289CEE-EAFC-4C03-FF22-B0BC044ED0AF}"/>
              </a:ext>
            </a:extLst>
          </p:cNvPr>
          <p:cNvCxnSpPr>
            <a:cxnSpLocks/>
          </p:cNvCxnSpPr>
          <p:nvPr userDrawn="1"/>
        </p:nvCxnSpPr>
        <p:spPr>
          <a:xfrm flipH="1">
            <a:off x="6891144" y="2063401"/>
            <a:ext cx="775504" cy="0"/>
          </a:xfrm>
          <a:prstGeom prst="line">
            <a:avLst/>
          </a:prstGeom>
          <a:ln w="38100">
            <a:solidFill>
              <a:schemeClr val="accent1">
                <a:alpha val="3686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DD9194B-20D1-761B-E356-C20D3C5EAD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5334001" cy="6858000"/>
          </a:xfrm>
          <a:custGeom>
            <a:avLst/>
            <a:gdLst>
              <a:gd name="connsiteX0" fmla="*/ 0 w 5334001"/>
              <a:gd name="connsiteY0" fmla="*/ 762000 h 6858000"/>
              <a:gd name="connsiteX1" fmla="*/ 4572000 w 5334001"/>
              <a:gd name="connsiteY1" fmla="*/ 762000 h 6858000"/>
              <a:gd name="connsiteX2" fmla="*/ 4572000 w 5334001"/>
              <a:gd name="connsiteY2" fmla="*/ 6096000 h 6858000"/>
              <a:gd name="connsiteX3" fmla="*/ 0 w 5334001"/>
              <a:gd name="connsiteY3" fmla="*/ 6096000 h 6858000"/>
              <a:gd name="connsiteX4" fmla="*/ 5334000 w 5334001"/>
              <a:gd name="connsiteY4" fmla="*/ 0 h 6858000"/>
              <a:gd name="connsiteX5" fmla="*/ 5334001 w 5334001"/>
              <a:gd name="connsiteY5" fmla="*/ 0 h 6858000"/>
              <a:gd name="connsiteX6" fmla="*/ 5334001 w 5334001"/>
              <a:gd name="connsiteY6" fmla="*/ 6858000 h 6858000"/>
              <a:gd name="connsiteX7" fmla="*/ 5334000 w 5334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4001" h="6858000">
                <a:moveTo>
                  <a:pt x="0" y="762000"/>
                </a:moveTo>
                <a:lnTo>
                  <a:pt x="4572000" y="762000"/>
                </a:lnTo>
                <a:lnTo>
                  <a:pt x="4572000" y="6096000"/>
                </a:lnTo>
                <a:lnTo>
                  <a:pt x="0" y="6096000"/>
                </a:lnTo>
                <a:close/>
                <a:moveTo>
                  <a:pt x="5334000" y="0"/>
                </a:moveTo>
                <a:lnTo>
                  <a:pt x="5334001" y="0"/>
                </a:lnTo>
                <a:lnTo>
                  <a:pt x="5334001" y="6858000"/>
                </a:lnTo>
                <a:lnTo>
                  <a:pt x="53340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79164FEA-2C53-9511-FEF2-77155AD763D9}"/>
              </a:ext>
            </a:extLst>
          </p:cNvPr>
          <p:cNvSpPr/>
          <p:nvPr userDrawn="1"/>
        </p:nvSpPr>
        <p:spPr>
          <a:xfrm>
            <a:off x="-1" y="0"/>
            <a:ext cx="6096000" cy="68580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DC37283D-2C89-1C61-7C0B-497DB002F2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5" y="6257233"/>
            <a:ext cx="1877256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891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직사각형 8">
            <a:extLst>
              <a:ext uri="{FF2B5EF4-FFF2-40B4-BE49-F238E27FC236}">
                <a16:creationId xmlns:a16="http://schemas.microsoft.com/office/drawing/2014/main" id="{EB46E2D4-E099-40F1-CED3-944E08A7E7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6DF62FB-52FF-E4F1-2E6A-68BD33989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3497" y="2250831"/>
            <a:ext cx="5845007" cy="1395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C38FE-8683-2307-CA35-E81690AB45CA}"/>
              </a:ext>
            </a:extLst>
          </p:cNvPr>
          <p:cNvSpPr txBox="1"/>
          <p:nvPr userDrawn="1"/>
        </p:nvSpPr>
        <p:spPr>
          <a:xfrm>
            <a:off x="3360821" y="4090737"/>
            <a:ext cx="547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Open Science Impact Pathways</a:t>
            </a:r>
            <a:r>
              <a:rPr lang="en-GR" sz="2400">
                <a:effectLst/>
              </a:rPr>
              <a:t> </a:t>
            </a:r>
            <a:endParaRPr lang="ko-KR" altLang="en-US" sz="2400"/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702F1A9-2A6E-57DC-1A5A-6783393393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5" y="6411738"/>
            <a:ext cx="1205579" cy="25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991A69-780F-D375-B3EF-052A93A71F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90" y="6436549"/>
            <a:ext cx="298427" cy="248688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9D6D7C-7069-6969-8F60-62CB14FF0FF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911981" y="6436549"/>
            <a:ext cx="1099003" cy="248688"/>
          </a:xfrm>
          <a:prstGeom prst="rect">
            <a:avLst/>
          </a:prstGeom>
          <a:noFill/>
        </p:spPr>
        <p:txBody>
          <a:bodyPr wrap="square" lIns="0" tIns="0" rIns="0" bIns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GB" sz="1800" spc="1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PathOS_EU</a:t>
            </a:r>
            <a:endParaRPr lang="en-US" sz="700" i="0" spc="10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739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직사각형 8">
            <a:extLst>
              <a:ext uri="{FF2B5EF4-FFF2-40B4-BE49-F238E27FC236}">
                <a16:creationId xmlns:a16="http://schemas.microsoft.com/office/drawing/2014/main" id="{EB46E2D4-E099-40F1-CED3-944E08A7E7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702F1A9-2A6E-57DC-1A5A-6783393393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5" y="6411738"/>
            <a:ext cx="1205579" cy="252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83F7C2C5-B7B7-7F3B-3590-912E1B9F54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91" y="610070"/>
            <a:ext cx="10194418" cy="2432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16718B-1B3B-7926-9F40-B6DE87A68D29}"/>
              </a:ext>
            </a:extLst>
          </p:cNvPr>
          <p:cNvSpPr txBox="1"/>
          <p:nvPr userDrawn="1"/>
        </p:nvSpPr>
        <p:spPr>
          <a:xfrm>
            <a:off x="8622494" y="287975"/>
            <a:ext cx="339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Open Science Impact Pathways</a:t>
            </a:r>
            <a:r>
              <a:rPr lang="en-GR" sz="2000">
                <a:solidFill>
                  <a:schemeClr val="bg1">
                    <a:alpha val="50000"/>
                  </a:schemeClr>
                </a:solidFill>
                <a:effectLst/>
                <a:latin typeface="+mj-lt"/>
              </a:rPr>
              <a:t> </a:t>
            </a:r>
            <a:endParaRPr lang="ko-KR" altLang="en-US" sz="2000">
              <a:solidFill>
                <a:schemeClr val="bg1">
                  <a:alpha val="50000"/>
                </a:schemeClr>
              </a:solidFill>
              <a:latin typeface="+mj-lt"/>
            </a:endParaRPr>
          </a:p>
        </p:txBody>
      </p:sp>
      <p:cxnSp>
        <p:nvCxnSpPr>
          <p:cNvPr id="11" name="직선 연결선 33">
            <a:extLst>
              <a:ext uri="{FF2B5EF4-FFF2-40B4-BE49-F238E27FC236}">
                <a16:creationId xmlns:a16="http://schemas.microsoft.com/office/drawing/2014/main" id="{93B6D54A-C371-EA43-706D-9E99DEAAA18C}"/>
              </a:ext>
            </a:extLst>
          </p:cNvPr>
          <p:cNvCxnSpPr>
            <a:cxnSpLocks/>
          </p:cNvCxnSpPr>
          <p:nvPr userDrawn="1"/>
        </p:nvCxnSpPr>
        <p:spPr>
          <a:xfrm flipH="1">
            <a:off x="7695310" y="497990"/>
            <a:ext cx="775504" cy="0"/>
          </a:xfrm>
          <a:prstGeom prst="line">
            <a:avLst/>
          </a:prstGeom>
          <a:ln w="381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EDD9BA-4708-1570-E602-2BE7B40360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6275" y="3157554"/>
            <a:ext cx="8299450" cy="2566987"/>
          </a:xfrm>
        </p:spPr>
        <p:txBody>
          <a:bodyPr anchor="ctr">
            <a:normAutofit/>
          </a:bodyPr>
          <a:lstStyle>
            <a:lvl1pPr marL="0" indent="0" algn="ctr" latinLnBrk="0">
              <a:buNone/>
              <a:defRPr sz="6600" b="1" spc="7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6000" b="1" spc="7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66375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702F1A9-2A6E-57DC-1A5A-6783393393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5" y="6411738"/>
            <a:ext cx="1205579" cy="252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83F7C2C5-B7B7-7F3B-3590-912E1B9F54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91" y="610070"/>
            <a:ext cx="10194418" cy="2432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16718B-1B3B-7926-9F40-B6DE87A68D29}"/>
              </a:ext>
            </a:extLst>
          </p:cNvPr>
          <p:cNvSpPr txBox="1"/>
          <p:nvPr userDrawn="1"/>
        </p:nvSpPr>
        <p:spPr>
          <a:xfrm>
            <a:off x="8622494" y="287975"/>
            <a:ext cx="339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>
                <a:solidFill>
                  <a:schemeClr val="accent1">
                    <a:alpha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Open Science Impact Pathways</a:t>
            </a:r>
            <a:r>
              <a:rPr lang="en-GR" sz="2000">
                <a:solidFill>
                  <a:schemeClr val="accent1">
                    <a:alpha val="50000"/>
                  </a:schemeClr>
                </a:solidFill>
                <a:effectLst/>
                <a:latin typeface="+mj-lt"/>
              </a:rPr>
              <a:t> </a:t>
            </a:r>
            <a:endParaRPr lang="ko-KR" altLang="en-US" sz="2000">
              <a:solidFill>
                <a:schemeClr val="accent1">
                  <a:alpha val="50000"/>
                </a:schemeClr>
              </a:solidFill>
              <a:latin typeface="+mj-lt"/>
            </a:endParaRPr>
          </a:p>
        </p:txBody>
      </p:sp>
      <p:cxnSp>
        <p:nvCxnSpPr>
          <p:cNvPr id="11" name="직선 연결선 33">
            <a:extLst>
              <a:ext uri="{FF2B5EF4-FFF2-40B4-BE49-F238E27FC236}">
                <a16:creationId xmlns:a16="http://schemas.microsoft.com/office/drawing/2014/main" id="{93B6D54A-C371-EA43-706D-9E99DEAAA18C}"/>
              </a:ext>
            </a:extLst>
          </p:cNvPr>
          <p:cNvCxnSpPr>
            <a:cxnSpLocks/>
          </p:cNvCxnSpPr>
          <p:nvPr userDrawn="1"/>
        </p:nvCxnSpPr>
        <p:spPr>
          <a:xfrm flipH="1">
            <a:off x="7695310" y="497990"/>
            <a:ext cx="775504" cy="0"/>
          </a:xfrm>
          <a:prstGeom prst="line">
            <a:avLst/>
          </a:prstGeom>
          <a:ln w="3810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EDD9BA-4708-1570-E602-2BE7B40360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9513" y="2127535"/>
            <a:ext cx="8772973" cy="3376655"/>
          </a:xfrm>
          <a:solidFill>
            <a:schemeClr val="accent1"/>
          </a:solidFill>
        </p:spPr>
        <p:txBody>
          <a:bodyPr lIns="360000" tIns="180000" rIns="360000" bIns="180000" anchor="ctr">
            <a:normAutofit/>
          </a:bodyPr>
          <a:lstStyle>
            <a:lvl1pPr marL="0" indent="0" algn="ctr" latinLnBrk="0">
              <a:buNone/>
              <a:defRPr sz="6600" b="1" spc="7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6000" b="1" spc="7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434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1" hangingPunct="1">
              <a:defRPr lang="ko-KR" altLang="en-US" sz="48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3034" y="6480689"/>
            <a:ext cx="8864658" cy="39279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DB654A-102D-8C95-91D3-2F5EA694EF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/>
            </a:lvl1pPr>
            <a:lvl2pPr latinLnBrk="0">
              <a:defRPr>
                <a:solidFill>
                  <a:schemeClr val="accent1"/>
                </a:solidFill>
              </a:defRPr>
            </a:lvl2pPr>
            <a:lvl3pPr latinLnBrk="0">
              <a:defRPr>
                <a:solidFill>
                  <a:schemeClr val="tx2"/>
                </a:solidFill>
              </a:defRPr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D098CAE-6AEF-1430-057F-86A44EBD0D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0F29662-32A2-E594-CFAA-BA6CC1E4C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442" t="11913"/>
          <a:stretch/>
        </p:blipFill>
        <p:spPr>
          <a:xfrm rot="5400000">
            <a:off x="8289723" y="-60119"/>
            <a:ext cx="3842156" cy="39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316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1" hangingPunct="1">
              <a:defRPr lang="ko-KR" altLang="en-US" sz="48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3034" y="6480689"/>
            <a:ext cx="8864658" cy="39279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DB654A-102D-8C95-91D3-2F5EA694EF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/>
            </a:lvl1pPr>
            <a:lvl2pPr latinLnBrk="0">
              <a:defRPr>
                <a:solidFill>
                  <a:schemeClr val="accent1"/>
                </a:solidFill>
              </a:defRPr>
            </a:lvl2pPr>
            <a:lvl3pPr latinLnBrk="0">
              <a:defRPr>
                <a:solidFill>
                  <a:schemeClr val="tx2"/>
                </a:solidFill>
              </a:defRPr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D098CAE-6AEF-1430-057F-86A44EBD0D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6B080BA-B588-D322-6B20-88E0CF539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620" t="16858"/>
          <a:stretch/>
        </p:blipFill>
        <p:spPr>
          <a:xfrm rot="10800000" flipV="1">
            <a:off x="8016775" y="-1"/>
            <a:ext cx="4175224" cy="40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055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ko-KR" altLang="en-US" sz="48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5" name="직사각형 38">
            <a:extLst>
              <a:ext uri="{FF2B5EF4-FFF2-40B4-BE49-F238E27FC236}">
                <a16:creationId xmlns:a16="http://schemas.microsoft.com/office/drawing/2014/main" id="{B97C6157-701D-C3D6-53AA-10969414BC89}"/>
              </a:ext>
            </a:extLst>
          </p:cNvPr>
          <p:cNvSpPr/>
          <p:nvPr userDrawn="1"/>
        </p:nvSpPr>
        <p:spPr>
          <a:xfrm rot="5400000">
            <a:off x="5887683" y="553684"/>
            <a:ext cx="416631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3034" y="6480689"/>
            <a:ext cx="8864658" cy="392791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DB654A-102D-8C95-91D3-2F5EA694EF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/>
            </a:lvl1pPr>
            <a:lvl2pPr latinLnBrk="0">
              <a:defRPr>
                <a:solidFill>
                  <a:schemeClr val="accent1"/>
                </a:solidFill>
              </a:defRPr>
            </a:lvl2pPr>
            <a:lvl3pPr latinLnBrk="0">
              <a:defRPr>
                <a:solidFill>
                  <a:schemeClr val="tx2"/>
                </a:solidFill>
              </a:defRPr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" name="Picture 1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D098CAE-6AEF-1430-057F-86A44EBD0D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2" y="6503674"/>
            <a:ext cx="1205579" cy="252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E93899-E6FE-D4FA-FB40-C1ADD9D91D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558876" y="1304258"/>
            <a:ext cx="3937381" cy="13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59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Only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ko-KR" altLang="en-US" sz="44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1508" y="6480690"/>
            <a:ext cx="9136183" cy="404822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F6C36-38FA-D6BF-1809-30494EA079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  <a:lvl2pPr latinLnBrk="0">
              <a:defRPr>
                <a:solidFill>
                  <a:schemeClr val="bg1"/>
                </a:solidFill>
              </a:defRPr>
            </a:lvl2pPr>
            <a:lvl3pPr latinLnBrk="0">
              <a:defRPr>
                <a:solidFill>
                  <a:schemeClr val="bg1"/>
                </a:solidFill>
              </a:defRPr>
            </a:lvl3pPr>
            <a:lvl4pPr latinLnBrk="0">
              <a:defRPr>
                <a:solidFill>
                  <a:schemeClr val="bg1"/>
                </a:solidFill>
              </a:defRPr>
            </a:lvl4pPr>
            <a:lvl5pPr latinLnBrk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1926F5E5-B0D9-5489-C70B-E8979F088E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11" y="6500316"/>
            <a:ext cx="1205579" cy="252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9BC1CC2-3A50-8C3C-3A58-ACBDAD4522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4448" y="6018"/>
            <a:ext cx="3492071" cy="68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106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Only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32E12BB-4092-4DE6-B497-14F6293E7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46114"/>
            <a:ext cx="11449050" cy="89693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ko-KR" altLang="en-US" sz="4400" b="1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Insert title here</a:t>
            </a:r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828A-C851-46F1-D790-46ACF9927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1508" y="6480690"/>
            <a:ext cx="9136183" cy="404822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932F-466E-C492-4300-58472E71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2102" y="6467122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CE8A33-5396-24CA-1E2C-EF3F33208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91" y="6536316"/>
            <a:ext cx="753999" cy="180000"/>
          </a:xfrm>
          <a:prstGeom prst="rect">
            <a:avLst/>
          </a:prstGeom>
        </p:spPr>
      </p:pic>
      <p:sp>
        <p:nvSpPr>
          <p:cNvPr id="10" name="직사각형 13">
            <a:extLst>
              <a:ext uri="{FF2B5EF4-FFF2-40B4-BE49-F238E27FC236}">
                <a16:creationId xmlns:a16="http://schemas.microsoft.com/office/drawing/2014/main" id="{0385681F-A681-9E71-B421-27A80ABB1B56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4">
            <a:extLst>
              <a:ext uri="{FF2B5EF4-FFF2-40B4-BE49-F238E27FC236}">
                <a16:creationId xmlns:a16="http://schemas.microsoft.com/office/drawing/2014/main" id="{06A13827-2B39-DA9D-B534-F102587A202F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F6C36-38FA-D6BF-1809-30494EA079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828800"/>
            <a:ext cx="11449050" cy="4291013"/>
          </a:xfrm>
        </p:spPr>
        <p:txBody>
          <a:bodyPr/>
          <a:lstStyle>
            <a:lvl1pPr latinLnBrk="0">
              <a:defRPr>
                <a:solidFill>
                  <a:schemeClr val="bg1"/>
                </a:solidFill>
              </a:defRPr>
            </a:lvl1pPr>
            <a:lvl2pPr latinLnBrk="0">
              <a:defRPr>
                <a:solidFill>
                  <a:schemeClr val="bg1"/>
                </a:solidFill>
              </a:defRPr>
            </a:lvl2pPr>
            <a:lvl3pPr latinLnBrk="0">
              <a:defRPr>
                <a:solidFill>
                  <a:schemeClr val="bg1"/>
                </a:solidFill>
              </a:defRPr>
            </a:lvl3pPr>
            <a:lvl4pPr latinLnBrk="0">
              <a:defRPr>
                <a:solidFill>
                  <a:schemeClr val="bg1"/>
                </a:solidFill>
              </a:defRPr>
            </a:lvl4pPr>
            <a:lvl5pPr latinLnBrk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1926F5E5-B0D9-5489-C70B-E8979F088E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11" y="6500316"/>
            <a:ext cx="1205579" cy="252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20A7D54-9657-DD35-19AE-045093AD35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532451" y="1304258"/>
            <a:ext cx="3937381" cy="13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E51385-FD57-D64F-AE9A-96400192F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62" y="2821238"/>
            <a:ext cx="4804038" cy="4036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755"/>
            <a:ext cx="105156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0386" y="6356351"/>
            <a:ext cx="9037412" cy="348330"/>
          </a:xfrm>
        </p:spPr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6" name="슬라이드 번호 개체 틀 12">
            <a:extLst>
              <a:ext uri="{FF2B5EF4-FFF2-40B4-BE49-F238E27FC236}">
                <a16:creationId xmlns:a16="http://schemas.microsoft.com/office/drawing/2014/main" id="{EADD11F6-2370-274D-85C5-B9665DF43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52000" y="6354763"/>
            <a:ext cx="540000" cy="360000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100" b="1">
                <a:solidFill>
                  <a:srgbClr val="AEC0B9"/>
                </a:solidFill>
                <a:latin typeface="+mn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058E6E-99B9-B040-BCE1-143B8DF53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7" y="6354763"/>
            <a:ext cx="1210258" cy="432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0FB10B7-04A4-DA42-BA45-CA0CEC132D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488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9DEBD3EF-9E2F-C312-45D1-EE85426EBAC0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0"/>
            <a:ext cx="12191996" cy="685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F8AAFE-FC74-22D0-10DA-CD76682F703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978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8">
            <a:extLst>
              <a:ext uri="{FF2B5EF4-FFF2-40B4-BE49-F238E27FC236}">
                <a16:creationId xmlns:a16="http://schemas.microsoft.com/office/drawing/2014/main" id="{2CFDC859-E0E2-DDB6-A673-6D232E87D296}"/>
              </a:ext>
            </a:extLst>
          </p:cNvPr>
          <p:cNvSpPr/>
          <p:nvPr userDrawn="1"/>
        </p:nvSpPr>
        <p:spPr>
          <a:xfrm>
            <a:off x="0" y="0"/>
            <a:ext cx="12192000" cy="346083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60830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ko-KR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3F7BE6-F2EE-D58E-CE41-FDE69E3E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9690" y="6381750"/>
            <a:ext cx="9320009" cy="365125"/>
          </a:xfrm>
        </p:spPr>
        <p:txBody>
          <a:bodyPr/>
          <a:lstStyle/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7A1B-8532-5FE8-0F6E-86AAEFB8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9400" y="6381750"/>
            <a:ext cx="406400" cy="365125"/>
          </a:xfrm>
        </p:spPr>
        <p:txBody>
          <a:bodyPr/>
          <a:lstStyle/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27D61E-ECCD-9171-663B-67F5E1F1FC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7101" y="3759200"/>
            <a:ext cx="10642598" cy="2387600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88280B3-F80E-BE57-57B7-0DC84406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247882"/>
            <a:ext cx="10515600" cy="1325563"/>
          </a:xfrm>
        </p:spPr>
        <p:txBody>
          <a:bodyPr/>
          <a:lstStyle>
            <a:lvl1pPr algn="ctr" latinLnBrk="0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14" name="직선 연결선 36">
            <a:extLst>
              <a:ext uri="{FF2B5EF4-FFF2-40B4-BE49-F238E27FC236}">
                <a16:creationId xmlns:a16="http://schemas.microsoft.com/office/drawing/2014/main" id="{AAE2CED2-AFCD-7302-F37D-2EDF595233BF}"/>
              </a:ext>
            </a:extLst>
          </p:cNvPr>
          <p:cNvCxnSpPr/>
          <p:nvPr userDrawn="1"/>
        </p:nvCxnSpPr>
        <p:spPr>
          <a:xfrm>
            <a:off x="5593466" y="1247882"/>
            <a:ext cx="100506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A496CC33-286A-844F-0C4F-1BF0342C1D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559113"/>
            <a:ext cx="904800" cy="216000"/>
          </a:xfrm>
          <a:prstGeom prst="rect">
            <a:avLst/>
          </a:prstGeom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0A0898D-4249-3871-DA59-12ADE7D0DE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59113"/>
            <a:ext cx="1033353" cy="216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ADFB002-3DB1-3E0B-370B-00F95513F1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0777" y="3488666"/>
            <a:ext cx="3421224" cy="334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017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_2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모서리가 둥근 직사각형 8">
            <a:extLst>
              <a:ext uri="{FF2B5EF4-FFF2-40B4-BE49-F238E27FC236}">
                <a16:creationId xmlns:a16="http://schemas.microsoft.com/office/drawing/2014/main" id="{D549935F-948B-0D6C-9DB0-CB6AACE0AA68}"/>
              </a:ext>
            </a:extLst>
          </p:cNvPr>
          <p:cNvSpPr/>
          <p:nvPr userDrawn="1"/>
        </p:nvSpPr>
        <p:spPr>
          <a:xfrm>
            <a:off x="1789164" y="3257873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4" name="모서리가 둥근 직사각형 8">
            <a:extLst>
              <a:ext uri="{FF2B5EF4-FFF2-40B4-BE49-F238E27FC236}">
                <a16:creationId xmlns:a16="http://schemas.microsoft.com/office/drawing/2014/main" id="{4BBBD9C8-2BD7-A687-33B8-80221B5C4545}"/>
              </a:ext>
            </a:extLst>
          </p:cNvPr>
          <p:cNvSpPr/>
          <p:nvPr userDrawn="1"/>
        </p:nvSpPr>
        <p:spPr>
          <a:xfrm>
            <a:off x="6959408" y="3257873"/>
            <a:ext cx="4717648" cy="2840486"/>
          </a:xfrm>
          <a:prstGeom prst="roundRect">
            <a:avLst>
              <a:gd name="adj" fmla="val 11302"/>
            </a:avLst>
          </a:prstGeom>
          <a:solidFill>
            <a:schemeClr val="bg1"/>
          </a:solidFill>
          <a:ln>
            <a:noFill/>
          </a:ln>
          <a:effectLst>
            <a:outerShdw blurRad="228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02AFC6D-D914-4A85-412E-B2A755EB0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6413" y="-2"/>
            <a:ext cx="10892642" cy="4068000"/>
          </a:xfrm>
          <a:custGeom>
            <a:avLst/>
            <a:gdLst>
              <a:gd name="connsiteX0" fmla="*/ 0 w 10892642"/>
              <a:gd name="connsiteY0" fmla="*/ 0 h 4068000"/>
              <a:gd name="connsiteX1" fmla="*/ 10892642 w 10892642"/>
              <a:gd name="connsiteY1" fmla="*/ 0 h 4068000"/>
              <a:gd name="connsiteX2" fmla="*/ 10892642 w 10892642"/>
              <a:gd name="connsiteY2" fmla="*/ 3233576 h 4068000"/>
              <a:gd name="connsiteX3" fmla="*/ 6942712 w 10892642"/>
              <a:gd name="connsiteY3" fmla="*/ 3233576 h 4068000"/>
              <a:gd name="connsiteX4" fmla="*/ 6621680 w 10892642"/>
              <a:gd name="connsiteY4" fmla="*/ 3554608 h 4068000"/>
              <a:gd name="connsiteX5" fmla="*/ 6621680 w 10892642"/>
              <a:gd name="connsiteY5" fmla="*/ 4068000 h 4068000"/>
              <a:gd name="connsiteX6" fmla="*/ 6200399 w 10892642"/>
              <a:gd name="connsiteY6" fmla="*/ 4068000 h 4068000"/>
              <a:gd name="connsiteX7" fmla="*/ 6200399 w 10892642"/>
              <a:gd name="connsiteY7" fmla="*/ 3554608 h 4068000"/>
              <a:gd name="connsiteX8" fmla="*/ 5879367 w 10892642"/>
              <a:gd name="connsiteY8" fmla="*/ 3233576 h 4068000"/>
              <a:gd name="connsiteX9" fmla="*/ 1803783 w 10892642"/>
              <a:gd name="connsiteY9" fmla="*/ 3233576 h 4068000"/>
              <a:gd name="connsiteX10" fmla="*/ 1482751 w 10892642"/>
              <a:gd name="connsiteY10" fmla="*/ 3554608 h 4068000"/>
              <a:gd name="connsiteX11" fmla="*/ 1482751 w 10892642"/>
              <a:gd name="connsiteY11" fmla="*/ 4068000 h 4068000"/>
              <a:gd name="connsiteX12" fmla="*/ 0 w 10892642"/>
              <a:gd name="connsiteY12" fmla="*/ 4068000 h 40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92642" h="4068000">
                <a:moveTo>
                  <a:pt x="0" y="0"/>
                </a:moveTo>
                <a:lnTo>
                  <a:pt x="10892642" y="0"/>
                </a:lnTo>
                <a:lnTo>
                  <a:pt x="10892642" y="3233576"/>
                </a:lnTo>
                <a:lnTo>
                  <a:pt x="6942712" y="3233576"/>
                </a:lnTo>
                <a:cubicBezTo>
                  <a:pt x="6765411" y="3233576"/>
                  <a:pt x="6621680" y="3377307"/>
                  <a:pt x="6621680" y="3554608"/>
                </a:cubicBezTo>
                <a:lnTo>
                  <a:pt x="6621680" y="4068000"/>
                </a:lnTo>
                <a:lnTo>
                  <a:pt x="6200399" y="4068000"/>
                </a:lnTo>
                <a:lnTo>
                  <a:pt x="6200399" y="3554608"/>
                </a:lnTo>
                <a:cubicBezTo>
                  <a:pt x="6200399" y="3377307"/>
                  <a:pt x="6056668" y="3233576"/>
                  <a:pt x="5879367" y="3233576"/>
                </a:cubicBezTo>
                <a:lnTo>
                  <a:pt x="1803783" y="3233576"/>
                </a:lnTo>
                <a:cubicBezTo>
                  <a:pt x="1626482" y="3233576"/>
                  <a:pt x="1482751" y="3377307"/>
                  <a:pt x="1482751" y="3554608"/>
                </a:cubicBezTo>
                <a:lnTo>
                  <a:pt x="1482751" y="4068000"/>
                </a:lnTo>
                <a:lnTo>
                  <a:pt x="0" y="406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직사각형 34">
            <a:extLst>
              <a:ext uri="{FF2B5EF4-FFF2-40B4-BE49-F238E27FC236}">
                <a16:creationId xmlns:a16="http://schemas.microsoft.com/office/drawing/2014/main" id="{87FD0B05-63A7-8B72-8435-EB2DF5A841F8}"/>
              </a:ext>
            </a:extLst>
          </p:cNvPr>
          <p:cNvSpPr/>
          <p:nvPr userDrawn="1"/>
        </p:nvSpPr>
        <p:spPr>
          <a:xfrm>
            <a:off x="-2" y="-2"/>
            <a:ext cx="324000" cy="40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BB39F1C-4157-FF96-937F-85BCA165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0951" y="6386308"/>
            <a:ext cx="9228429" cy="367252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D3B4DF4-E11A-C4EE-63C2-47ECBBE2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9081" y="6388434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1071B8C-BD49-C47F-1735-31521AB0D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0445" y="3911600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EB99D7B-B2B1-F4FD-AF44-2B697ECE42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4088" y="4829175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5F318187-E50E-B7E7-8D03-999A0CA6C9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9374" y="3911600"/>
            <a:ext cx="3875087" cy="741363"/>
          </a:xfrm>
        </p:spPr>
        <p:txBody>
          <a:bodyPr anchor="t"/>
          <a:lstStyle>
            <a:lvl1pPr marL="0" indent="0" algn="ctr" latinLnBrk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B4C0EFB-070E-B667-3DCD-570995559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3017" y="4829175"/>
            <a:ext cx="3987800" cy="100965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직사각형 13">
            <a:extLst>
              <a:ext uri="{FF2B5EF4-FFF2-40B4-BE49-F238E27FC236}">
                <a16:creationId xmlns:a16="http://schemas.microsoft.com/office/drawing/2014/main" id="{035AEA16-3C7C-EC03-2F1E-CD7B23BDDE69}"/>
              </a:ext>
            </a:extLst>
          </p:cNvPr>
          <p:cNvSpPr/>
          <p:nvPr userDrawn="1"/>
        </p:nvSpPr>
        <p:spPr>
          <a:xfrm rot="5400000">
            <a:off x="10313248" y="4330908"/>
            <a:ext cx="33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053E5-3937-54F9-393A-D8E66914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1522199"/>
            <a:ext cx="6245192" cy="1325563"/>
          </a:xfrm>
        </p:spPr>
        <p:txBody>
          <a:bodyPr>
            <a:noAutofit/>
          </a:bodyPr>
          <a:lstStyle>
            <a:lvl1pPr latinLnBrk="0">
              <a:defRPr sz="5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5" name="직선 연결선 14">
            <a:extLst>
              <a:ext uri="{FF2B5EF4-FFF2-40B4-BE49-F238E27FC236}">
                <a16:creationId xmlns:a16="http://schemas.microsoft.com/office/drawing/2014/main" id="{21943477-04E8-DED2-D396-7498D1C56099}"/>
              </a:ext>
            </a:extLst>
          </p:cNvPr>
          <p:cNvCxnSpPr>
            <a:cxnSpLocks/>
          </p:cNvCxnSpPr>
          <p:nvPr userDrawn="1"/>
        </p:nvCxnSpPr>
        <p:spPr>
          <a:xfrm>
            <a:off x="12001480" y="2391508"/>
            <a:ext cx="0" cy="86636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0A6235AF-DC43-EF82-4B9B-E1E9A4668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750" y="6521791"/>
            <a:ext cx="904800" cy="216000"/>
          </a:xfrm>
          <a:prstGeom prst="rect">
            <a:avLst/>
          </a:prstGeom>
        </p:spPr>
      </p:pic>
      <p:pic>
        <p:nvPicPr>
          <p:cNvPr id="39" name="Picture 3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319E4D-6C9D-B912-6B7C-ECF4171D5A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43" y="6521791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99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_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B2B5DF1-8C5F-2792-0270-3180E181E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720"/>
            <a:ext cx="5394960" cy="5496560"/>
          </a:xfrm>
          <a:custGeom>
            <a:avLst/>
            <a:gdLst>
              <a:gd name="connsiteX0" fmla="*/ 0 w 5394960"/>
              <a:gd name="connsiteY0" fmla="*/ 0 h 5496560"/>
              <a:gd name="connsiteX1" fmla="*/ 5394960 w 5394960"/>
              <a:gd name="connsiteY1" fmla="*/ 0 h 5496560"/>
              <a:gd name="connsiteX2" fmla="*/ 5394960 w 5394960"/>
              <a:gd name="connsiteY2" fmla="*/ 2367280 h 5496560"/>
              <a:gd name="connsiteX3" fmla="*/ 5249115 w 5394960"/>
              <a:gd name="connsiteY3" fmla="*/ 2367280 h 5496560"/>
              <a:gd name="connsiteX4" fmla="*/ 5249115 w 5394960"/>
              <a:gd name="connsiteY4" fmla="*/ 5496560 h 5496560"/>
              <a:gd name="connsiteX5" fmla="*/ 0 w 5394960"/>
              <a:gd name="connsiteY5" fmla="*/ 5496560 h 549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5496560">
                <a:moveTo>
                  <a:pt x="0" y="0"/>
                </a:moveTo>
                <a:lnTo>
                  <a:pt x="5394960" y="0"/>
                </a:lnTo>
                <a:lnTo>
                  <a:pt x="5394960" y="2367280"/>
                </a:lnTo>
                <a:lnTo>
                  <a:pt x="5249115" y="2367280"/>
                </a:lnTo>
                <a:lnTo>
                  <a:pt x="5249115" y="5496560"/>
                </a:lnTo>
                <a:lnTo>
                  <a:pt x="0" y="54965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F1043-CB29-951E-A987-4F765E40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680720"/>
            <a:ext cx="5016501" cy="1517048"/>
          </a:xfrm>
        </p:spPr>
        <p:txBody>
          <a:bodyPr lIns="90000">
            <a:normAutofit/>
          </a:bodyPr>
          <a:lstStyle>
            <a:lvl1pPr latinLnBrk="0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DCE27-8C9C-1FCC-FFD3-8CBE9AC4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0952" y="6481008"/>
            <a:ext cx="9177298" cy="365125"/>
          </a:xfrm>
        </p:spPr>
        <p:txBody>
          <a:bodyPr/>
          <a:lstStyle/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625FE-A051-8655-AB28-458DF8D8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7950" y="6481008"/>
            <a:ext cx="406400" cy="365125"/>
          </a:xfrm>
        </p:spPr>
        <p:txBody>
          <a:bodyPr/>
          <a:lstStyle/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674EA1-1768-FAE3-66B7-4F360FE05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7300" y="2502568"/>
            <a:ext cx="5016500" cy="3673640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BAEF25A8-2131-764B-BFBB-ECE85F518C6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3075934" y="485253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CC8BDD68-DEB4-AE6D-DEF9-152C5642A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423"/>
          <a:stretch/>
        </p:blipFill>
        <p:spPr>
          <a:xfrm>
            <a:off x="8563709" y="652458"/>
            <a:ext cx="3628291" cy="4983948"/>
          </a:xfrm>
          <a:prstGeom prst="rect">
            <a:avLst/>
          </a:prstGeom>
        </p:spPr>
      </p:pic>
      <p:sp>
        <p:nvSpPr>
          <p:cNvPr id="23" name="직사각형 7">
            <a:extLst>
              <a:ext uri="{FF2B5EF4-FFF2-40B4-BE49-F238E27FC236}">
                <a16:creationId xmlns:a16="http://schemas.microsoft.com/office/drawing/2014/main" id="{4CF34374-4668-984E-0587-F337C416A00F}"/>
              </a:ext>
            </a:extLst>
          </p:cNvPr>
          <p:cNvSpPr/>
          <p:nvPr userDrawn="1"/>
        </p:nvSpPr>
        <p:spPr>
          <a:xfrm>
            <a:off x="5249115" y="3048000"/>
            <a:ext cx="289560" cy="312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13">
            <a:extLst>
              <a:ext uri="{FF2B5EF4-FFF2-40B4-BE49-F238E27FC236}">
                <a16:creationId xmlns:a16="http://schemas.microsoft.com/office/drawing/2014/main" id="{D1241C82-361E-1E1E-0DE4-98928E3A99E7}"/>
              </a:ext>
            </a:extLst>
          </p:cNvPr>
          <p:cNvSpPr/>
          <p:nvPr userDrawn="1"/>
        </p:nvSpPr>
        <p:spPr>
          <a:xfrm rot="5400000">
            <a:off x="10242908" y="4330908"/>
            <a:ext cx="33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직선 연결선 14">
            <a:extLst>
              <a:ext uri="{FF2B5EF4-FFF2-40B4-BE49-F238E27FC236}">
                <a16:creationId xmlns:a16="http://schemas.microsoft.com/office/drawing/2014/main" id="{8851FD7E-E32C-35D1-7C91-0A0ECBD52FC5}"/>
              </a:ext>
            </a:extLst>
          </p:cNvPr>
          <p:cNvCxnSpPr>
            <a:cxnSpLocks/>
          </p:cNvCxnSpPr>
          <p:nvPr userDrawn="1"/>
        </p:nvCxnSpPr>
        <p:spPr>
          <a:xfrm>
            <a:off x="11931140" y="2391508"/>
            <a:ext cx="0" cy="86636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B00957BB-B6DA-12AF-7288-78B9EDA682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559113"/>
            <a:ext cx="904800" cy="216000"/>
          </a:xfrm>
          <a:prstGeom prst="rect">
            <a:avLst/>
          </a:prstGeom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B9AF505-87B5-3A9B-5569-F77167E52B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59113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018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_r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672608D-845E-46E0-ECBA-D9B914F380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8240" y="0"/>
            <a:ext cx="5953760" cy="5933440"/>
          </a:xfrm>
          <a:custGeom>
            <a:avLst/>
            <a:gdLst>
              <a:gd name="connsiteX0" fmla="*/ 0 w 5953760"/>
              <a:gd name="connsiteY0" fmla="*/ 0 h 5933440"/>
              <a:gd name="connsiteX1" fmla="*/ 5953760 w 5953760"/>
              <a:gd name="connsiteY1" fmla="*/ 0 h 5933440"/>
              <a:gd name="connsiteX2" fmla="*/ 5953760 w 5953760"/>
              <a:gd name="connsiteY2" fmla="*/ 5933440 h 5933440"/>
              <a:gd name="connsiteX3" fmla="*/ 149029 w 5953760"/>
              <a:gd name="connsiteY3" fmla="*/ 5933440 h 5933440"/>
              <a:gd name="connsiteX4" fmla="*/ 149029 w 5953760"/>
              <a:gd name="connsiteY4" fmla="*/ 2804160 h 5933440"/>
              <a:gd name="connsiteX5" fmla="*/ 0 w 5953760"/>
              <a:gd name="connsiteY5" fmla="*/ 2804160 h 593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60" h="5933440">
                <a:moveTo>
                  <a:pt x="0" y="0"/>
                </a:moveTo>
                <a:lnTo>
                  <a:pt x="5953760" y="0"/>
                </a:lnTo>
                <a:lnTo>
                  <a:pt x="5953760" y="5933440"/>
                </a:lnTo>
                <a:lnTo>
                  <a:pt x="149029" y="5933440"/>
                </a:lnTo>
                <a:lnTo>
                  <a:pt x="149029" y="2804160"/>
                </a:lnTo>
                <a:lnTo>
                  <a:pt x="0" y="28041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F40DF-5D3A-3653-C1AC-BB976BE7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1137510"/>
            <a:ext cx="4632325" cy="1234583"/>
          </a:xfrm>
        </p:spPr>
        <p:txBody>
          <a:bodyPr/>
          <a:lstStyle>
            <a:lvl1pPr algn="r" latinLnBrk="0"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D7830-8EEB-332C-7C7D-E22BF659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0952" y="6388434"/>
            <a:ext cx="9324680" cy="365125"/>
          </a:xfrm>
        </p:spPr>
        <p:txBody>
          <a:bodyPr/>
          <a:lstStyle/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3ACCF-0C73-6405-2583-7FACCEE26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5332" y="6388434"/>
            <a:ext cx="406400" cy="365125"/>
          </a:xfrm>
        </p:spPr>
        <p:txBody>
          <a:bodyPr/>
          <a:lstStyle/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4AC204-00BB-BCA8-D73B-95B5610F02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7100" y="2580641"/>
            <a:ext cx="4632325" cy="3352799"/>
          </a:xfrm>
        </p:spPr>
        <p:txBody>
          <a:bodyPr/>
          <a:lstStyle>
            <a:lvl1pPr marL="0" indent="0" algn="r" latinLnBrk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직사각형 13">
            <a:extLst>
              <a:ext uri="{FF2B5EF4-FFF2-40B4-BE49-F238E27FC236}">
                <a16:creationId xmlns:a16="http://schemas.microsoft.com/office/drawing/2014/main" id="{6036E29E-FDF1-D078-48FB-CEF6666918A4}"/>
              </a:ext>
            </a:extLst>
          </p:cNvPr>
          <p:cNvSpPr/>
          <p:nvPr userDrawn="1"/>
        </p:nvSpPr>
        <p:spPr>
          <a:xfrm>
            <a:off x="-3409" y="132152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직선 연결선 14">
            <a:extLst>
              <a:ext uri="{FF2B5EF4-FFF2-40B4-BE49-F238E27FC236}">
                <a16:creationId xmlns:a16="http://schemas.microsoft.com/office/drawing/2014/main" id="{D90A387F-6D5F-0052-0C28-818A2F4F4DA5}"/>
              </a:ext>
            </a:extLst>
          </p:cNvPr>
          <p:cNvCxnSpPr>
            <a:cxnSpLocks/>
          </p:cNvCxnSpPr>
          <p:nvPr userDrawn="1"/>
        </p:nvCxnSpPr>
        <p:spPr>
          <a:xfrm>
            <a:off x="2812644" y="286039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BD19140A-FFCE-72D0-E0E0-D4629D7D9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81"/>
          <a:stretch/>
        </p:blipFill>
        <p:spPr>
          <a:xfrm>
            <a:off x="-3410" y="1740877"/>
            <a:ext cx="1893847" cy="4057024"/>
          </a:xfrm>
          <a:prstGeom prst="rect">
            <a:avLst/>
          </a:prstGeom>
        </p:spPr>
      </p:pic>
      <p:sp>
        <p:nvSpPr>
          <p:cNvPr id="16" name="직사각형 7">
            <a:extLst>
              <a:ext uri="{FF2B5EF4-FFF2-40B4-BE49-F238E27FC236}">
                <a16:creationId xmlns:a16="http://schemas.microsoft.com/office/drawing/2014/main" id="{9CEA05D0-8205-422E-6BBC-36B6F381EE0D}"/>
              </a:ext>
            </a:extLst>
          </p:cNvPr>
          <p:cNvSpPr/>
          <p:nvPr userDrawn="1"/>
        </p:nvSpPr>
        <p:spPr>
          <a:xfrm>
            <a:off x="6097709" y="2804160"/>
            <a:ext cx="289560" cy="312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9B052D9D-546E-08E5-36E7-2B1B9F21BD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559113"/>
            <a:ext cx="904800" cy="216000"/>
          </a:xfrm>
          <a:prstGeom prst="rect">
            <a:avLst/>
          </a:prstGeom>
        </p:spPr>
      </p:pic>
      <p:pic>
        <p:nvPicPr>
          <p:cNvPr id="50" name="Picture 4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E629872-D437-D072-95EA-1D13F3E0BC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559113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938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_2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13">
            <a:extLst>
              <a:ext uri="{FF2B5EF4-FFF2-40B4-BE49-F238E27FC236}">
                <a16:creationId xmlns:a16="http://schemas.microsoft.com/office/drawing/2014/main" id="{8190BD5B-A65C-4A2C-0C49-DFCD3EEE9D0A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직선 연결선 14">
            <a:extLst>
              <a:ext uri="{FF2B5EF4-FFF2-40B4-BE49-F238E27FC236}">
                <a16:creationId xmlns:a16="http://schemas.microsoft.com/office/drawing/2014/main" id="{19D869B0-75E3-AB34-50F8-9A26FDFA3ABE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DAF48E8-E2EF-4F49-08B2-F09FBEBD6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685" y="519761"/>
            <a:ext cx="5222630" cy="504184"/>
          </a:xfrm>
        </p:spPr>
        <p:txBody>
          <a:bodyPr>
            <a:noAutofit/>
          </a:bodyPr>
          <a:lstStyle>
            <a:lvl1pPr algn="ctr" latinLnBrk="0">
              <a:defRPr sz="5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0EB6C3-3B8B-26CC-721E-0B9A8099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2497" y="6424568"/>
            <a:ext cx="99695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299ABD7-69B4-89A4-CB80-91585289D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847" y="6398680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2" name="그룹 33">
            <a:extLst>
              <a:ext uri="{FF2B5EF4-FFF2-40B4-BE49-F238E27FC236}">
                <a16:creationId xmlns:a16="http://schemas.microsoft.com/office/drawing/2014/main" id="{D7FF7A8C-6D4F-7D67-B4EF-CE802E641EF9}"/>
              </a:ext>
            </a:extLst>
          </p:cNvPr>
          <p:cNvGrpSpPr/>
          <p:nvPr userDrawn="1"/>
        </p:nvGrpSpPr>
        <p:grpSpPr>
          <a:xfrm>
            <a:off x="2982351" y="1148452"/>
            <a:ext cx="877918" cy="837278"/>
            <a:chOff x="3067656" y="681843"/>
            <a:chExt cx="877918" cy="837278"/>
          </a:xfrm>
        </p:grpSpPr>
        <p:sp>
          <p:nvSpPr>
            <p:cNvPr id="13" name="타원 3">
              <a:extLst>
                <a:ext uri="{FF2B5EF4-FFF2-40B4-BE49-F238E27FC236}">
                  <a16:creationId xmlns:a16="http://schemas.microsoft.com/office/drawing/2014/main" id="{1FC9F7AA-B980-049E-11E8-CA2588609FE6}"/>
                </a:ext>
              </a:extLst>
            </p:cNvPr>
            <p:cNvSpPr/>
            <p:nvPr/>
          </p:nvSpPr>
          <p:spPr>
            <a:xfrm>
              <a:off x="3087976" y="681843"/>
              <a:ext cx="837278" cy="8372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4" name="직사각형 27">
              <a:extLst>
                <a:ext uri="{FF2B5EF4-FFF2-40B4-BE49-F238E27FC236}">
                  <a16:creationId xmlns:a16="http://schemas.microsoft.com/office/drawing/2014/main" id="{6A59A644-9C34-BE2C-A404-65C369348BB5}"/>
                </a:ext>
              </a:extLst>
            </p:cNvPr>
            <p:cNvSpPr/>
            <p:nvPr/>
          </p:nvSpPr>
          <p:spPr>
            <a:xfrm>
              <a:off x="3067656" y="797001"/>
              <a:ext cx="8779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32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넥슨Lv1고딕 Bold" panose="00000800000000000000" pitchFamily="2" charset="-127"/>
                </a:rPr>
                <a:t>+</a:t>
              </a:r>
              <a:endParaRPr lang="ko-KR" altLang="en-US" sz="2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grpSp>
        <p:nvGrpSpPr>
          <p:cNvPr id="15" name="그룹 34">
            <a:extLst>
              <a:ext uri="{FF2B5EF4-FFF2-40B4-BE49-F238E27FC236}">
                <a16:creationId xmlns:a16="http://schemas.microsoft.com/office/drawing/2014/main" id="{112402E3-DBCC-830B-8517-3BCCC1DEC309}"/>
              </a:ext>
            </a:extLst>
          </p:cNvPr>
          <p:cNvGrpSpPr/>
          <p:nvPr userDrawn="1"/>
        </p:nvGrpSpPr>
        <p:grpSpPr>
          <a:xfrm>
            <a:off x="8331733" y="1137358"/>
            <a:ext cx="877918" cy="837278"/>
            <a:chOff x="8260612" y="681843"/>
            <a:chExt cx="877918" cy="837278"/>
          </a:xfrm>
        </p:grpSpPr>
        <p:sp>
          <p:nvSpPr>
            <p:cNvPr id="16" name="타원 30">
              <a:extLst>
                <a:ext uri="{FF2B5EF4-FFF2-40B4-BE49-F238E27FC236}">
                  <a16:creationId xmlns:a16="http://schemas.microsoft.com/office/drawing/2014/main" id="{673409D4-0DA4-6B65-CCAB-502AB93DFEED}"/>
                </a:ext>
              </a:extLst>
            </p:cNvPr>
            <p:cNvSpPr/>
            <p:nvPr/>
          </p:nvSpPr>
          <p:spPr>
            <a:xfrm>
              <a:off x="8276242" y="681843"/>
              <a:ext cx="837278" cy="8372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7" name="직사각형 31">
              <a:extLst>
                <a:ext uri="{FF2B5EF4-FFF2-40B4-BE49-F238E27FC236}">
                  <a16:creationId xmlns:a16="http://schemas.microsoft.com/office/drawing/2014/main" id="{7BFF38A0-E207-4156-DEE1-715822E95AC9}"/>
                </a:ext>
              </a:extLst>
            </p:cNvPr>
            <p:cNvSpPr/>
            <p:nvPr/>
          </p:nvSpPr>
          <p:spPr>
            <a:xfrm>
              <a:off x="8260612" y="737809"/>
              <a:ext cx="87791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40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넥슨Lv1고딕 Bold" panose="00000800000000000000" pitchFamily="2" charset="-127"/>
                </a:rPr>
                <a:t>-</a:t>
              </a:r>
              <a:endParaRPr lang="ko-KR" altLang="en-US" sz="2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AEF5321-D9AA-066D-D57A-458D3465A3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4291" y="2180393"/>
            <a:ext cx="4503737" cy="4103879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E468BA1-BAFD-13BD-B666-5A27EA39CC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3972" y="2180393"/>
            <a:ext cx="4503737" cy="4073940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8A7CD92-2161-855F-745D-29E6CF698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8259" y="242243"/>
            <a:ext cx="679450" cy="162203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2CAA68-CC13-5977-DA8E-DEF3EFCF60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90" y="215344"/>
            <a:ext cx="1030490" cy="216000"/>
          </a:xfrm>
          <a:prstGeom prst="rect">
            <a:avLst/>
          </a:prstGeom>
        </p:spPr>
      </p:pic>
      <p:pic>
        <p:nvPicPr>
          <p:cNvPr id="6" name="Graphic 5" descr="Scales of justice with solid fill">
            <a:extLst>
              <a:ext uri="{FF2B5EF4-FFF2-40B4-BE49-F238E27FC236}">
                <a16:creationId xmlns:a16="http://schemas.microsoft.com/office/drawing/2014/main" id="{F9ACC569-ED94-25FB-9004-30F518DC09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5275" y="1028627"/>
            <a:ext cx="4843975" cy="355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78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_3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6F0BB4B0-92DD-6985-8BF4-3C44C435CF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3040" y="0"/>
            <a:ext cx="2865120" cy="6858000"/>
          </a:xfrm>
          <a:custGeom>
            <a:avLst/>
            <a:gdLst>
              <a:gd name="connsiteX0" fmla="*/ 0 w 2865120"/>
              <a:gd name="connsiteY0" fmla="*/ 0 h 6858000"/>
              <a:gd name="connsiteX1" fmla="*/ 2865120 w 2865120"/>
              <a:gd name="connsiteY1" fmla="*/ 0 h 6858000"/>
              <a:gd name="connsiteX2" fmla="*/ 2865120 w 2865120"/>
              <a:gd name="connsiteY2" fmla="*/ 6858000 h 6858000"/>
              <a:gd name="connsiteX3" fmla="*/ 0 w 28651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120" h="6858000">
                <a:moveTo>
                  <a:pt x="0" y="0"/>
                </a:moveTo>
                <a:lnTo>
                  <a:pt x="2865120" y="0"/>
                </a:lnTo>
                <a:lnTo>
                  <a:pt x="286512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cxnSp>
        <p:nvCxnSpPr>
          <p:cNvPr id="4" name="직선 연결선 24">
            <a:extLst>
              <a:ext uri="{FF2B5EF4-FFF2-40B4-BE49-F238E27FC236}">
                <a16:creationId xmlns:a16="http://schemas.microsoft.com/office/drawing/2014/main" id="{6B91B870-1D4B-5DFF-D6E0-48763DDE7057}"/>
              </a:ext>
            </a:extLst>
          </p:cNvPr>
          <p:cNvCxnSpPr/>
          <p:nvPr userDrawn="1"/>
        </p:nvCxnSpPr>
        <p:spPr>
          <a:xfrm>
            <a:off x="3803864" y="3826159"/>
            <a:ext cx="8388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20">
            <a:extLst>
              <a:ext uri="{FF2B5EF4-FFF2-40B4-BE49-F238E27FC236}">
                <a16:creationId xmlns:a16="http://schemas.microsoft.com/office/drawing/2014/main" id="{063AD650-3E71-2888-6FDD-67AEA3B19C22}"/>
              </a:ext>
            </a:extLst>
          </p:cNvPr>
          <p:cNvGrpSpPr/>
          <p:nvPr userDrawn="1"/>
        </p:nvGrpSpPr>
        <p:grpSpPr>
          <a:xfrm>
            <a:off x="3739856" y="2962066"/>
            <a:ext cx="1888744" cy="505596"/>
            <a:chOff x="3899408" y="2648126"/>
            <a:chExt cx="1670665" cy="505596"/>
          </a:xfrm>
        </p:grpSpPr>
        <p:sp>
          <p:nvSpPr>
            <p:cNvPr id="6" name="모서리가 둥근 직사각형 45">
              <a:extLst>
                <a:ext uri="{FF2B5EF4-FFF2-40B4-BE49-F238E27FC236}">
                  <a16:creationId xmlns:a16="http://schemas.microsoft.com/office/drawing/2014/main" id="{1F6D432D-DF24-84B7-49B0-0B62C405DC39}"/>
                </a:ext>
              </a:extLst>
            </p:cNvPr>
            <p:cNvSpPr/>
            <p:nvPr/>
          </p:nvSpPr>
          <p:spPr>
            <a:xfrm>
              <a:off x="3899408" y="2648126"/>
              <a:ext cx="1670665" cy="50559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100"/>
            </a:p>
          </p:txBody>
        </p:sp>
        <p:sp>
          <p:nvSpPr>
            <p:cNvPr id="9" name="직사각형 46">
              <a:extLst>
                <a:ext uri="{FF2B5EF4-FFF2-40B4-BE49-F238E27FC236}">
                  <a16:creationId xmlns:a16="http://schemas.microsoft.com/office/drawing/2014/main" id="{8CEB349B-2932-FB9A-E903-15BAC5AF0A51}"/>
                </a:ext>
              </a:extLst>
            </p:cNvPr>
            <p:cNvSpPr/>
            <p:nvPr/>
          </p:nvSpPr>
          <p:spPr>
            <a:xfrm>
              <a:off x="3908133" y="2759266"/>
              <a:ext cx="5426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14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j-lt"/>
                  <a:ea typeface="넥슨Lv1고딕 Bold" panose="00000800000000000000" pitchFamily="2" charset="-127"/>
                </a:rPr>
                <a:t>01</a:t>
              </a:r>
              <a:endParaRPr lang="ko-KR" altLang="en-US" sz="1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grpSp>
        <p:nvGrpSpPr>
          <p:cNvPr id="10" name="그룹 21">
            <a:extLst>
              <a:ext uri="{FF2B5EF4-FFF2-40B4-BE49-F238E27FC236}">
                <a16:creationId xmlns:a16="http://schemas.microsoft.com/office/drawing/2014/main" id="{78E55CEF-9101-E7CA-ED81-7EB6527FC78E}"/>
              </a:ext>
            </a:extLst>
          </p:cNvPr>
          <p:cNvGrpSpPr/>
          <p:nvPr userDrawn="1"/>
        </p:nvGrpSpPr>
        <p:grpSpPr>
          <a:xfrm>
            <a:off x="6487311" y="2962066"/>
            <a:ext cx="1888744" cy="505596"/>
            <a:chOff x="6646863" y="2648126"/>
            <a:chExt cx="1670665" cy="505596"/>
          </a:xfrm>
        </p:grpSpPr>
        <p:sp>
          <p:nvSpPr>
            <p:cNvPr id="11" name="모서리가 둥근 직사각형 49">
              <a:extLst>
                <a:ext uri="{FF2B5EF4-FFF2-40B4-BE49-F238E27FC236}">
                  <a16:creationId xmlns:a16="http://schemas.microsoft.com/office/drawing/2014/main" id="{AC8FD12E-CA1D-32B0-F007-DE3FD930077D}"/>
                </a:ext>
              </a:extLst>
            </p:cNvPr>
            <p:cNvSpPr/>
            <p:nvPr/>
          </p:nvSpPr>
          <p:spPr>
            <a:xfrm>
              <a:off x="6646863" y="2648126"/>
              <a:ext cx="1670665" cy="50559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100"/>
            </a:p>
          </p:txBody>
        </p:sp>
        <p:sp>
          <p:nvSpPr>
            <p:cNvPr id="13" name="직사각형 50">
              <a:extLst>
                <a:ext uri="{FF2B5EF4-FFF2-40B4-BE49-F238E27FC236}">
                  <a16:creationId xmlns:a16="http://schemas.microsoft.com/office/drawing/2014/main" id="{F210F0B6-A32D-21CE-7C23-3FBD4A25CC21}"/>
                </a:ext>
              </a:extLst>
            </p:cNvPr>
            <p:cNvSpPr/>
            <p:nvPr/>
          </p:nvSpPr>
          <p:spPr>
            <a:xfrm>
              <a:off x="6687909" y="2759266"/>
              <a:ext cx="47799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14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j-lt"/>
                  <a:ea typeface="넥슨Lv1고딕 Bold" panose="00000800000000000000" pitchFamily="2" charset="-127"/>
                </a:rPr>
                <a:t>02</a:t>
              </a:r>
              <a:endParaRPr lang="ko-KR" altLang="en-US" sz="1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grpSp>
        <p:nvGrpSpPr>
          <p:cNvPr id="14" name="그룹 25">
            <a:extLst>
              <a:ext uri="{FF2B5EF4-FFF2-40B4-BE49-F238E27FC236}">
                <a16:creationId xmlns:a16="http://schemas.microsoft.com/office/drawing/2014/main" id="{F63CD8FA-4ED7-BDD9-E5F2-D063176E8936}"/>
              </a:ext>
            </a:extLst>
          </p:cNvPr>
          <p:cNvGrpSpPr/>
          <p:nvPr userDrawn="1"/>
        </p:nvGrpSpPr>
        <p:grpSpPr>
          <a:xfrm>
            <a:off x="9234766" y="2962066"/>
            <a:ext cx="1888744" cy="505596"/>
            <a:chOff x="9394318" y="2648126"/>
            <a:chExt cx="1670665" cy="505596"/>
          </a:xfrm>
        </p:grpSpPr>
        <p:sp>
          <p:nvSpPr>
            <p:cNvPr id="15" name="모서리가 둥근 직사각형 53">
              <a:extLst>
                <a:ext uri="{FF2B5EF4-FFF2-40B4-BE49-F238E27FC236}">
                  <a16:creationId xmlns:a16="http://schemas.microsoft.com/office/drawing/2014/main" id="{BBA67083-2DE4-A7AD-0A98-30A4AE966C97}"/>
                </a:ext>
              </a:extLst>
            </p:cNvPr>
            <p:cNvSpPr/>
            <p:nvPr/>
          </p:nvSpPr>
          <p:spPr>
            <a:xfrm>
              <a:off x="9394318" y="2648126"/>
              <a:ext cx="1670665" cy="50559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1100"/>
            </a:p>
          </p:txBody>
        </p:sp>
        <p:sp>
          <p:nvSpPr>
            <p:cNvPr id="17" name="직사각형 54">
              <a:extLst>
                <a:ext uri="{FF2B5EF4-FFF2-40B4-BE49-F238E27FC236}">
                  <a16:creationId xmlns:a16="http://schemas.microsoft.com/office/drawing/2014/main" id="{BCB8A05F-A7FF-836B-648C-5DA18653A487}"/>
                </a:ext>
              </a:extLst>
            </p:cNvPr>
            <p:cNvSpPr/>
            <p:nvPr/>
          </p:nvSpPr>
          <p:spPr>
            <a:xfrm>
              <a:off x="9431109" y="2759266"/>
              <a:ext cx="4865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en-US" altLang="ko-KR" sz="1400">
                  <a:ln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j-lt"/>
                  <a:ea typeface="넥슨Lv1고딕 Bold" panose="00000800000000000000" pitchFamily="2" charset="-127"/>
                </a:rPr>
                <a:t>03</a:t>
              </a:r>
              <a:endParaRPr lang="ko-KR" altLang="en-US" sz="140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넥슨Lv1고딕 Bold" panose="00000800000000000000" pitchFamily="2" charset="-127"/>
              </a:endParaRP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991C9D67-B549-8488-C098-8665211A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7861" y="6524253"/>
            <a:ext cx="679450" cy="162203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6995CF-DD61-9D38-DDE5-09CE579E30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92" y="6497354"/>
            <a:ext cx="1030490" cy="216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6EC27D-E2AD-08CE-F7FB-2075D7D1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482" y="6354856"/>
            <a:ext cx="6401264" cy="430779"/>
          </a:xfrm>
        </p:spPr>
        <p:txBody>
          <a:bodyPr/>
          <a:lstStyle>
            <a:lvl1pPr algn="r"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A733AED-7E9E-C2F3-DA38-A284C930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446" y="6382582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13987B61-11B5-B228-A2D4-42777234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7" y="1383223"/>
            <a:ext cx="7280032" cy="1040925"/>
          </a:xfrm>
        </p:spPr>
        <p:txBody>
          <a:bodyPr/>
          <a:lstStyle>
            <a:lvl1pPr latinLnBrk="0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5" name="직사각형 13">
            <a:extLst>
              <a:ext uri="{FF2B5EF4-FFF2-40B4-BE49-F238E27FC236}">
                <a16:creationId xmlns:a16="http://schemas.microsoft.com/office/drawing/2014/main" id="{0F9DC81A-D22F-D977-9C55-132B47DCBC11}"/>
              </a:ext>
            </a:extLst>
          </p:cNvPr>
          <p:cNvSpPr/>
          <p:nvPr userDrawn="1"/>
        </p:nvSpPr>
        <p:spPr>
          <a:xfrm>
            <a:off x="9284296" y="163103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직선 연결선 14">
            <a:extLst>
              <a:ext uri="{FF2B5EF4-FFF2-40B4-BE49-F238E27FC236}">
                <a16:creationId xmlns:a16="http://schemas.microsoft.com/office/drawing/2014/main" id="{EAADC291-229A-743D-4A3F-6D79943E7A77}"/>
              </a:ext>
            </a:extLst>
          </p:cNvPr>
          <p:cNvCxnSpPr>
            <a:cxnSpLocks/>
          </p:cNvCxnSpPr>
          <p:nvPr userDrawn="1"/>
        </p:nvCxnSpPr>
        <p:spPr>
          <a:xfrm>
            <a:off x="8505326" y="316835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D51C43B-BD09-322A-7B5F-5EB6A90B2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1235" y="4659938"/>
            <a:ext cx="2052638" cy="1388686"/>
          </a:xfrm>
        </p:spPr>
        <p:txBody>
          <a:bodyPr>
            <a:normAutofit/>
          </a:bodyPr>
          <a:lstStyle>
            <a:lvl1pPr marL="0" indent="0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B7E2E19E-F5D1-31FA-ECBB-1AF575AF41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2988" y="4705272"/>
            <a:ext cx="2052638" cy="1388686"/>
          </a:xfrm>
        </p:spPr>
        <p:txBody>
          <a:bodyPr>
            <a:normAutofit/>
          </a:bodyPr>
          <a:lstStyle>
            <a:lvl1pPr marL="0" indent="0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C653C3E7-1AAD-4D0F-E3E9-F26E850FA5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88108" y="4693538"/>
            <a:ext cx="2052638" cy="1388686"/>
          </a:xfrm>
        </p:spPr>
        <p:txBody>
          <a:bodyPr>
            <a:normAutofit/>
          </a:bodyPr>
          <a:lstStyle>
            <a:lvl1pPr marL="0" indent="0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723A369-A6DF-4245-047F-7F26B742FA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3650" y="4016534"/>
            <a:ext cx="2070100" cy="592863"/>
          </a:xfrm>
        </p:spPr>
        <p:txBody>
          <a:bodyPr>
            <a:noAutofit/>
          </a:bodyPr>
          <a:lstStyle>
            <a:lvl1pPr marL="0" indent="0" latinLnBrk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FEDFEB48-C769-9134-4B4A-4030775889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5526" y="4016534"/>
            <a:ext cx="2070100" cy="643404"/>
          </a:xfrm>
        </p:spPr>
        <p:txBody>
          <a:bodyPr>
            <a:noAutofit/>
          </a:bodyPr>
          <a:lstStyle>
            <a:lvl1pPr marL="0" indent="0" latinLnBrk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79FC385F-38C5-16A8-C083-694D313A9D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8108" y="4016534"/>
            <a:ext cx="2070100" cy="643402"/>
          </a:xfrm>
        </p:spPr>
        <p:txBody>
          <a:bodyPr>
            <a:noAutofit/>
          </a:bodyPr>
          <a:lstStyle>
            <a:lvl1pPr marL="0" indent="0" latinLnBrk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47933244-6619-E435-9F0F-4861A1287E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19" y="3076190"/>
            <a:ext cx="1083432" cy="340934"/>
          </a:xfrm>
        </p:spPr>
        <p:txBody>
          <a:bodyPr>
            <a:noAutofit/>
          </a:bodyPr>
          <a:lstStyle>
            <a:lvl1pPr marL="0" indent="0" latinLnBrk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4B6A1F29-F1CF-5DEC-3C11-3881DF4855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5699" y="3051448"/>
            <a:ext cx="1083432" cy="340934"/>
          </a:xfrm>
        </p:spPr>
        <p:txBody>
          <a:bodyPr>
            <a:noAutofit/>
          </a:bodyPr>
          <a:lstStyle>
            <a:lvl1pPr marL="0" indent="0" latinLnBrk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82782AC8-901E-C07A-EC79-05E3C7007C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81442" y="3065074"/>
            <a:ext cx="1083432" cy="340934"/>
          </a:xfrm>
        </p:spPr>
        <p:txBody>
          <a:bodyPr>
            <a:noAutofit/>
          </a:bodyPr>
          <a:lstStyle>
            <a:lvl1pPr marL="0" indent="0" latinLnBrk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1" name="직사각형 64">
            <a:extLst>
              <a:ext uri="{FF2B5EF4-FFF2-40B4-BE49-F238E27FC236}">
                <a16:creationId xmlns:a16="http://schemas.microsoft.com/office/drawing/2014/main" id="{7C68063C-1D83-FDFB-D2E6-0F1B0F7903CA}"/>
              </a:ext>
            </a:extLst>
          </p:cNvPr>
          <p:cNvSpPr/>
          <p:nvPr userDrawn="1"/>
        </p:nvSpPr>
        <p:spPr>
          <a:xfrm>
            <a:off x="0" y="0"/>
            <a:ext cx="19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1429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9133840" y="0"/>
            <a:ext cx="3058160" cy="685800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cxnSp>
        <p:nvCxnSpPr>
          <p:cNvPr id="4" name="직선 연결선 24">
            <a:extLst>
              <a:ext uri="{FF2B5EF4-FFF2-40B4-BE49-F238E27FC236}">
                <a16:creationId xmlns:a16="http://schemas.microsoft.com/office/drawing/2014/main" id="{FDFB410A-822B-ACB9-8523-C59496C3959B}"/>
              </a:ext>
            </a:extLst>
          </p:cNvPr>
          <p:cNvCxnSpPr/>
          <p:nvPr userDrawn="1"/>
        </p:nvCxnSpPr>
        <p:spPr>
          <a:xfrm>
            <a:off x="0" y="3743113"/>
            <a:ext cx="921512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59">
            <a:extLst>
              <a:ext uri="{FF2B5EF4-FFF2-40B4-BE49-F238E27FC236}">
                <a16:creationId xmlns:a16="http://schemas.microsoft.com/office/drawing/2014/main" id="{D370F523-03DC-C37F-2B1F-152376A0CB81}"/>
              </a:ext>
            </a:extLst>
          </p:cNvPr>
          <p:cNvSpPr/>
          <p:nvPr userDrawn="1"/>
        </p:nvSpPr>
        <p:spPr>
          <a:xfrm>
            <a:off x="8937254" y="0"/>
            <a:ext cx="19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7" name="모서리가 둥근 직사각형 45">
            <a:extLst>
              <a:ext uri="{FF2B5EF4-FFF2-40B4-BE49-F238E27FC236}">
                <a16:creationId xmlns:a16="http://schemas.microsoft.com/office/drawing/2014/main" id="{DD5246B6-63B5-0B7B-FA6D-687F83606E4E}"/>
              </a:ext>
            </a:extLst>
          </p:cNvPr>
          <p:cNvSpPr/>
          <p:nvPr/>
        </p:nvSpPr>
        <p:spPr>
          <a:xfrm>
            <a:off x="1234025" y="2923404"/>
            <a:ext cx="2548260" cy="50559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100"/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BF84D266-3791-E6CE-0F04-75F39D6473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785" y="4700630"/>
            <a:ext cx="4167553" cy="1388686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541CE883-CA05-8031-BD3E-9624B981F1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4140" y="4057226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91F88004-3872-FBCD-2157-A0E7EBBE17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16" y="3013183"/>
            <a:ext cx="2343789" cy="415817"/>
          </a:xfrm>
        </p:spPr>
        <p:txBody>
          <a:bodyPr>
            <a:no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3" name="타원 16">
            <a:extLst>
              <a:ext uri="{FF2B5EF4-FFF2-40B4-BE49-F238E27FC236}">
                <a16:creationId xmlns:a16="http://schemas.microsoft.com/office/drawing/2014/main" id="{C527DF60-6C0A-E096-79D6-C62D7FCB5E8C}"/>
              </a:ext>
            </a:extLst>
          </p:cNvPr>
          <p:cNvSpPr/>
          <p:nvPr userDrawn="1"/>
        </p:nvSpPr>
        <p:spPr>
          <a:xfrm>
            <a:off x="2470294" y="3689304"/>
            <a:ext cx="107618" cy="107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5" name="모서리가 둥근 직사각형 45">
            <a:extLst>
              <a:ext uri="{FF2B5EF4-FFF2-40B4-BE49-F238E27FC236}">
                <a16:creationId xmlns:a16="http://schemas.microsoft.com/office/drawing/2014/main" id="{9F3FCAF8-88BB-7CA2-1D98-C31B1EA10253}"/>
              </a:ext>
            </a:extLst>
          </p:cNvPr>
          <p:cNvSpPr/>
          <p:nvPr userDrawn="1"/>
        </p:nvSpPr>
        <p:spPr>
          <a:xfrm>
            <a:off x="5585590" y="2923404"/>
            <a:ext cx="2548260" cy="50559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100"/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8A001C43-2342-2363-96E3-DF9AD0C5B1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06108" y="4700630"/>
            <a:ext cx="3886199" cy="1388686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CF1307E8-BAE1-73ED-B9C2-C4D8C64D3E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25705" y="4057226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E17980D0-D45F-EF63-297A-ACCFF7E894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94981" y="3013183"/>
            <a:ext cx="2343789" cy="415817"/>
          </a:xfrm>
        </p:spPr>
        <p:txBody>
          <a:bodyPr>
            <a:no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9" name="타원 16">
            <a:extLst>
              <a:ext uri="{FF2B5EF4-FFF2-40B4-BE49-F238E27FC236}">
                <a16:creationId xmlns:a16="http://schemas.microsoft.com/office/drawing/2014/main" id="{B4341055-091F-B7DA-4293-0D4850571D4F}"/>
              </a:ext>
            </a:extLst>
          </p:cNvPr>
          <p:cNvSpPr/>
          <p:nvPr userDrawn="1"/>
        </p:nvSpPr>
        <p:spPr>
          <a:xfrm>
            <a:off x="6821859" y="3689304"/>
            <a:ext cx="107618" cy="107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76F3E-DBB1-CEA4-3B22-1CE3D283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513" y="739294"/>
            <a:ext cx="7295650" cy="1600758"/>
          </a:xfrm>
        </p:spPr>
        <p:txBody>
          <a:bodyPr/>
          <a:lstStyle>
            <a:lvl1pPr latinLnBrk="0">
              <a:defRPr b="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EAD000D-A62E-E5CF-158E-CE6EF36A5EF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262156" y="6382238"/>
            <a:ext cx="6595681" cy="365032"/>
          </a:xfrm>
        </p:spPr>
        <p:txBody>
          <a:bodyPr/>
          <a:lstStyle>
            <a:lvl1pPr algn="r"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6829FE-B107-77A7-59E2-4B71D7A6FF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706184" y="6382238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4" name="직사각형 13">
            <a:extLst>
              <a:ext uri="{FF2B5EF4-FFF2-40B4-BE49-F238E27FC236}">
                <a16:creationId xmlns:a16="http://schemas.microsoft.com/office/drawing/2014/main" id="{F122A366-219F-85D4-380D-7166CA4D8602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직선 연결선 14">
            <a:extLst>
              <a:ext uri="{FF2B5EF4-FFF2-40B4-BE49-F238E27FC236}">
                <a16:creationId xmlns:a16="http://schemas.microsoft.com/office/drawing/2014/main" id="{40A44B5F-29E7-3F0E-2752-FFCEC0DA88F5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014BD2B5-C4BF-38F9-F3E3-F49F0B033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80E5559-2AF3-F539-8453-0B7C653159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971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items_Blue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0" y="1097280"/>
            <a:ext cx="8605520" cy="3393440"/>
          </a:xfrm>
          <a:prstGeom prst="rect">
            <a:avLst/>
          </a:prstGeom>
        </p:spPr>
        <p:txBody>
          <a:bodyPr/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4" name="직사각형 7">
            <a:extLst>
              <a:ext uri="{FF2B5EF4-FFF2-40B4-BE49-F238E27FC236}">
                <a16:creationId xmlns:a16="http://schemas.microsoft.com/office/drawing/2014/main" id="{51435215-5E30-BF8C-FAD0-6DCFF83A4FD8}"/>
              </a:ext>
            </a:extLst>
          </p:cNvPr>
          <p:cNvSpPr/>
          <p:nvPr userDrawn="1"/>
        </p:nvSpPr>
        <p:spPr>
          <a:xfrm>
            <a:off x="8605520" y="1097280"/>
            <a:ext cx="3586480" cy="3393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C4A4AD43-B618-CD88-7946-07F407327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370" y="5208690"/>
            <a:ext cx="5099538" cy="1065933"/>
          </a:xfrm>
        </p:spPr>
        <p:txBody>
          <a:bodyPr>
            <a:normAutofit/>
          </a:bodyPr>
          <a:lstStyle>
            <a:lvl1pPr marL="0" indent="0" algn="l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13837EDB-22BC-C155-C7FE-369904C48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370" y="4635626"/>
            <a:ext cx="5099538" cy="428745"/>
          </a:xfrm>
        </p:spPr>
        <p:txBody>
          <a:bodyPr>
            <a:noAutofit/>
          </a:bodyPr>
          <a:lstStyle>
            <a:lvl1pPr marL="0" indent="0" algn="l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EB316152-478F-1664-83E6-F883EE6A60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069" y="5208690"/>
            <a:ext cx="5099538" cy="1065933"/>
          </a:xfrm>
        </p:spPr>
        <p:txBody>
          <a:bodyPr>
            <a:normAutofit/>
          </a:bodyPr>
          <a:lstStyle>
            <a:lvl1pPr marL="0" indent="0" algn="l" latinLnBrk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88F4E178-7769-67AF-4C91-C6CA182C8D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069" y="4635626"/>
            <a:ext cx="5099538" cy="428745"/>
          </a:xfrm>
        </p:spPr>
        <p:txBody>
          <a:bodyPr>
            <a:noAutofit/>
          </a:bodyPr>
          <a:lstStyle>
            <a:lvl1pPr marL="0" indent="0" algn="l" latinLnBrk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3" name="직사각형 13">
            <a:extLst>
              <a:ext uri="{FF2B5EF4-FFF2-40B4-BE49-F238E27FC236}">
                <a16:creationId xmlns:a16="http://schemas.microsoft.com/office/drawing/2014/main" id="{BDC83D43-A301-544B-0ECB-721996D07CF0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직선 연결선 14">
            <a:extLst>
              <a:ext uri="{FF2B5EF4-FFF2-40B4-BE49-F238E27FC236}">
                <a16:creationId xmlns:a16="http://schemas.microsoft.com/office/drawing/2014/main" id="{5E670402-8A85-0250-6A1C-EADF861443B2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BD00495-E4CF-78CB-B5B1-4BB7E9F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415" y="1723293"/>
            <a:ext cx="2725616" cy="2426676"/>
          </a:xfrm>
        </p:spPr>
        <p:txBody>
          <a:bodyPr>
            <a:normAutofit/>
          </a:bodyPr>
          <a:lstStyle>
            <a:lvl1pPr algn="ctr" latinLnBrk="0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2F22E0E-01D9-B190-0C56-DC1088A462D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2051" y="6363070"/>
            <a:ext cx="9396617" cy="428745"/>
          </a:xfrm>
        </p:spPr>
        <p:txBody>
          <a:bodyPr/>
          <a:lstStyle>
            <a:lvl1pPr latinLnBrk="0">
              <a:defRPr/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72F47C9-350D-05C3-B43B-EC9DAB7F791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8369" y="6426690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7" name="Picture 26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12398AB2-0057-BEFB-B4D4-963416F7C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41" r="59278"/>
          <a:stretch/>
        </p:blipFill>
        <p:spPr>
          <a:xfrm>
            <a:off x="9905747" y="1097279"/>
            <a:ext cx="2286253" cy="192948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80EA834-F851-8D8C-925F-8D9AEA0F8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11" y="6484469"/>
            <a:ext cx="904800" cy="216000"/>
          </a:xfrm>
          <a:prstGeom prst="rect">
            <a:avLst/>
          </a:prstGeom>
        </p:spPr>
      </p:pic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738DF17-45D6-315C-3285-65E8B6A6BE2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4" y="6484469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250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_2blue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11">
            <a:extLst>
              <a:ext uri="{FF2B5EF4-FFF2-40B4-BE49-F238E27FC236}">
                <a16:creationId xmlns:a16="http://schemas.microsoft.com/office/drawing/2014/main" id="{E566FC5F-C513-EF29-A938-FA4A27E7E0A9}"/>
              </a:ext>
            </a:extLst>
          </p:cNvPr>
          <p:cNvSpPr/>
          <p:nvPr userDrawn="1"/>
        </p:nvSpPr>
        <p:spPr>
          <a:xfrm>
            <a:off x="692575" y="1326539"/>
            <a:ext cx="3912083" cy="304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55" name="직사각형 11">
            <a:extLst>
              <a:ext uri="{FF2B5EF4-FFF2-40B4-BE49-F238E27FC236}">
                <a16:creationId xmlns:a16="http://schemas.microsoft.com/office/drawing/2014/main" id="{FD1E46F8-0871-3451-998B-99E41FF85293}"/>
              </a:ext>
            </a:extLst>
          </p:cNvPr>
          <p:cNvSpPr/>
          <p:nvPr userDrawn="1"/>
        </p:nvSpPr>
        <p:spPr>
          <a:xfrm>
            <a:off x="5113776" y="1330726"/>
            <a:ext cx="3912083" cy="304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pic>
        <p:nvPicPr>
          <p:cNvPr id="51" name="Picture 50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451DBC41-34F3-1A94-6BAF-A6615B190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38" r="53285"/>
          <a:stretch/>
        </p:blipFill>
        <p:spPr>
          <a:xfrm>
            <a:off x="9114169" y="-1"/>
            <a:ext cx="3077831" cy="2881307"/>
          </a:xfrm>
          <a:prstGeom prst="rect">
            <a:avLst/>
          </a:prstGeom>
        </p:spPr>
      </p:pic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A3B33C3-08CF-6ED6-2253-0CB9EB8B35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75857" y="3464560"/>
            <a:ext cx="9416144" cy="3393440"/>
          </a:xfrm>
          <a:custGeom>
            <a:avLst/>
            <a:gdLst>
              <a:gd name="connsiteX0" fmla="*/ 1828801 w 9416144"/>
              <a:gd name="connsiteY0" fmla="*/ 0 h 3393440"/>
              <a:gd name="connsiteX1" fmla="*/ 2337919 w 9416144"/>
              <a:gd name="connsiteY1" fmla="*/ 0 h 3393440"/>
              <a:gd name="connsiteX2" fmla="*/ 2337919 w 9416144"/>
              <a:gd name="connsiteY2" fmla="*/ 914167 h 3393440"/>
              <a:gd name="connsiteX3" fmla="*/ 6250002 w 9416144"/>
              <a:gd name="connsiteY3" fmla="*/ 914167 h 3393440"/>
              <a:gd name="connsiteX4" fmla="*/ 6250002 w 9416144"/>
              <a:gd name="connsiteY4" fmla="*/ 0 h 3393440"/>
              <a:gd name="connsiteX5" fmla="*/ 9416144 w 9416144"/>
              <a:gd name="connsiteY5" fmla="*/ 0 h 3393440"/>
              <a:gd name="connsiteX6" fmla="*/ 9416144 w 9416144"/>
              <a:gd name="connsiteY6" fmla="*/ 3393440 h 3393440"/>
              <a:gd name="connsiteX7" fmla="*/ 0 w 9416144"/>
              <a:gd name="connsiteY7" fmla="*/ 3393440 h 3393440"/>
              <a:gd name="connsiteX8" fmla="*/ 0 w 9416144"/>
              <a:gd name="connsiteY8" fmla="*/ 909980 h 3393440"/>
              <a:gd name="connsiteX9" fmla="*/ 1828801 w 9416144"/>
              <a:gd name="connsiteY9" fmla="*/ 909980 h 339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16144" h="3393440">
                <a:moveTo>
                  <a:pt x="1828801" y="0"/>
                </a:moveTo>
                <a:lnTo>
                  <a:pt x="2337919" y="0"/>
                </a:lnTo>
                <a:lnTo>
                  <a:pt x="2337919" y="914167"/>
                </a:lnTo>
                <a:lnTo>
                  <a:pt x="6250002" y="914167"/>
                </a:lnTo>
                <a:lnTo>
                  <a:pt x="6250002" y="0"/>
                </a:lnTo>
                <a:lnTo>
                  <a:pt x="9416144" y="0"/>
                </a:lnTo>
                <a:lnTo>
                  <a:pt x="9416144" y="3393440"/>
                </a:lnTo>
                <a:lnTo>
                  <a:pt x="0" y="3393440"/>
                </a:lnTo>
                <a:lnTo>
                  <a:pt x="0" y="909980"/>
                </a:lnTo>
                <a:lnTo>
                  <a:pt x="1828801" y="9099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17" name="직사각형 13">
            <a:extLst>
              <a:ext uri="{FF2B5EF4-FFF2-40B4-BE49-F238E27FC236}">
                <a16:creationId xmlns:a16="http://schemas.microsoft.com/office/drawing/2014/main" id="{FB767328-CAAF-2370-40C9-7FD1E2FFD534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직선 연결선 14">
            <a:extLst>
              <a:ext uri="{FF2B5EF4-FFF2-40B4-BE49-F238E27FC236}">
                <a16:creationId xmlns:a16="http://schemas.microsoft.com/office/drawing/2014/main" id="{93781711-94E0-22A9-80D6-CC0877B536D0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C7613D-F230-0603-D070-69D0EB92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5688" y="6407883"/>
            <a:ext cx="9281462" cy="365125"/>
          </a:xfrm>
        </p:spPr>
        <p:txBody>
          <a:bodyPr/>
          <a:lstStyle>
            <a:lvl1pPr algn="r"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88A5D-00BE-03CE-22A7-9C3C6024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07883"/>
            <a:ext cx="406400" cy="365125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7AC6583-A337-47A4-5A17-52564337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293" y="335253"/>
            <a:ext cx="7820758" cy="829756"/>
          </a:xfrm>
        </p:spPr>
        <p:txBody>
          <a:bodyPr/>
          <a:lstStyle>
            <a:lvl1pPr algn="r" latinLnBrk="0">
              <a:defRPr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28C4327E-1EBA-781C-EEB1-8DAD887CE3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584" y="1507407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06DD7C30-4836-0D02-5A0C-E4FC2A23FC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22785" y="2285325"/>
            <a:ext cx="3216769" cy="1823007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B92CF4D4-7679-996D-0657-F38D2E1827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5540" y="1511594"/>
            <a:ext cx="3082341" cy="592863"/>
          </a:xfrm>
        </p:spPr>
        <p:txBody>
          <a:bodyPr>
            <a:noAutofit/>
          </a:bodyPr>
          <a:lstStyle>
            <a:lvl1pPr marL="0" indent="0" algn="ctr" latinLnBrk="0">
              <a:buNone/>
              <a:defRPr sz="28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A2B11ABE-50EF-202A-9E15-A2F267C1EF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5051" y="2298053"/>
            <a:ext cx="3216769" cy="1823007"/>
          </a:xfrm>
        </p:spPr>
        <p:txBody>
          <a:bodyPr>
            <a:normAutofit/>
          </a:bodyPr>
          <a:lstStyle>
            <a:lvl1pPr marL="0" indent="0" algn="ctr" latinLnBrk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9983DAC6-07AB-F13C-42D5-9880463DF3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750" y="6443742"/>
            <a:ext cx="904800" cy="216000"/>
          </a:xfrm>
          <a:prstGeom prst="rect">
            <a:avLst/>
          </a:prstGeom>
        </p:spPr>
      </p:pic>
      <p:pic>
        <p:nvPicPr>
          <p:cNvPr id="57" name="Picture 5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BF3DEB1-7952-5D99-1146-9928E1249C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43" y="6443742"/>
            <a:ext cx="103335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879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7">
            <a:extLst>
              <a:ext uri="{FF2B5EF4-FFF2-40B4-BE49-F238E27FC236}">
                <a16:creationId xmlns:a16="http://schemas.microsoft.com/office/drawing/2014/main" id="{A8D2865B-8183-E696-3F90-BD44C2A9B73F}"/>
              </a:ext>
            </a:extLst>
          </p:cNvPr>
          <p:cNvSpPr/>
          <p:nvPr userDrawn="1"/>
        </p:nvSpPr>
        <p:spPr>
          <a:xfrm>
            <a:off x="6548204" y="782320"/>
            <a:ext cx="4688756" cy="4958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4B0B235-29AD-30BA-1551-D229DBF8E3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42160"/>
            <a:ext cx="7701280" cy="4815840"/>
          </a:xfrm>
          <a:custGeom>
            <a:avLst/>
            <a:gdLst>
              <a:gd name="connsiteX0" fmla="*/ 0 w 7701280"/>
              <a:gd name="connsiteY0" fmla="*/ 0 h 4815840"/>
              <a:gd name="connsiteX1" fmla="*/ 6548204 w 7701280"/>
              <a:gd name="connsiteY1" fmla="*/ 0 h 4815840"/>
              <a:gd name="connsiteX2" fmla="*/ 6548204 w 7701280"/>
              <a:gd name="connsiteY2" fmla="*/ 3698240 h 4815840"/>
              <a:gd name="connsiteX3" fmla="*/ 7701280 w 7701280"/>
              <a:gd name="connsiteY3" fmla="*/ 3698240 h 4815840"/>
              <a:gd name="connsiteX4" fmla="*/ 7701280 w 7701280"/>
              <a:gd name="connsiteY4" fmla="*/ 4815840 h 4815840"/>
              <a:gd name="connsiteX5" fmla="*/ 0 w 7701280"/>
              <a:gd name="connsiteY5" fmla="*/ 4815840 h 481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01280" h="4815840">
                <a:moveTo>
                  <a:pt x="0" y="0"/>
                </a:moveTo>
                <a:lnTo>
                  <a:pt x="6548204" y="0"/>
                </a:lnTo>
                <a:lnTo>
                  <a:pt x="6548204" y="3698240"/>
                </a:lnTo>
                <a:lnTo>
                  <a:pt x="7701280" y="3698240"/>
                </a:lnTo>
                <a:lnTo>
                  <a:pt x="7701280" y="4815840"/>
                </a:lnTo>
                <a:lnTo>
                  <a:pt x="0" y="48158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latinLnBrk="0">
              <a:defRPr/>
            </a:lvl1pPr>
          </a:lstStyle>
          <a:p>
            <a:endParaRPr lang="ko-KR" altLang="en-US"/>
          </a:p>
        </p:txBody>
      </p:sp>
      <p:sp>
        <p:nvSpPr>
          <p:cNvPr id="6" name="직사각형 13">
            <a:extLst>
              <a:ext uri="{FF2B5EF4-FFF2-40B4-BE49-F238E27FC236}">
                <a16:creationId xmlns:a16="http://schemas.microsoft.com/office/drawing/2014/main" id="{06603615-D885-DA14-54F6-0694FC08B87A}"/>
              </a:ext>
            </a:extLst>
          </p:cNvPr>
          <p:cNvSpPr/>
          <p:nvPr userDrawn="1"/>
        </p:nvSpPr>
        <p:spPr>
          <a:xfrm>
            <a:off x="-3409" y="149737"/>
            <a:ext cx="2816053" cy="30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Science Impact Pathways</a:t>
            </a:r>
            <a:r>
              <a:rPr lang="en-GR" sz="1400" spc="100" baseline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400" spc="100" baseline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직선 연결선 14">
            <a:extLst>
              <a:ext uri="{FF2B5EF4-FFF2-40B4-BE49-F238E27FC236}">
                <a16:creationId xmlns:a16="http://schemas.microsoft.com/office/drawing/2014/main" id="{213F5033-053B-665B-D011-8AD6CB321C34}"/>
              </a:ext>
            </a:extLst>
          </p:cNvPr>
          <p:cNvCxnSpPr>
            <a:cxnSpLocks/>
          </p:cNvCxnSpPr>
          <p:nvPr userDrawn="1"/>
        </p:nvCxnSpPr>
        <p:spPr>
          <a:xfrm>
            <a:off x="2812644" y="303624"/>
            <a:ext cx="6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26">
            <a:extLst>
              <a:ext uri="{FF2B5EF4-FFF2-40B4-BE49-F238E27FC236}">
                <a16:creationId xmlns:a16="http://schemas.microsoft.com/office/drawing/2014/main" id="{379D4D00-B65C-E451-BFFC-E72D4364D6DA}"/>
              </a:ext>
            </a:extLst>
          </p:cNvPr>
          <p:cNvCxnSpPr/>
          <p:nvPr userDrawn="1"/>
        </p:nvCxnSpPr>
        <p:spPr>
          <a:xfrm>
            <a:off x="7157472" y="1625600"/>
            <a:ext cx="4320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B9B9D538-ADB7-9978-D197-EFB8217699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04717" y="2649749"/>
            <a:ext cx="3608570" cy="2582651"/>
          </a:xfrm>
        </p:spPr>
        <p:txBody>
          <a:bodyPr>
            <a:normAutofit/>
          </a:bodyPr>
          <a:lstStyle>
            <a:lvl1pPr marL="0" indent="0" algn="l" latinLnBrk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444F204-BF7C-AECE-B03A-1884AA9BB3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4718" y="1876018"/>
            <a:ext cx="3608570" cy="592863"/>
          </a:xfrm>
        </p:spPr>
        <p:txBody>
          <a:bodyPr>
            <a:noAutofit/>
          </a:bodyPr>
          <a:lstStyle>
            <a:lvl1pPr marL="0" indent="0" algn="l" latinLnBrk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BF72F9-6764-A52F-5D15-7E2F715D0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8921" y="6356350"/>
            <a:ext cx="8923480" cy="351913"/>
          </a:xfrm>
        </p:spPr>
        <p:txBody>
          <a:bodyPr/>
          <a:lstStyle>
            <a:lvl1pPr latinLnBrk="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0B5B55-EA81-B90E-17EE-83BB54E7954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27948" y="6343138"/>
            <a:ext cx="406400" cy="365125"/>
          </a:xfrm>
        </p:spPr>
        <p:txBody>
          <a:bodyPr/>
          <a:lstStyle>
            <a:lvl1pPr latinLnBrk="0">
              <a:defRPr/>
            </a:lvl1pPr>
          </a:lstStyle>
          <a:p>
            <a:fld id="{A7C5F96A-FEAE-443E-B4B9-0C81AFB4B7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615E870-7BC5-865B-9A4A-33AE9C741F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7970" y="6471174"/>
            <a:ext cx="679450" cy="162203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73016C-21EF-229A-46E6-9566E256E2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01" y="6444275"/>
            <a:ext cx="1030490" cy="216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0977D84-E753-F088-CE74-9530B3D4C3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509600"/>
            <a:ext cx="5109428" cy="172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1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78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13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41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116.xml"/><Relationship Id="rId40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36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Relationship Id="rId35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33" Type="http://schemas.openxmlformats.org/officeDocument/2006/relationships/slideLayout" Target="../slideLayouts/slideLayout112.xml"/><Relationship Id="rId38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838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GB" altLang="ko-KR" dirty="0"/>
              <a:t>OpenAIRE &amp; PathOS | </a:t>
            </a:r>
            <a:r>
              <a:rPr lang="en-GB" altLang="ko-KR" dirty="0" err="1"/>
              <a:t>openCost</a:t>
            </a:r>
            <a:r>
              <a:rPr lang="en-GB" altLang="ko-KR" dirty="0"/>
              <a:t> Conference 2024 | Regensburg</a:t>
            </a: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9232" y="6356350"/>
            <a:ext cx="504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264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72" r:id="rId2"/>
    <p:sldLayoutId id="2147483993" r:id="rId3"/>
    <p:sldLayoutId id="2147483989" r:id="rId4"/>
    <p:sldLayoutId id="2147483985" r:id="rId5"/>
    <p:sldLayoutId id="2147483982" r:id="rId6"/>
    <p:sldLayoutId id="2147483990" r:id="rId7"/>
    <p:sldLayoutId id="2147483986" r:id="rId8"/>
    <p:sldLayoutId id="2147484001" r:id="rId9"/>
    <p:sldLayoutId id="2147483992" r:id="rId10"/>
    <p:sldLayoutId id="2147483998" r:id="rId11"/>
    <p:sldLayoutId id="2147483997" r:id="rId12"/>
    <p:sldLayoutId id="2147484000" r:id="rId13"/>
    <p:sldLayoutId id="2147483934" r:id="rId14"/>
    <p:sldLayoutId id="2147483987" r:id="rId15"/>
    <p:sldLayoutId id="2147483999" r:id="rId16"/>
    <p:sldLayoutId id="2147484003" r:id="rId17"/>
    <p:sldLayoutId id="2147483988" r:id="rId18"/>
    <p:sldLayoutId id="2147483935" r:id="rId19"/>
    <p:sldLayoutId id="2147483983" r:id="rId20"/>
    <p:sldLayoutId id="2147484002" r:id="rId21"/>
    <p:sldLayoutId id="2147483991" r:id="rId22"/>
    <p:sldLayoutId id="2147483936" r:id="rId23"/>
    <p:sldLayoutId id="2147483938" r:id="rId24"/>
    <p:sldLayoutId id="2147483939" r:id="rId25"/>
    <p:sldLayoutId id="2147483944" r:id="rId26"/>
    <p:sldLayoutId id="2147483973" r:id="rId27"/>
    <p:sldLayoutId id="2147483974" r:id="rId28"/>
    <p:sldLayoutId id="2147483979" r:id="rId29"/>
    <p:sldLayoutId id="2147483980" r:id="rId30"/>
    <p:sldLayoutId id="2147483981" r:id="rId31"/>
    <p:sldLayoutId id="2147483975" r:id="rId32"/>
    <p:sldLayoutId id="2147483976" r:id="rId33"/>
    <p:sldLayoutId id="2147483958" r:id="rId34"/>
    <p:sldLayoutId id="2147483977" r:id="rId35"/>
    <p:sldLayoutId id="2147483978" r:id="rId36"/>
    <p:sldLayoutId id="2147483984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noProof="0"/>
              <a:t>Enter Title here</a:t>
            </a:r>
            <a:endParaRPr lang="ko-KR" altLang="en-GB" noProof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GB" noProof="0"/>
              <a:t>마스터 텍스트 스타일 편집</a:t>
            </a:r>
          </a:p>
          <a:p>
            <a:pPr lvl="1"/>
            <a:r>
              <a:rPr lang="ko-KR" altLang="en-GB" noProof="0"/>
              <a:t>둘째 수준</a:t>
            </a:r>
            <a:endParaRPr lang="en-GB" altLang="ko-KR" noProof="0"/>
          </a:p>
          <a:p>
            <a:pPr lvl="2"/>
            <a:r>
              <a:rPr lang="ko-KR" altLang="en-GB" noProof="0"/>
              <a:t>셋째 수준</a:t>
            </a:r>
            <a:endParaRPr lang="en-GB" altLang="ko-KR" noProof="0"/>
          </a:p>
          <a:p>
            <a:pPr lvl="3"/>
            <a:r>
              <a:rPr lang="ko-KR" altLang="en-GB" noProof="0"/>
              <a:t>넷째 수준</a:t>
            </a:r>
            <a:endParaRPr lang="en-GB" altLang="ko-KR" noProof="0"/>
          </a:p>
          <a:p>
            <a:pPr lvl="4"/>
            <a:r>
              <a:rPr lang="ko-KR" altLang="en-GB" noProof="0"/>
              <a:t>다섯째 수준</a:t>
            </a:r>
            <a:endParaRPr lang="en-GB" altLang="ko-KR" noProof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96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0947400" y="6356350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271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  <p:sldLayoutId id="2147484024" r:id="rId19"/>
    <p:sldLayoutId id="2147484025" r:id="rId20"/>
    <p:sldLayoutId id="2147484026" r:id="rId21"/>
    <p:sldLayoutId id="2147484042" r:id="rId22"/>
    <p:sldLayoutId id="2147484043" r:id="rId23"/>
    <p:sldLayoutId id="2147484044" r:id="rId24"/>
    <p:sldLayoutId id="2147484045" r:id="rId25"/>
    <p:sldLayoutId id="2147484046" r:id="rId26"/>
    <p:sldLayoutId id="2147484047" r:id="rId27"/>
    <p:sldLayoutId id="2147484048" r:id="rId28"/>
    <p:sldLayoutId id="2147484049" r:id="rId29"/>
    <p:sldLayoutId id="2147484050" r:id="rId30"/>
    <p:sldLayoutId id="2147484051" r:id="rId31"/>
    <p:sldLayoutId id="2147484052" r:id="rId32"/>
    <p:sldLayoutId id="2147484053" r:id="rId33"/>
    <p:sldLayoutId id="2147484054" r:id="rId34"/>
    <p:sldLayoutId id="2147484055" r:id="rId35"/>
    <p:sldLayoutId id="2147484056" r:id="rId36"/>
    <p:sldLayoutId id="2147484057" r:id="rId37"/>
    <p:sldLayoutId id="2147484058" r:id="rId38"/>
    <p:sldLayoutId id="2147484075" r:id="rId39"/>
    <p:sldLayoutId id="2147484076" r:id="rId40"/>
    <p:sldLayoutId id="2147484117" r:id="rId41"/>
    <p:sldLayoutId id="2147484119" r:id="rId42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noProof="0"/>
              <a:t>Enter Title here</a:t>
            </a:r>
            <a:endParaRPr lang="ko-KR" altLang="en-GB" noProof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GB" noProof="0" dirty="0"/>
              <a:t>마스터 텍스트 스타일 편집</a:t>
            </a:r>
          </a:p>
          <a:p>
            <a:pPr lvl="1"/>
            <a:r>
              <a:rPr lang="ko-KR" altLang="en-GB" noProof="0" dirty="0"/>
              <a:t>둘째 수준</a:t>
            </a:r>
            <a:endParaRPr lang="en-GB" altLang="ko-KR" noProof="0" dirty="0"/>
          </a:p>
          <a:p>
            <a:pPr lvl="2"/>
            <a:r>
              <a:rPr lang="ko-KR" altLang="en-GB" noProof="0" dirty="0"/>
              <a:t>셋째 수준</a:t>
            </a:r>
            <a:endParaRPr lang="en-GB" altLang="ko-KR" noProof="0" dirty="0"/>
          </a:p>
          <a:p>
            <a:pPr lvl="3"/>
            <a:r>
              <a:rPr lang="ko-KR" altLang="en-GB" noProof="0" dirty="0"/>
              <a:t>넷째 수준</a:t>
            </a:r>
            <a:endParaRPr lang="en-GB" altLang="ko-KR" noProof="0" dirty="0"/>
          </a:p>
          <a:p>
            <a:pPr lvl="4"/>
            <a:r>
              <a:rPr lang="ko-KR" altLang="en-GB" noProof="0" dirty="0"/>
              <a:t>다섯째 수준</a:t>
            </a:r>
            <a:endParaRPr lang="en-GB" altLang="ko-KR" noProof="0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96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OpenAIRE &amp; PathOS | openCost Conference 2024 | Regensburg</a:t>
            </a:r>
            <a:endParaRPr lang="en-US" alt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0947400" y="6356350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5F96A-FEAE-443E-B4B9-0C81AFB4B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537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  <p:sldLayoutId id="2147484093" r:id="rId16"/>
    <p:sldLayoutId id="2147484094" r:id="rId17"/>
    <p:sldLayoutId id="2147484095" r:id="rId18"/>
    <p:sldLayoutId id="2147484096" r:id="rId19"/>
    <p:sldLayoutId id="2147484097" r:id="rId20"/>
    <p:sldLayoutId id="2147484098" r:id="rId21"/>
    <p:sldLayoutId id="2147484099" r:id="rId22"/>
    <p:sldLayoutId id="2147484100" r:id="rId23"/>
    <p:sldLayoutId id="2147484101" r:id="rId24"/>
    <p:sldLayoutId id="2147484102" r:id="rId25"/>
    <p:sldLayoutId id="2147484103" r:id="rId26"/>
    <p:sldLayoutId id="2147484104" r:id="rId27"/>
    <p:sldLayoutId id="2147484105" r:id="rId28"/>
    <p:sldLayoutId id="2147484106" r:id="rId29"/>
    <p:sldLayoutId id="2147484107" r:id="rId30"/>
    <p:sldLayoutId id="2147484108" r:id="rId31"/>
    <p:sldLayoutId id="2147484109" r:id="rId32"/>
    <p:sldLayoutId id="2147484110" r:id="rId33"/>
    <p:sldLayoutId id="2147484111" r:id="rId34"/>
    <p:sldLayoutId id="2147484112" r:id="rId35"/>
    <p:sldLayoutId id="2147484113" r:id="rId36"/>
    <p:sldLayoutId id="2147484114" r:id="rId37"/>
    <p:sldLayoutId id="2147484115" r:id="rId38"/>
    <p:sldLayoutId id="2147484116" r:id="rId39"/>
    <p:sldLayoutId id="2147484246" r:id="rId40"/>
    <p:sldLayoutId id="2147484247" r:id="rId41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12776"/>
            <a:ext cx="10972801" cy="4713388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2100" y="6356352"/>
            <a:ext cx="10011718" cy="365125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OpenAIRE &amp; PathOS | openCost Conference 2024 | Regensburg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899" y="6356352"/>
            <a:ext cx="372501" cy="365125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2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  <p:sldLayoutId id="2147484239" r:id="rId13"/>
    <p:sldLayoutId id="2147484240" r:id="rId14"/>
    <p:sldLayoutId id="2147484241" r:id="rId15"/>
    <p:sldLayoutId id="2147484242" r:id="rId16"/>
    <p:sldLayoutId id="2147484243" r:id="rId17"/>
    <p:sldLayoutId id="2147484244" r:id="rId18"/>
  </p:sldLayoutIdLst>
  <p:hf hdr="0" dt="0"/>
  <p:txStyles>
    <p:titleStyle>
      <a:lvl1pPr algn="l" defTabSz="1218987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Open Sans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Open Sans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Open Sans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Open Sans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Open Sans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Open Sans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9.png"/><Relationship Id="rId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oamonitor.ireland.openaire.eu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45.sv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svg"/><Relationship Id="rId4" Type="http://schemas.openxmlformats.org/officeDocument/2006/relationships/image" Target="../media/image143.svg"/><Relationship Id="rId9" Type="http://schemas.openxmlformats.org/officeDocument/2006/relationships/image" Target="../media/image148.png"/><Relationship Id="rId14" Type="http://schemas.openxmlformats.org/officeDocument/2006/relationships/image" Target="../media/image1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5.png"/><Relationship Id="rId4" Type="http://schemas.openxmlformats.org/officeDocument/2006/relationships/hyperlink" Target="https://graph.openaire.eu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4" Type="http://schemas.openxmlformats.org/officeDocument/2006/relationships/hyperlink" Target="https://elements.envato.com/5-career-leadership-illustrated-concepts-EPWKVE?_ga=2.145657844.1122143125.1714007385-1841668693.171400738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sv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sv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1235/osf.io/ptjub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C96C15-8964-2E86-1A06-9D43EF6A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05" y="2783083"/>
            <a:ext cx="9528875" cy="1600657"/>
          </a:xfrm>
        </p:spPr>
        <p:txBody>
          <a:bodyPr anchor="b">
            <a:noAutofit/>
          </a:bodyPr>
          <a:lstStyle/>
          <a:p>
            <a:pPr algn="r">
              <a:spcBef>
                <a:spcPts val="4800"/>
              </a:spcBef>
            </a:pPr>
            <a:r>
              <a:rPr lang="en-US" sz="3600" dirty="0">
                <a:solidFill>
                  <a:schemeClr val="lt1"/>
                </a:solidFill>
                <a:ea typeface="Roboto Medium"/>
                <a:cs typeface="Roboto Medium"/>
                <a:sym typeface="Roboto Medium"/>
              </a:rPr>
              <a:t>Supporting Strategic Decision-Making with Open Cost Data: Insights from OpenAIRE and PathOS</a:t>
            </a:r>
            <a:br>
              <a:rPr lang="en-US" sz="3600" dirty="0">
                <a:solidFill>
                  <a:schemeClr val="lt1"/>
                </a:solidFill>
                <a:ea typeface="Roboto Medium"/>
                <a:cs typeface="Roboto Medium"/>
                <a:sym typeface="Roboto Medium"/>
              </a:rPr>
            </a:br>
            <a:r>
              <a:rPr lang="en-US" sz="3600" b="0" spc="300" dirty="0" err="1">
                <a:solidFill>
                  <a:schemeClr val="lt1"/>
                </a:solidFill>
                <a:ea typeface="Roboto Medium"/>
                <a:cs typeface="Roboto Medium"/>
                <a:sym typeface="Roboto Medium"/>
              </a:rPr>
              <a:t>openCost</a:t>
            </a:r>
            <a:r>
              <a:rPr lang="en-US" sz="3600" b="0" spc="300" dirty="0">
                <a:solidFill>
                  <a:schemeClr val="lt1"/>
                </a:solidFill>
                <a:ea typeface="Roboto Medium"/>
                <a:cs typeface="Roboto Medium"/>
                <a:sym typeface="Roboto Medium"/>
              </a:rPr>
              <a:t> Conference 2024</a:t>
            </a:r>
            <a:endParaRPr lang="en-GB" sz="2400" b="0" spc="3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FD0FA7-DD61-2C4D-3893-10646954FC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17817" y="4714614"/>
            <a:ext cx="5686163" cy="1078237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  <a:spcBef>
                <a:spcPts val="400"/>
              </a:spcBef>
            </a:pPr>
            <a:r>
              <a:rPr lang="en-GB" b="0" dirty="0"/>
              <a:t>Ioanna Grypari</a:t>
            </a:r>
          </a:p>
          <a:p>
            <a:pPr algn="r">
              <a:lnSpc>
                <a:spcPct val="110000"/>
              </a:lnSpc>
              <a:spcBef>
                <a:spcPts val="400"/>
              </a:spcBef>
            </a:pPr>
            <a:r>
              <a:rPr lang="en-US" b="0" dirty="0"/>
              <a:t>Natalia Manola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BA4E32-D6E1-D89E-CF5B-344F7E7392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9017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BC1A-B03D-F36E-D828-22E69031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17511"/>
            <a:ext cx="11449050" cy="896936"/>
          </a:xfrm>
        </p:spPr>
        <p:txBody>
          <a:bodyPr/>
          <a:lstStyle/>
          <a:p>
            <a:r>
              <a:rPr lang="de-DE" dirty="0" err="1"/>
              <a:t>Societal</a:t>
            </a:r>
            <a:r>
              <a:rPr lang="de-DE" dirty="0"/>
              <a:t> </a:t>
            </a:r>
            <a:r>
              <a:rPr lang="de-DE" dirty="0" err="1"/>
              <a:t>impact</a:t>
            </a:r>
            <a:r>
              <a:rPr lang="de-DE" dirty="0"/>
              <a:t>: 196 </a:t>
            </a:r>
            <a:r>
              <a:rPr lang="de-DE" dirty="0" err="1"/>
              <a:t>included</a:t>
            </a:r>
            <a:r>
              <a:rPr lang="de-DE" dirty="0"/>
              <a:t> </a:t>
            </a:r>
            <a:r>
              <a:rPr lang="de-DE" dirty="0" err="1"/>
              <a:t>studies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9C583-B1C5-4AFC-8F63-6D8C99F485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OpenAIRE &amp; PathOS | openCost Conference 2024 | Regensburg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9B455-BCAA-C019-A218-97B786B4F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19" y="1467924"/>
            <a:ext cx="5444881" cy="40274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9801DB-A7F6-C343-73B2-CAFEC31B9CAC}"/>
              </a:ext>
            </a:extLst>
          </p:cNvPr>
          <p:cNvGrpSpPr/>
          <p:nvPr/>
        </p:nvGrpSpPr>
        <p:grpSpPr>
          <a:xfrm>
            <a:off x="6381749" y="1467923"/>
            <a:ext cx="4820753" cy="4582207"/>
            <a:chOff x="6328270" y="1175721"/>
            <a:chExt cx="5664808" cy="50022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9C1CAC-1BA8-1813-A946-C4FAA77DC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8270" y="1175721"/>
              <a:ext cx="5664808" cy="16839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2519FB-9056-AA5E-0CAA-AADDACCBF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8270" y="3130588"/>
              <a:ext cx="5664808" cy="3047363"/>
            </a:xfrm>
            <a:prstGeom prst="rect">
              <a:avLst/>
            </a:prstGeom>
          </p:spPr>
        </p:pic>
      </p:grpSp>
      <p:pic>
        <p:nvPicPr>
          <p:cNvPr id="16" name="Picture 1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0FCCB656-A29F-279C-B542-C9AF48264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7749" r="8109" b="7119"/>
          <a:stretch/>
        </p:blipFill>
        <p:spPr>
          <a:xfrm>
            <a:off x="273607" y="5091764"/>
            <a:ext cx="1322221" cy="13137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CCC7B-463D-2A91-DA50-A108D38FC3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9281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3BDE-8B59-676B-E178-014AC4E9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n>
                  <a:solidFill>
                    <a:srgbClr val="0B00B7">
                      <a:alpha val="0"/>
                    </a:srgbClr>
                  </a:solidFill>
                </a:ln>
                <a:latin typeface="Calibri"/>
                <a:cs typeface="Calibri"/>
              </a:rPr>
              <a:t>Economic impact (work in progress)</a:t>
            </a:r>
            <a:endParaRPr lang="en-US" altLang="en-US" sz="3800" dirty="0">
              <a:ln>
                <a:solidFill>
                  <a:srgbClr val="0B00B7">
                    <a:alpha val="0"/>
                  </a:srgbClr>
                </a:solidFill>
              </a:ln>
              <a:latin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0DC6C8-F591-AB01-4AAE-C757E74A21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OpenAIRE &amp; PathOS | openCost Conference 2024 | Regensburg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94C96-133A-0DE0-E54F-8F895565DA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493044"/>
            <a:ext cx="11449050" cy="49876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GB" sz="2200" b="1" dirty="0">
                <a:ea typeface="Calibri"/>
                <a:cs typeface="Calibri"/>
              </a:rPr>
              <a:t>Literature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GB" sz="2200" dirty="0">
                <a:solidFill>
                  <a:srgbClr val="000000"/>
                </a:solidFill>
                <a:cs typeface="Calibri"/>
              </a:rPr>
              <a:t>Scarce company data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GB" sz="2200" dirty="0">
                <a:solidFill>
                  <a:srgbClr val="000000"/>
                </a:solidFill>
                <a:cs typeface="Calibri"/>
              </a:rPr>
              <a:t>Many theoretical papers on expected gains, but few with real evidence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GB" sz="2200" dirty="0">
                <a:solidFill>
                  <a:srgbClr val="000000"/>
                </a:solidFill>
                <a:cs typeface="Calibri"/>
              </a:rPr>
              <a:t>Most papers on Open Science, Open Access and Open Data, few on Citizen Science, Open Source or Open Code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GB" sz="2200" dirty="0">
                <a:solidFill>
                  <a:srgbClr val="000000"/>
                </a:solidFill>
                <a:cs typeface="Calibri"/>
              </a:rPr>
              <a:t>Most evidence comes from the medical and biotech 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sector</a:t>
            </a:r>
            <a:endParaRPr lang="en-GB" sz="2200" dirty="0">
              <a:solidFill>
                <a:srgbClr val="000000"/>
              </a:solidFill>
              <a:cs typeface="Calibri"/>
            </a:endParaRPr>
          </a:p>
          <a:p>
            <a:pPr marL="0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GB" sz="2200" b="1" dirty="0">
                <a:cs typeface="Calibri"/>
              </a:rPr>
              <a:t>Challenges/evidence gaps</a:t>
            </a:r>
            <a:endParaRPr lang="en-GB" sz="2200" b="1" dirty="0">
              <a:ea typeface="Calibri" panose="020F0502020204030204"/>
              <a:cs typeface="Calibri"/>
            </a:endParaRP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GB" sz="2200" dirty="0">
                <a:solidFill>
                  <a:srgbClr val="000000"/>
                </a:solidFill>
                <a:cs typeface="Calibri"/>
              </a:rPr>
              <a:t>Great difficulties in identifying either business (turnover/profits) or macroeconomic impacts 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GB" sz="2200" dirty="0">
                <a:solidFill>
                  <a:srgbClr val="000000"/>
                </a:solidFill>
                <a:cs typeface="Calibri"/>
              </a:rPr>
              <a:t>A lot more case studies and broader assessments are needed to allow for meta-analyses</a:t>
            </a:r>
            <a:endParaRPr lang="en-GB" sz="22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505CF-AC09-9AAE-B4D4-F3B2010030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6327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ED72-E3A8-1C62-F509-B653BF70F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/>
                <a:ea typeface="Calibri"/>
                <a:cs typeface="Calibri"/>
              </a:rPr>
              <a:t>Implications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78673-3E73-271C-3FC5-AAEF4501E6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OpenAIRE &amp; PathOS | openCost Conference 2024 | Regensburg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21DC5-8880-360C-D21A-F7581229D7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4000"/>
              </a:lnSpc>
              <a:spcBef>
                <a:spcPts val="2400"/>
              </a:spcBef>
            </a:pPr>
            <a:r>
              <a:rPr lang="en-US" dirty="0"/>
              <a:t>Significant knowledge gaps -  particularly </a:t>
            </a:r>
            <a:r>
              <a:rPr lang="en-US" dirty="0" err="1"/>
              <a:t>wrt</a:t>
            </a:r>
            <a:r>
              <a:rPr lang="en-US" dirty="0"/>
              <a:t> economic implications</a:t>
            </a:r>
          </a:p>
          <a:p>
            <a:pPr>
              <a:lnSpc>
                <a:spcPct val="114000"/>
              </a:lnSpc>
              <a:spcBef>
                <a:spcPts val="2400"/>
              </a:spcBef>
            </a:pPr>
            <a:r>
              <a:rPr lang="en-US" dirty="0"/>
              <a:t>Areas with strong evidence may lack policy support (e.g. Citizen Science)</a:t>
            </a:r>
          </a:p>
          <a:p>
            <a:pPr>
              <a:lnSpc>
                <a:spcPct val="114000"/>
              </a:lnSpc>
              <a:spcBef>
                <a:spcPts val="2400"/>
              </a:spcBef>
            </a:pPr>
            <a:r>
              <a:rPr lang="en-US" dirty="0"/>
              <a:t>Key challenges in measuring causal relationships and a lack of standardized definitions</a:t>
            </a:r>
          </a:p>
          <a:p>
            <a:pPr>
              <a:lnSpc>
                <a:spcPct val="114000"/>
              </a:lnSpc>
              <a:spcBef>
                <a:spcPts val="2400"/>
              </a:spcBef>
            </a:pPr>
            <a:r>
              <a:rPr lang="en-US" dirty="0"/>
              <a:t>Future monitoring relies on Open Data and should focus on impact, employing mixed methods to identify causal pathways.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1D984-B6FC-C12B-526B-1D1890BD6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9350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5937-3FDE-0548-04A5-ED77D450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sz="5400" spc="600" dirty="0">
                <a:solidFill>
                  <a:schemeClr val="bg1"/>
                </a:solidFill>
              </a:rPr>
              <a:t>Monitoring</a:t>
            </a:r>
            <a:endParaRPr lang="en-US" spc="60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CA6DA-6B18-9A85-798C-8454F66DF2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960A2-9DAD-BA73-2C4D-193D6C43B1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3953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CE06-2611-3AE8-C3E0-AFB53D21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Monitoring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D721E-CC84-CE1D-AA4C-B69767A21E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1528011"/>
            <a:ext cx="10974387" cy="495701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4000"/>
              </a:lnSpc>
              <a:spcBef>
                <a:spcPts val="1800"/>
              </a:spcBef>
            </a:pPr>
            <a:r>
              <a:rPr lang="en-US" dirty="0">
                <a:solidFill>
                  <a:srgbClr val="000000"/>
                </a:solidFill>
              </a:rPr>
              <a:t>Monitoring </a:t>
            </a:r>
            <a:r>
              <a:rPr lang="en-US" b="1" dirty="0"/>
              <a:t>uptake</a:t>
            </a:r>
            <a:r>
              <a:rPr lang="en-US" dirty="0">
                <a:solidFill>
                  <a:srgbClr val="000000"/>
                </a:solidFill>
              </a:rPr>
              <a:t> provides insights into participation levels. Monitoring </a:t>
            </a:r>
            <a:r>
              <a:rPr lang="en-US" b="1" dirty="0"/>
              <a:t>impact</a:t>
            </a:r>
            <a:r>
              <a:rPr lang="en-US" dirty="0">
                <a:solidFill>
                  <a:srgbClr val="000000"/>
                </a:solidFill>
              </a:rPr>
              <a:t> assesses the effectiveness and outcomes of Open Science.</a:t>
            </a:r>
          </a:p>
          <a:p>
            <a:pPr>
              <a:lnSpc>
                <a:spcPct val="134000"/>
              </a:lnSpc>
              <a:spcBef>
                <a:spcPts val="1800"/>
              </a:spcBef>
            </a:pPr>
            <a:r>
              <a:rPr lang="en-US" dirty="0">
                <a:solidFill>
                  <a:srgbClr val="000000"/>
                </a:solidFill>
              </a:rPr>
              <a:t>Essential to differentiate between </a:t>
            </a:r>
            <a:r>
              <a:rPr lang="en-US" b="1" dirty="0"/>
              <a:t>correlation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b="1" dirty="0"/>
              <a:t>causation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34000"/>
              </a:lnSpc>
              <a:spcBef>
                <a:spcPts val="1800"/>
              </a:spcBef>
            </a:pPr>
            <a:r>
              <a:rPr lang="en-US" b="1" dirty="0"/>
              <a:t>Financial implications </a:t>
            </a:r>
            <a:r>
              <a:rPr lang="en-US" dirty="0">
                <a:solidFill>
                  <a:srgbClr val="000000"/>
                </a:solidFill>
              </a:rPr>
              <a:t>are critical for decision-making. Accurate </a:t>
            </a:r>
            <a:r>
              <a:rPr lang="en-US" b="1" dirty="0"/>
              <a:t>cost assessments </a:t>
            </a:r>
            <a:r>
              <a:rPr lang="en-US" dirty="0">
                <a:solidFill>
                  <a:srgbClr val="000000"/>
                </a:solidFill>
              </a:rPr>
              <a:t>support effective budgeting and resource allocation. Cost changes can </a:t>
            </a:r>
            <a:r>
              <a:rPr lang="en-US" b="1" dirty="0"/>
              <a:t>distort the market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34000"/>
              </a:lnSpc>
              <a:spcBef>
                <a:spcPts val="1800"/>
              </a:spcBef>
            </a:pPr>
            <a:r>
              <a:rPr lang="en-US" b="1" dirty="0"/>
              <a:t>Continuous monitoring </a:t>
            </a:r>
            <a:r>
              <a:rPr lang="en-US" dirty="0">
                <a:solidFill>
                  <a:srgbClr val="000000"/>
                </a:solidFill>
              </a:rPr>
              <a:t>helps identify and mitigate these distortions.</a:t>
            </a:r>
          </a:p>
          <a:p>
            <a:pPr>
              <a:lnSpc>
                <a:spcPct val="134000"/>
              </a:lnSpc>
              <a:spcBef>
                <a:spcPts val="1800"/>
              </a:spcBef>
            </a:pPr>
            <a:r>
              <a:rPr lang="en-US" b="1" dirty="0"/>
              <a:t>Data-driven insights </a:t>
            </a:r>
            <a:r>
              <a:rPr lang="en-US" dirty="0">
                <a:solidFill>
                  <a:srgbClr val="000000"/>
                </a:solidFill>
              </a:rPr>
              <a:t>enable informed policy and funding decisions, enhance transparency and accountability in Open Science investments.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41CE30-790E-794B-3854-8BA9B320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 dirty="0"/>
              <a:t>OpenAIRE &amp; PathOS | </a:t>
            </a:r>
            <a:r>
              <a:rPr lang="en-GB" altLang="ko-KR" dirty="0" err="1"/>
              <a:t>openCost</a:t>
            </a:r>
            <a:r>
              <a:rPr lang="en-GB" altLang="ko-KR" dirty="0"/>
              <a:t> Conference 2024 | Regensburg</a:t>
            </a:r>
            <a:endParaRPr lang="ko-KR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D8A50-A6A9-DCA3-6AB8-5D44E62D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9128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/>
        </p:nvSpPr>
        <p:spPr>
          <a:xfrm>
            <a:off x="5633716" y="609551"/>
            <a:ext cx="3641488" cy="99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sz="2800" dirty="0">
                <a:solidFill>
                  <a:srgbClr val="0B00B7"/>
                </a:solidFill>
                <a:ea typeface="Roboto"/>
                <a:cs typeface="Roboto"/>
                <a:sym typeface="Roboto"/>
              </a:rPr>
              <a:t>THE</a:t>
            </a:r>
            <a:r>
              <a:rPr lang="el" sz="2800" dirty="0">
                <a:solidFill>
                  <a:srgbClr val="0B00B7"/>
                </a:solidFill>
                <a:ea typeface="Roboto"/>
                <a:cs typeface="Roboto"/>
                <a:sym typeface="Roboto"/>
              </a:rPr>
              <a:t> </a:t>
            </a:r>
            <a:r>
              <a:rPr lang="el" sz="2800" b="1" dirty="0">
                <a:solidFill>
                  <a:srgbClr val="0B00B7"/>
                </a:solidFill>
                <a:ea typeface="Roboto"/>
                <a:cs typeface="Roboto"/>
                <a:sym typeface="Roboto"/>
              </a:rPr>
              <a:t>MISSION</a:t>
            </a:r>
            <a:endParaRPr sz="2800" b="1" dirty="0">
              <a:solidFill>
                <a:srgbClr val="0B00B7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5708073" y="1287379"/>
            <a:ext cx="5914431" cy="2340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l" sz="2000" dirty="0">
                <a:solidFill>
                  <a:srgbClr val="0B00B7"/>
                </a:solidFill>
                <a:sym typeface="Roboto Light"/>
              </a:rPr>
              <a:t>Shift scholarly communication towards </a:t>
            </a:r>
            <a:r>
              <a:rPr lang="el" sz="2000" b="1" dirty="0">
                <a:solidFill>
                  <a:srgbClr val="0B00B7"/>
                </a:solidFill>
                <a:sym typeface="Roboto Light"/>
              </a:rPr>
              <a:t>openness </a:t>
            </a:r>
            <a:r>
              <a:rPr lang="el" sz="2000" dirty="0">
                <a:solidFill>
                  <a:srgbClr val="0B00B7"/>
                </a:solidFill>
                <a:sym typeface="Roboto Light"/>
              </a:rPr>
              <a:t>and</a:t>
            </a:r>
            <a:r>
              <a:rPr lang="el" sz="2000" b="1" dirty="0">
                <a:solidFill>
                  <a:srgbClr val="0B00B7"/>
                </a:solidFill>
                <a:sym typeface="Roboto Light"/>
              </a:rPr>
              <a:t> transparency</a:t>
            </a:r>
            <a:r>
              <a:rPr lang="el" sz="2000" dirty="0">
                <a:solidFill>
                  <a:srgbClr val="0B00B7"/>
                </a:solidFill>
                <a:sym typeface="Roboto Light"/>
              </a:rPr>
              <a:t>, mobilising R&amp;I actors to co-develop, co-invest and assume co-ownership of an open scholarly communication ecosystem.</a:t>
            </a:r>
            <a:endParaRPr sz="2000" dirty="0">
              <a:solidFill>
                <a:srgbClr val="0B00B7"/>
              </a:solidFill>
              <a:sym typeface="Roboto Light"/>
            </a:endParaRPr>
          </a:p>
        </p:txBody>
      </p:sp>
      <p:pic>
        <p:nvPicPr>
          <p:cNvPr id="5" name="Picture 4" descr="A picture containing text, person, group, people&#10;&#10;Description automatically generated">
            <a:extLst>
              <a:ext uri="{FF2B5EF4-FFF2-40B4-BE49-F238E27FC236}">
                <a16:creationId xmlns:a16="http://schemas.microsoft.com/office/drawing/2014/main" id="{CD31DCB4-303D-E2DB-E458-45B9DAE2D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0" t="3360" r="1963" b="2414"/>
          <a:stretch/>
        </p:blipFill>
        <p:spPr>
          <a:xfrm>
            <a:off x="1209124" y="1558253"/>
            <a:ext cx="3641488" cy="4139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00B661-762B-F58D-5C06-C20D77F771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52" y="47276"/>
            <a:ext cx="3641488" cy="12910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CC5C6E-11F3-7AFB-8632-71E900C7F711}"/>
              </a:ext>
            </a:extLst>
          </p:cNvPr>
          <p:cNvSpPr txBox="1"/>
          <p:nvPr/>
        </p:nvSpPr>
        <p:spPr>
          <a:xfrm>
            <a:off x="5708074" y="3628123"/>
            <a:ext cx="54476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B00B7"/>
                </a:solidFill>
                <a:sym typeface="Roboto"/>
              </a:rPr>
              <a:t>A</a:t>
            </a:r>
            <a:r>
              <a:rPr lang="en-GB" sz="2000" dirty="0">
                <a:sym typeface="Roboto"/>
              </a:rPr>
              <a:t> </a:t>
            </a:r>
            <a:r>
              <a:rPr lang="en-GB" sz="2000" b="1" dirty="0">
                <a:solidFill>
                  <a:schemeClr val="bg2"/>
                </a:solidFill>
                <a:sym typeface="Roboto"/>
              </a:rPr>
              <a:t>Scholarly Communication e-Infrastructure</a:t>
            </a:r>
            <a:r>
              <a:rPr lang="en-GB" sz="2000" dirty="0">
                <a:sym typeface="Roboto"/>
              </a:rPr>
              <a:t> </a:t>
            </a:r>
            <a:r>
              <a:rPr lang="en-GB" sz="2000" dirty="0">
                <a:solidFill>
                  <a:srgbClr val="0B00B7"/>
                </a:solidFill>
                <a:sym typeface="Roboto"/>
              </a:rPr>
              <a:t>that brings together </a:t>
            </a:r>
            <a:r>
              <a:rPr lang="en-GB" sz="2000" b="1" dirty="0">
                <a:solidFill>
                  <a:srgbClr val="0B00B7"/>
                </a:solidFill>
                <a:sym typeface="Roboto"/>
              </a:rPr>
              <a:t>human capital </a:t>
            </a:r>
            <a:r>
              <a:rPr lang="en-GB" sz="2000" dirty="0">
                <a:solidFill>
                  <a:srgbClr val="0B00B7"/>
                </a:solidFill>
                <a:sym typeface="Roboto"/>
              </a:rPr>
              <a:t>and </a:t>
            </a:r>
            <a:r>
              <a:rPr lang="en-GB" sz="2000" b="1" dirty="0">
                <a:solidFill>
                  <a:srgbClr val="0B00B7"/>
                </a:solidFill>
                <a:sym typeface="Roboto"/>
              </a:rPr>
              <a:t>advanced ICT services</a:t>
            </a:r>
            <a:r>
              <a:rPr lang="el-GR" sz="2000" b="1" dirty="0">
                <a:solidFill>
                  <a:srgbClr val="0B00B7"/>
                </a:solidFill>
                <a:sym typeface="Roboto"/>
              </a:rPr>
              <a:t>.</a:t>
            </a:r>
            <a:endParaRPr lang="en-US" sz="2000" b="1" dirty="0">
              <a:solidFill>
                <a:srgbClr val="0B00B7"/>
              </a:solidFill>
              <a:sym typeface="Roboto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>
                <a:solidFill>
                  <a:srgbClr val="0B00B7"/>
                </a:solidFill>
                <a:sym typeface="Roboto"/>
              </a:rPr>
              <a:t>	</a:t>
            </a:r>
            <a:r>
              <a:rPr lang="en-US" sz="2000" dirty="0">
                <a:solidFill>
                  <a:srgbClr val="0B00B7"/>
                </a:solidFill>
                <a:sym typeface="Roboto"/>
              </a:rPr>
              <a:t>Aligning policies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rgbClr val="0B00B7"/>
                </a:solidFill>
                <a:sym typeface="Roboto"/>
              </a:rPr>
              <a:t>	Operating services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rgbClr val="0B00B7"/>
                </a:solidFill>
                <a:sym typeface="Roboto"/>
              </a:rPr>
              <a:t>	Offering training</a:t>
            </a:r>
            <a:endParaRPr lang="en-GB" sz="2000" dirty="0">
              <a:solidFill>
                <a:srgbClr val="0B00B7"/>
              </a:solidFill>
            </a:endParaRPr>
          </a:p>
        </p:txBody>
      </p:sp>
      <p:sp>
        <p:nvSpPr>
          <p:cNvPr id="17" name="Google Shape;107;p18">
            <a:extLst>
              <a:ext uri="{FF2B5EF4-FFF2-40B4-BE49-F238E27FC236}">
                <a16:creationId xmlns:a16="http://schemas.microsoft.com/office/drawing/2014/main" id="{271FAAD2-C1B5-559A-E95D-23B39C7635FB}"/>
              </a:ext>
            </a:extLst>
          </p:cNvPr>
          <p:cNvSpPr txBox="1"/>
          <p:nvPr/>
        </p:nvSpPr>
        <p:spPr>
          <a:xfrm>
            <a:off x="5708074" y="2787222"/>
            <a:ext cx="3561588" cy="10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sz="2800" dirty="0">
                <a:solidFill>
                  <a:srgbClr val="0B00B7"/>
                </a:solidFill>
                <a:ea typeface="Roboto Light"/>
                <a:cs typeface="Roboto Light"/>
                <a:sym typeface="Roboto Light"/>
              </a:rPr>
              <a:t>WHAT </a:t>
            </a:r>
            <a:r>
              <a:rPr lang="en-US" sz="2800" b="1" dirty="0">
                <a:solidFill>
                  <a:srgbClr val="0B00B7"/>
                </a:solidFill>
                <a:ea typeface="Roboto Light"/>
                <a:cs typeface="Roboto Light"/>
                <a:sym typeface="Roboto Light"/>
              </a:rPr>
              <a:t>WE DO</a:t>
            </a:r>
            <a:endParaRPr sz="2800" b="1" dirty="0">
              <a:solidFill>
                <a:srgbClr val="0B00B7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69873A5-92E5-682B-471C-C1AF7177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4302767-C4E7-FDC1-54F8-BD8F1AAF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8459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FA7B-7E41-013A-170B-57DCAD95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5" y="155923"/>
            <a:ext cx="10974387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OpenAIRE Monitor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BAC77-8368-7454-1460-363F77A2D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 dirty="0"/>
              <a:t>OpenAIRE &amp; PathOS | </a:t>
            </a:r>
            <a:r>
              <a:rPr lang="en-GB" altLang="ko-KR" dirty="0" err="1"/>
              <a:t>openCost</a:t>
            </a:r>
            <a:r>
              <a:rPr lang="en-GB" altLang="ko-KR" dirty="0"/>
              <a:t> Conference 2024 | Regensburg</a:t>
            </a:r>
            <a:endParaRPr lang="ko-KR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5C3EE-A627-CE3D-630B-8ED48E7D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33B2EB-4692-EC03-72F3-43E1133D7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25" y="865796"/>
            <a:ext cx="6621379" cy="365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B0A824-5B93-1DDA-D5D7-B18E068B7CBA}"/>
              </a:ext>
            </a:extLst>
          </p:cNvPr>
          <p:cNvSpPr txBox="1">
            <a:spLocks/>
          </p:cNvSpPr>
          <p:nvPr/>
        </p:nvSpPr>
        <p:spPr>
          <a:xfrm>
            <a:off x="4802241" y="1233044"/>
            <a:ext cx="7289551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1" kern="1200">
                <a:solidFill>
                  <a:srgbClr val="0B00B7"/>
                </a:solidFill>
                <a:latin typeface="+mn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600" dirty="0"/>
              <a:t>National Open Access Monitor, Ireland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AB0510-DEA4-E5DA-2F7C-23C98B8F1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498" y="1797765"/>
            <a:ext cx="7869612" cy="4447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A2EB3A-6293-636C-C094-F37CB6708B2A}"/>
              </a:ext>
            </a:extLst>
          </p:cNvPr>
          <p:cNvSpPr txBox="1"/>
          <p:nvPr/>
        </p:nvSpPr>
        <p:spPr>
          <a:xfrm>
            <a:off x="8049199" y="6332745"/>
            <a:ext cx="3954911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1" u="none" strike="noStrike" cap="none" spc="0" normalizeH="0" baseline="0">
                <a:ln>
                  <a:noFill/>
                </a:ln>
                <a:solidFill>
                  <a:srgbClr val="0B00B7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defRPr>
            </a:lvl1pPr>
          </a:lstStyle>
          <a:p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https://oamonitor.ireland.openaire.eu/</a:t>
            </a:r>
            <a:r>
              <a:rPr lang="en-GB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35F00-6170-8E54-2B08-BC7DF9655BF8}"/>
              </a:ext>
            </a:extLst>
          </p:cNvPr>
          <p:cNvSpPr txBox="1"/>
          <p:nvPr/>
        </p:nvSpPr>
        <p:spPr>
          <a:xfrm>
            <a:off x="512524" y="4573924"/>
            <a:ext cx="2957186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B00B7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https://monitor.openaire.eu/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B00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481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FE8DB-726A-D53C-D4C2-02F9E7F38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8BD9CDC-B9DA-CB15-38F3-134A0116B039}"/>
              </a:ext>
            </a:extLst>
          </p:cNvPr>
          <p:cNvSpPr/>
          <p:nvPr/>
        </p:nvSpPr>
        <p:spPr>
          <a:xfrm>
            <a:off x="973284" y="2840794"/>
            <a:ext cx="2430769" cy="2430769"/>
          </a:xfrm>
          <a:custGeom>
            <a:avLst/>
            <a:gdLst>
              <a:gd name="connsiteX0" fmla="*/ 2746820 w 2746819"/>
              <a:gd name="connsiteY0" fmla="*/ 1373410 h 2746819"/>
              <a:gd name="connsiteX1" fmla="*/ 1373410 w 2746819"/>
              <a:gd name="connsiteY1" fmla="*/ 2746819 h 2746819"/>
              <a:gd name="connsiteX2" fmla="*/ 0 w 2746819"/>
              <a:gd name="connsiteY2" fmla="*/ 1373410 h 2746819"/>
              <a:gd name="connsiteX3" fmla="*/ 1373410 w 2746819"/>
              <a:gd name="connsiteY3" fmla="*/ 0 h 2746819"/>
              <a:gd name="connsiteX4" fmla="*/ 2746820 w 2746819"/>
              <a:gd name="connsiteY4" fmla="*/ 1373410 h 274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6819" h="2746819">
                <a:moveTo>
                  <a:pt x="2746820" y="1373410"/>
                </a:moveTo>
                <a:cubicBezTo>
                  <a:pt x="2746820" y="2131923"/>
                  <a:pt x="2131923" y="2746819"/>
                  <a:pt x="1373410" y="2746819"/>
                </a:cubicBezTo>
                <a:cubicBezTo>
                  <a:pt x="614897" y="2746819"/>
                  <a:pt x="0" y="2131923"/>
                  <a:pt x="0" y="1373410"/>
                </a:cubicBezTo>
                <a:cubicBezTo>
                  <a:pt x="0" y="614896"/>
                  <a:pt x="614897" y="0"/>
                  <a:pt x="1373410" y="0"/>
                </a:cubicBezTo>
                <a:cubicBezTo>
                  <a:pt x="2131923" y="0"/>
                  <a:pt x="2746820" y="614896"/>
                  <a:pt x="2746820" y="1373410"/>
                </a:cubicBezTo>
                <a:close/>
              </a:path>
            </a:pathLst>
          </a:custGeom>
          <a:solidFill>
            <a:schemeClr val="accent1"/>
          </a:solidFill>
          <a:ln w="25400" cap="flat">
            <a:solidFill>
              <a:srgbClr val="8CC2C1"/>
            </a:solidFill>
            <a:prstDash val="solid"/>
            <a:miter/>
          </a:ln>
        </p:spPr>
        <p:txBody>
          <a:bodyPr rtlCol="0" anchor="ctr"/>
          <a:lstStyle/>
          <a:p>
            <a:pPr defTabSz="1218987"/>
            <a:endParaRPr lang="en-IN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3F6D54A-0472-4386-0B4D-74CD0CDDFCEF}"/>
              </a:ext>
            </a:extLst>
          </p:cNvPr>
          <p:cNvSpPr/>
          <p:nvPr/>
        </p:nvSpPr>
        <p:spPr>
          <a:xfrm>
            <a:off x="4306165" y="1018343"/>
            <a:ext cx="4622006" cy="2073477"/>
          </a:xfrm>
          <a:custGeom>
            <a:avLst/>
            <a:gdLst>
              <a:gd name="connsiteX0" fmla="*/ 0 w 5301519"/>
              <a:gd name="connsiteY0" fmla="*/ 1765459 h 1765458"/>
              <a:gd name="connsiteX1" fmla="*/ 570547 w 5301519"/>
              <a:gd name="connsiteY1" fmla="*/ 1765459 h 1765458"/>
              <a:gd name="connsiteX2" fmla="*/ 738283 w 5301519"/>
              <a:gd name="connsiteY2" fmla="*/ 1669352 h 1765458"/>
              <a:gd name="connsiteX3" fmla="*/ 1659541 w 5301519"/>
              <a:gd name="connsiteY3" fmla="*/ 96107 h 1765458"/>
              <a:gd name="connsiteX4" fmla="*/ 1827276 w 5301519"/>
              <a:gd name="connsiteY4" fmla="*/ 0 h 1765458"/>
              <a:gd name="connsiteX5" fmla="*/ 5301520 w 5301519"/>
              <a:gd name="connsiteY5" fmla="*/ 0 h 176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1519" h="1765458">
                <a:moveTo>
                  <a:pt x="0" y="1765459"/>
                </a:moveTo>
                <a:lnTo>
                  <a:pt x="570547" y="1765459"/>
                </a:lnTo>
                <a:cubicBezTo>
                  <a:pt x="639604" y="1765459"/>
                  <a:pt x="703421" y="1728883"/>
                  <a:pt x="738283" y="1669352"/>
                </a:cubicBezTo>
                <a:lnTo>
                  <a:pt x="1659541" y="96107"/>
                </a:lnTo>
                <a:cubicBezTo>
                  <a:pt x="1694402" y="36576"/>
                  <a:pt x="1758219" y="0"/>
                  <a:pt x="1827276" y="0"/>
                </a:cubicBezTo>
                <a:lnTo>
                  <a:pt x="5301520" y="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  <a:headEnd type="oval" w="lg" len="lg"/>
          </a:ln>
        </p:spPr>
        <p:txBody>
          <a:bodyPr rtlCol="0" anchor="ctr"/>
          <a:lstStyle/>
          <a:p>
            <a:pPr defTabSz="1218987"/>
            <a:endParaRPr lang="en-IN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6E8014C-5A6D-62C1-C953-E7A27F7CA401}"/>
              </a:ext>
            </a:extLst>
          </p:cNvPr>
          <p:cNvSpPr/>
          <p:nvPr/>
        </p:nvSpPr>
        <p:spPr>
          <a:xfrm>
            <a:off x="8789474" y="908720"/>
            <a:ext cx="258854" cy="25885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6E14A41-9F47-FBA7-6123-D7D42CA7BF05}"/>
              </a:ext>
            </a:extLst>
          </p:cNvPr>
          <p:cNvSpPr/>
          <p:nvPr/>
        </p:nvSpPr>
        <p:spPr>
          <a:xfrm>
            <a:off x="3846387" y="1882412"/>
            <a:ext cx="7385582" cy="1492059"/>
          </a:xfrm>
          <a:custGeom>
            <a:avLst/>
            <a:gdLst>
              <a:gd name="connsiteX0" fmla="*/ 0 w 7056596"/>
              <a:gd name="connsiteY0" fmla="*/ 1003363 h 1003363"/>
              <a:gd name="connsiteX1" fmla="*/ 1603534 w 7056596"/>
              <a:gd name="connsiteY1" fmla="*/ 1003363 h 1003363"/>
              <a:gd name="connsiteX2" fmla="*/ 1770888 w 7056596"/>
              <a:gd name="connsiteY2" fmla="*/ 907828 h 1003363"/>
              <a:gd name="connsiteX3" fmla="*/ 2250662 w 7056596"/>
              <a:gd name="connsiteY3" fmla="*/ 95536 h 1003363"/>
              <a:gd name="connsiteX4" fmla="*/ 2418016 w 7056596"/>
              <a:gd name="connsiteY4" fmla="*/ 0 h 1003363"/>
              <a:gd name="connsiteX5" fmla="*/ 7056597 w 7056596"/>
              <a:gd name="connsiteY5" fmla="*/ 0 h 1003363"/>
              <a:gd name="connsiteX0" fmla="*/ 0 w 8083156"/>
              <a:gd name="connsiteY0" fmla="*/ 1003363 h 1003363"/>
              <a:gd name="connsiteX1" fmla="*/ 1603534 w 8083156"/>
              <a:gd name="connsiteY1" fmla="*/ 1003363 h 1003363"/>
              <a:gd name="connsiteX2" fmla="*/ 1770888 w 8083156"/>
              <a:gd name="connsiteY2" fmla="*/ 907828 h 1003363"/>
              <a:gd name="connsiteX3" fmla="*/ 2250662 w 8083156"/>
              <a:gd name="connsiteY3" fmla="*/ 95536 h 1003363"/>
              <a:gd name="connsiteX4" fmla="*/ 2418016 w 8083156"/>
              <a:gd name="connsiteY4" fmla="*/ 0 h 1003363"/>
              <a:gd name="connsiteX5" fmla="*/ 8083156 w 8083156"/>
              <a:gd name="connsiteY5" fmla="*/ 0 h 100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3156" h="1003363">
                <a:moveTo>
                  <a:pt x="0" y="1003363"/>
                </a:moveTo>
                <a:lnTo>
                  <a:pt x="1603534" y="1003363"/>
                </a:lnTo>
                <a:cubicBezTo>
                  <a:pt x="1672304" y="1003363"/>
                  <a:pt x="1735931" y="967073"/>
                  <a:pt x="1770888" y="907828"/>
                </a:cubicBezTo>
                <a:lnTo>
                  <a:pt x="2250662" y="95536"/>
                </a:lnTo>
                <a:cubicBezTo>
                  <a:pt x="2285619" y="36290"/>
                  <a:pt x="2349246" y="0"/>
                  <a:pt x="2418016" y="0"/>
                </a:cubicBezTo>
                <a:lnTo>
                  <a:pt x="8083156" y="0"/>
                </a:lnTo>
              </a:path>
            </a:pathLst>
          </a:custGeom>
          <a:noFill/>
          <a:ln w="25400" cap="flat">
            <a:solidFill>
              <a:schemeClr val="accent6">
                <a:lumMod val="60000"/>
                <a:lumOff val="40000"/>
              </a:schemeClr>
            </a:solidFill>
            <a:prstDash val="solid"/>
            <a:miter/>
            <a:headEnd type="oval" w="lg" len="lg"/>
          </a:ln>
        </p:spPr>
        <p:txBody>
          <a:bodyPr rtlCol="0" anchor="ctr"/>
          <a:lstStyle/>
          <a:p>
            <a:pPr defTabSz="1218987"/>
            <a:endParaRPr lang="en-IN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99DA7C-3122-9C38-BBA0-D7B6A3A0C802}"/>
              </a:ext>
            </a:extLst>
          </p:cNvPr>
          <p:cNvSpPr/>
          <p:nvPr/>
        </p:nvSpPr>
        <p:spPr>
          <a:xfrm>
            <a:off x="10959863" y="1801994"/>
            <a:ext cx="258854" cy="25885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FED9D3D-80B4-5A15-1558-536BF84592AE}"/>
              </a:ext>
            </a:extLst>
          </p:cNvPr>
          <p:cNvSpPr/>
          <p:nvPr/>
        </p:nvSpPr>
        <p:spPr>
          <a:xfrm>
            <a:off x="4086021" y="4175370"/>
            <a:ext cx="6938585" cy="45719"/>
          </a:xfrm>
          <a:custGeom>
            <a:avLst/>
            <a:gdLst>
              <a:gd name="connsiteX0" fmla="*/ 0 w 7344346"/>
              <a:gd name="connsiteY0" fmla="*/ 0 h 9525"/>
              <a:gd name="connsiteX1" fmla="*/ 7344346 w 7344346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44346" h="9525">
                <a:moveTo>
                  <a:pt x="0" y="0"/>
                </a:moveTo>
                <a:lnTo>
                  <a:pt x="7344346" y="0"/>
                </a:lnTo>
              </a:path>
            </a:pathLst>
          </a:custGeom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miter/>
            <a:headEnd type="oval" w="lg" len="lg"/>
          </a:ln>
        </p:spPr>
        <p:txBody>
          <a:bodyPr rtlCol="0" anchor="ctr"/>
          <a:lstStyle/>
          <a:p>
            <a:pPr defTabSz="1218987"/>
            <a:endParaRPr lang="en-IN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45F7A01-9116-CFA4-E472-7BBC69EDD91C}"/>
              </a:ext>
            </a:extLst>
          </p:cNvPr>
          <p:cNvSpPr/>
          <p:nvPr/>
        </p:nvSpPr>
        <p:spPr>
          <a:xfrm>
            <a:off x="10877706" y="4066803"/>
            <a:ext cx="258854" cy="258854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97BAD86-4339-81E8-C8F2-91F3376A3FE7}"/>
              </a:ext>
            </a:extLst>
          </p:cNvPr>
          <p:cNvSpPr/>
          <p:nvPr/>
        </p:nvSpPr>
        <p:spPr>
          <a:xfrm>
            <a:off x="3776083" y="4411108"/>
            <a:ext cx="6456230" cy="928062"/>
          </a:xfrm>
          <a:custGeom>
            <a:avLst/>
            <a:gdLst>
              <a:gd name="connsiteX0" fmla="*/ 0 w 7295673"/>
              <a:gd name="connsiteY0" fmla="*/ 0 h 997648"/>
              <a:gd name="connsiteX1" fmla="*/ 1756220 w 7295673"/>
              <a:gd name="connsiteY1" fmla="*/ 0 h 997648"/>
              <a:gd name="connsiteX2" fmla="*/ 1923955 w 7295673"/>
              <a:gd name="connsiteY2" fmla="*/ 96203 h 997648"/>
              <a:gd name="connsiteX3" fmla="*/ 2395061 w 7295673"/>
              <a:gd name="connsiteY3" fmla="*/ 901446 h 997648"/>
              <a:gd name="connsiteX4" fmla="*/ 2562797 w 7295673"/>
              <a:gd name="connsiteY4" fmla="*/ 997648 h 997648"/>
              <a:gd name="connsiteX5" fmla="*/ 7295674 w 7295673"/>
              <a:gd name="connsiteY5" fmla="*/ 997648 h 99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5673" h="997648">
                <a:moveTo>
                  <a:pt x="0" y="0"/>
                </a:moveTo>
                <a:lnTo>
                  <a:pt x="1756220" y="0"/>
                </a:lnTo>
                <a:cubicBezTo>
                  <a:pt x="1825276" y="0"/>
                  <a:pt x="1889093" y="36671"/>
                  <a:pt x="1923955" y="96203"/>
                </a:cubicBezTo>
                <a:lnTo>
                  <a:pt x="2395061" y="901446"/>
                </a:lnTo>
                <a:cubicBezTo>
                  <a:pt x="2429923" y="961072"/>
                  <a:pt x="2493836" y="997648"/>
                  <a:pt x="2562797" y="997648"/>
                </a:cubicBezTo>
                <a:lnTo>
                  <a:pt x="7295674" y="997648"/>
                </a:lnTo>
              </a:path>
            </a:pathLst>
          </a:custGeom>
          <a:noFill/>
          <a:ln w="25400" cap="flat">
            <a:solidFill>
              <a:schemeClr val="accent2">
                <a:lumMod val="40000"/>
                <a:lumOff val="60000"/>
              </a:schemeClr>
            </a:solidFill>
            <a:prstDash val="solid"/>
            <a:miter/>
            <a:headEnd type="oval" w="lg" len="lg"/>
          </a:ln>
        </p:spPr>
        <p:txBody>
          <a:bodyPr rtlCol="0" anchor="ctr"/>
          <a:lstStyle/>
          <a:p>
            <a:pPr defTabSz="1218987"/>
            <a:endParaRPr lang="en-IN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CC84296-E101-4A2D-F8EF-53FE31AA85BE}"/>
              </a:ext>
            </a:extLst>
          </p:cNvPr>
          <p:cNvSpPr/>
          <p:nvPr/>
        </p:nvSpPr>
        <p:spPr>
          <a:xfrm>
            <a:off x="10169963" y="5209165"/>
            <a:ext cx="258854" cy="25885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0B11A86-955B-187A-3862-22739EF9F26A}"/>
              </a:ext>
            </a:extLst>
          </p:cNvPr>
          <p:cNvSpPr/>
          <p:nvPr/>
        </p:nvSpPr>
        <p:spPr>
          <a:xfrm>
            <a:off x="4260334" y="4562365"/>
            <a:ext cx="5139107" cy="1812451"/>
          </a:xfrm>
          <a:custGeom>
            <a:avLst/>
            <a:gdLst>
              <a:gd name="connsiteX0" fmla="*/ 0 w 5807297"/>
              <a:gd name="connsiteY0" fmla="*/ 0 h 1765649"/>
              <a:gd name="connsiteX1" fmla="*/ 546830 w 5807297"/>
              <a:gd name="connsiteY1" fmla="*/ 0 h 1765649"/>
              <a:gd name="connsiteX2" fmla="*/ 713232 w 5807297"/>
              <a:gd name="connsiteY2" fmla="*/ 94012 h 1765649"/>
              <a:gd name="connsiteX3" fmla="*/ 1665065 w 5807297"/>
              <a:gd name="connsiteY3" fmla="*/ 1671638 h 1765649"/>
              <a:gd name="connsiteX4" fmla="*/ 1831467 w 5807297"/>
              <a:gd name="connsiteY4" fmla="*/ 1765650 h 1765649"/>
              <a:gd name="connsiteX5" fmla="*/ 5807298 w 5807297"/>
              <a:gd name="connsiteY5" fmla="*/ 1765650 h 176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7297" h="1765649">
                <a:moveTo>
                  <a:pt x="0" y="0"/>
                </a:moveTo>
                <a:lnTo>
                  <a:pt x="546830" y="0"/>
                </a:lnTo>
                <a:cubicBezTo>
                  <a:pt x="614934" y="0"/>
                  <a:pt x="678085" y="35624"/>
                  <a:pt x="713232" y="94012"/>
                </a:cubicBezTo>
                <a:lnTo>
                  <a:pt x="1665065" y="1671638"/>
                </a:lnTo>
                <a:cubicBezTo>
                  <a:pt x="1700213" y="1729931"/>
                  <a:pt x="1763363" y="1765650"/>
                  <a:pt x="1831467" y="1765650"/>
                </a:cubicBezTo>
                <a:lnTo>
                  <a:pt x="5807298" y="1765650"/>
                </a:lnTo>
              </a:path>
            </a:pathLst>
          </a:custGeom>
          <a:noFill/>
          <a:ln w="25400" cap="flat">
            <a:solidFill>
              <a:schemeClr val="accent6">
                <a:lumMod val="60000"/>
                <a:lumOff val="40000"/>
              </a:schemeClr>
            </a:solidFill>
            <a:prstDash val="solid"/>
            <a:miter/>
            <a:headEnd type="oval" w="lg" len="lg"/>
          </a:ln>
        </p:spPr>
        <p:txBody>
          <a:bodyPr rtlCol="0" anchor="ctr"/>
          <a:lstStyle/>
          <a:p>
            <a:pPr defTabSz="1218987"/>
            <a:endParaRPr lang="en-IN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B2A9C6-6D06-5677-2128-884ACCC42B59}"/>
              </a:ext>
            </a:extLst>
          </p:cNvPr>
          <p:cNvSpPr/>
          <p:nvPr/>
        </p:nvSpPr>
        <p:spPr>
          <a:xfrm>
            <a:off x="9356440" y="6237312"/>
            <a:ext cx="258854" cy="25885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EAF0E-35DE-3DCF-E855-4EDACA17420D}"/>
              </a:ext>
            </a:extLst>
          </p:cNvPr>
          <p:cNvGrpSpPr/>
          <p:nvPr/>
        </p:nvGrpSpPr>
        <p:grpSpPr>
          <a:xfrm>
            <a:off x="1238604" y="3309994"/>
            <a:ext cx="1960203" cy="1699032"/>
            <a:chOff x="1391180" y="3149489"/>
            <a:chExt cx="1960203" cy="169903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9FC768-AAC8-7AD7-B114-88ACCE5155D1}"/>
                </a:ext>
              </a:extLst>
            </p:cNvPr>
            <p:cNvSpPr txBox="1"/>
            <p:nvPr/>
          </p:nvSpPr>
          <p:spPr>
            <a:xfrm>
              <a:off x="1391180" y="3149489"/>
              <a:ext cx="1960203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8987"/>
              <a:r>
                <a:rPr lang="en-IN" sz="2000" b="1" dirty="0">
                  <a:solidFill>
                    <a:srgbClr val="FFFFFF"/>
                  </a:solidFill>
                  <a:latin typeface="Calibri"/>
                </a:rPr>
                <a:t>European Open Science Observatory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BCB596-0707-79FB-926E-A2CCAD7E4E20}"/>
                </a:ext>
              </a:extLst>
            </p:cNvPr>
            <p:cNvSpPr txBox="1"/>
            <p:nvPr/>
          </p:nvSpPr>
          <p:spPr>
            <a:xfrm>
              <a:off x="1391180" y="4236319"/>
              <a:ext cx="1947306" cy="61220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1218987"/>
              <a:r>
                <a:rPr lang="en-US" sz="1600" kern="0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Policy Intelligence Tool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8D428A-8883-F76F-F690-53A716948EE4}"/>
              </a:ext>
            </a:extLst>
          </p:cNvPr>
          <p:cNvGrpSpPr/>
          <p:nvPr/>
        </p:nvGrpSpPr>
        <p:grpSpPr>
          <a:xfrm>
            <a:off x="7418709" y="349537"/>
            <a:ext cx="3462351" cy="500061"/>
            <a:chOff x="9550795" y="1388808"/>
            <a:chExt cx="4141738" cy="50006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D4D2F0-85D3-60A4-104C-6BB5586F8E90}"/>
                </a:ext>
              </a:extLst>
            </p:cNvPr>
            <p:cNvSpPr txBox="1"/>
            <p:nvPr/>
          </p:nvSpPr>
          <p:spPr>
            <a:xfrm>
              <a:off x="9550795" y="1510514"/>
              <a:ext cx="4141738" cy="37835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1218987"/>
              <a:r>
                <a:rPr lang="en-US" sz="1200" kern="0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Annual surveys </a:t>
              </a:r>
            </a:p>
            <a:p>
              <a:pPr defTabSz="1218987"/>
              <a:r>
                <a:rPr lang="en-US" sz="1200" kern="0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Policy-Infrastructure-Impact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0EBB25-70BB-1FF8-E49D-01EE192075FA}"/>
                </a:ext>
              </a:extLst>
            </p:cNvPr>
            <p:cNvSpPr txBox="1"/>
            <p:nvPr/>
          </p:nvSpPr>
          <p:spPr>
            <a:xfrm>
              <a:off x="9550795" y="1388808"/>
              <a:ext cx="3788721" cy="11519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defTabSz="1218987"/>
              <a:r>
                <a:rPr lang="en-US" b="1" kern="0" dirty="0">
                  <a:solidFill>
                    <a:srgbClr val="008691"/>
                  </a:solidFill>
                  <a:latin typeface="Calibri"/>
                  <a:cs typeface="Arial" pitchFamily="34" charset="0"/>
                </a:rPr>
                <a:t>EOSC Steering Board Survey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0C955F-33F2-CF5A-26A9-E219F19488AD}"/>
              </a:ext>
            </a:extLst>
          </p:cNvPr>
          <p:cNvSpPr txBox="1"/>
          <p:nvPr/>
        </p:nvSpPr>
        <p:spPr>
          <a:xfrm>
            <a:off x="9048328" y="1522386"/>
            <a:ext cx="2286212" cy="39444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/>
            <a:r>
              <a:rPr lang="en-US" sz="1200" kern="0" dirty="0">
                <a:solidFill>
                  <a:srgbClr val="000000"/>
                </a:solidFill>
                <a:latin typeface="Calibri"/>
                <a:cs typeface="Arial" pitchFamily="34" charset="0"/>
              </a:rPr>
              <a:t>Annual surveys of members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12E229-D8FE-E615-C260-B76FD137A0DA}"/>
              </a:ext>
            </a:extLst>
          </p:cNvPr>
          <p:cNvSpPr txBox="1"/>
          <p:nvPr/>
        </p:nvSpPr>
        <p:spPr>
          <a:xfrm>
            <a:off x="8688288" y="2348881"/>
            <a:ext cx="2113276" cy="19347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1218987"/>
            <a:r>
              <a:rPr lang="en-US" b="1" kern="0" dirty="0">
                <a:solidFill>
                  <a:srgbClr val="000000"/>
                </a:solidFill>
                <a:latin typeface="Calibri"/>
                <a:cs typeface="Arial" pitchFamily="34" charset="0"/>
              </a:rPr>
              <a:t>Country Narratives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CCA9DE-EBFF-D438-93CD-D87764A86961}"/>
              </a:ext>
            </a:extLst>
          </p:cNvPr>
          <p:cNvGrpSpPr/>
          <p:nvPr/>
        </p:nvGrpSpPr>
        <p:grpSpPr>
          <a:xfrm>
            <a:off x="8112225" y="4818348"/>
            <a:ext cx="3836493" cy="554869"/>
            <a:chOff x="9550795" y="1517918"/>
            <a:chExt cx="4589295" cy="5548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0F80E6-73E5-A874-A0B1-3036408C1E72}"/>
                </a:ext>
              </a:extLst>
            </p:cNvPr>
            <p:cNvSpPr txBox="1"/>
            <p:nvPr/>
          </p:nvSpPr>
          <p:spPr>
            <a:xfrm>
              <a:off x="9550795" y="1678340"/>
              <a:ext cx="4589295" cy="39444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1218987"/>
              <a:r>
                <a:rPr lang="en-US" sz="1200" kern="0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Eurostat, National Monitoring Platforms, Stories, News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7BE44A-3169-FE06-A15C-B261817CFA16}"/>
                </a:ext>
              </a:extLst>
            </p:cNvPr>
            <p:cNvSpPr txBox="1"/>
            <p:nvPr/>
          </p:nvSpPr>
          <p:spPr>
            <a:xfrm>
              <a:off x="9550795" y="1517918"/>
              <a:ext cx="3031712" cy="254735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defTabSz="1218987"/>
              <a:r>
                <a:rPr lang="en-US" b="1" kern="0" dirty="0">
                  <a:solidFill>
                    <a:srgbClr val="002BA0"/>
                  </a:solidFill>
                  <a:latin typeface="Calibri"/>
                  <a:cs typeface="Arial" pitchFamily="34" charset="0"/>
                </a:rPr>
                <a:t>External data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007777-82C2-1263-FE7C-EBBCF28F7968}"/>
              </a:ext>
            </a:extLst>
          </p:cNvPr>
          <p:cNvGrpSpPr/>
          <p:nvPr/>
        </p:nvGrpSpPr>
        <p:grpSpPr>
          <a:xfrm>
            <a:off x="7968208" y="3557035"/>
            <a:ext cx="3980510" cy="589858"/>
            <a:chOff x="9550795" y="1381064"/>
            <a:chExt cx="3409644" cy="58985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5784A6-0E26-1726-1DCE-26C49A1183DA}"/>
                </a:ext>
              </a:extLst>
            </p:cNvPr>
            <p:cNvSpPr txBox="1"/>
            <p:nvPr/>
          </p:nvSpPr>
          <p:spPr>
            <a:xfrm>
              <a:off x="9550796" y="1576475"/>
              <a:ext cx="2982381" cy="39444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1218987"/>
              <a:r>
                <a:rPr lang="en-US" sz="1200" kern="0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Analysis based on OpenAIRE Graph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6C9B24-0A76-E004-22ED-2DF4EE3D3B72}"/>
                </a:ext>
              </a:extLst>
            </p:cNvPr>
            <p:cNvSpPr txBox="1"/>
            <p:nvPr/>
          </p:nvSpPr>
          <p:spPr>
            <a:xfrm>
              <a:off x="9550795" y="1381064"/>
              <a:ext cx="3409644" cy="232005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defTabSz="1218987"/>
              <a:r>
                <a:rPr lang="en-US" b="1" kern="0" dirty="0">
                  <a:solidFill>
                    <a:srgbClr val="EB5C80">
                      <a:lumMod val="50000"/>
                    </a:srgbClr>
                  </a:solidFill>
                  <a:latin typeface="Calibri"/>
                  <a:cs typeface="Arial" pitchFamily="34" charset="0"/>
                </a:rPr>
                <a:t>OpenAIRE Open Science Observatory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C609C2-53AB-A706-42A7-ED7B02B7930F}"/>
              </a:ext>
            </a:extLst>
          </p:cNvPr>
          <p:cNvGrpSpPr/>
          <p:nvPr/>
        </p:nvGrpSpPr>
        <p:grpSpPr>
          <a:xfrm>
            <a:off x="7666478" y="5680448"/>
            <a:ext cx="3907389" cy="628873"/>
            <a:chOff x="9550795" y="1582340"/>
            <a:chExt cx="4674102" cy="6288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3660F3-5620-DC49-EA9B-898B19AFC8A7}"/>
                </a:ext>
              </a:extLst>
            </p:cNvPr>
            <p:cNvSpPr txBox="1"/>
            <p:nvPr/>
          </p:nvSpPr>
          <p:spPr>
            <a:xfrm>
              <a:off x="9550796" y="1816766"/>
              <a:ext cx="2083686" cy="39444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1218987"/>
              <a:r>
                <a:rPr lang="en-US" sz="1200" kern="0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OECD STIP Compass, Zenodo, Repositories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3280B2-AB0B-2B21-A50C-D4E96CE94C11}"/>
                </a:ext>
              </a:extLst>
            </p:cNvPr>
            <p:cNvSpPr txBox="1"/>
            <p:nvPr/>
          </p:nvSpPr>
          <p:spPr>
            <a:xfrm>
              <a:off x="9550795" y="1582340"/>
              <a:ext cx="4674102" cy="17530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defTabSz="1218987"/>
              <a:r>
                <a:rPr lang="en-US" b="1" kern="0" dirty="0">
                  <a:solidFill>
                    <a:srgbClr val="EEA100"/>
                  </a:solidFill>
                  <a:latin typeface="Calibri"/>
                  <a:cs typeface="Arial" pitchFamily="34" charset="0"/>
                </a:rPr>
                <a:t>Policy &amp; related resources Registry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95051A0-DFC7-DCC2-9553-002DC91D61E6}"/>
              </a:ext>
            </a:extLst>
          </p:cNvPr>
          <p:cNvGrpSpPr>
            <a:grpSpLocks noChangeAspect="1"/>
          </p:cNvGrpSpPr>
          <p:nvPr/>
        </p:nvGrpSpPr>
        <p:grpSpPr>
          <a:xfrm>
            <a:off x="7582407" y="1412776"/>
            <a:ext cx="900000" cy="900000"/>
            <a:chOff x="7580819" y="1920201"/>
            <a:chExt cx="1080000" cy="108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F9D44E-9C0A-8A43-6011-84FCB60ED63E}"/>
                </a:ext>
              </a:extLst>
            </p:cNvPr>
            <p:cNvSpPr/>
            <p:nvPr/>
          </p:nvSpPr>
          <p:spPr>
            <a:xfrm>
              <a:off x="7699481" y="2038863"/>
              <a:ext cx="842676" cy="8426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/>
              <a:endParaRPr lang="en-IN" sz="240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71" name="Graphic 70" descr="Badge outline">
              <a:extLst>
                <a:ext uri="{FF2B5EF4-FFF2-40B4-BE49-F238E27FC236}">
                  <a16:creationId xmlns:a16="http://schemas.microsoft.com/office/drawing/2014/main" id="{FCEF75C1-C642-8236-7822-FA41DB8BE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80819" y="1920201"/>
              <a:ext cx="1080000" cy="108000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4F3BC5D-FC19-586A-23E0-79CD580671FF}"/>
              </a:ext>
            </a:extLst>
          </p:cNvPr>
          <p:cNvGrpSpPr>
            <a:grpSpLocks noChangeAspect="1"/>
          </p:cNvGrpSpPr>
          <p:nvPr/>
        </p:nvGrpSpPr>
        <p:grpSpPr>
          <a:xfrm>
            <a:off x="6036280" y="584784"/>
            <a:ext cx="900000" cy="900000"/>
            <a:chOff x="6034692" y="764704"/>
            <a:chExt cx="1080000" cy="10800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F27B795-D67C-ABA4-BBD1-BB1E83FCF9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3354" y="883366"/>
              <a:ext cx="842676" cy="8426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/>
              <a:endParaRPr lang="en-IN" sz="240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74" name="Graphic 73" descr="Badge 1 outline">
              <a:extLst>
                <a:ext uri="{FF2B5EF4-FFF2-40B4-BE49-F238E27FC236}">
                  <a16:creationId xmlns:a16="http://schemas.microsoft.com/office/drawing/2014/main" id="{A76B0080-C73F-02BB-C0DA-9C02CF23D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4692" y="764704"/>
              <a:ext cx="1080000" cy="1080000"/>
            </a:xfrm>
            <a:prstGeom prst="rect">
              <a:avLst/>
            </a:prstGeom>
          </p:spPr>
        </p:pic>
      </p:grpSp>
      <p:sp>
        <p:nvSpPr>
          <p:cNvPr id="82" name="Freeform: Shape 24">
            <a:extLst>
              <a:ext uri="{FF2B5EF4-FFF2-40B4-BE49-F238E27FC236}">
                <a16:creationId xmlns:a16="http://schemas.microsoft.com/office/drawing/2014/main" id="{FA1EC5FE-8EA2-DAD3-0259-1724E341BC8E}"/>
              </a:ext>
            </a:extLst>
          </p:cNvPr>
          <p:cNvSpPr/>
          <p:nvPr/>
        </p:nvSpPr>
        <p:spPr>
          <a:xfrm>
            <a:off x="3975576" y="2780928"/>
            <a:ext cx="7385582" cy="1165166"/>
          </a:xfrm>
          <a:custGeom>
            <a:avLst/>
            <a:gdLst>
              <a:gd name="connsiteX0" fmla="*/ 0 w 7056596"/>
              <a:gd name="connsiteY0" fmla="*/ 1003363 h 1003363"/>
              <a:gd name="connsiteX1" fmla="*/ 1603534 w 7056596"/>
              <a:gd name="connsiteY1" fmla="*/ 1003363 h 1003363"/>
              <a:gd name="connsiteX2" fmla="*/ 1770888 w 7056596"/>
              <a:gd name="connsiteY2" fmla="*/ 907828 h 1003363"/>
              <a:gd name="connsiteX3" fmla="*/ 2250662 w 7056596"/>
              <a:gd name="connsiteY3" fmla="*/ 95536 h 1003363"/>
              <a:gd name="connsiteX4" fmla="*/ 2418016 w 7056596"/>
              <a:gd name="connsiteY4" fmla="*/ 0 h 1003363"/>
              <a:gd name="connsiteX5" fmla="*/ 7056597 w 7056596"/>
              <a:gd name="connsiteY5" fmla="*/ 0 h 1003363"/>
              <a:gd name="connsiteX0" fmla="*/ 0 w 8083156"/>
              <a:gd name="connsiteY0" fmla="*/ 1003363 h 1003363"/>
              <a:gd name="connsiteX1" fmla="*/ 1603534 w 8083156"/>
              <a:gd name="connsiteY1" fmla="*/ 1003363 h 1003363"/>
              <a:gd name="connsiteX2" fmla="*/ 1770888 w 8083156"/>
              <a:gd name="connsiteY2" fmla="*/ 907828 h 1003363"/>
              <a:gd name="connsiteX3" fmla="*/ 2250662 w 8083156"/>
              <a:gd name="connsiteY3" fmla="*/ 95536 h 1003363"/>
              <a:gd name="connsiteX4" fmla="*/ 2418016 w 8083156"/>
              <a:gd name="connsiteY4" fmla="*/ 0 h 1003363"/>
              <a:gd name="connsiteX5" fmla="*/ 8083156 w 8083156"/>
              <a:gd name="connsiteY5" fmla="*/ 0 h 100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3156" h="1003363">
                <a:moveTo>
                  <a:pt x="0" y="1003363"/>
                </a:moveTo>
                <a:lnTo>
                  <a:pt x="1603534" y="1003363"/>
                </a:lnTo>
                <a:cubicBezTo>
                  <a:pt x="1672304" y="1003363"/>
                  <a:pt x="1735931" y="967073"/>
                  <a:pt x="1770888" y="907828"/>
                </a:cubicBezTo>
                <a:lnTo>
                  <a:pt x="2250662" y="95536"/>
                </a:lnTo>
                <a:cubicBezTo>
                  <a:pt x="2285619" y="36290"/>
                  <a:pt x="2349246" y="0"/>
                  <a:pt x="2418016" y="0"/>
                </a:cubicBezTo>
                <a:lnTo>
                  <a:pt x="8083156" y="0"/>
                </a:lnTo>
              </a:path>
            </a:pathLst>
          </a:cu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/>
            <a:headEnd type="oval" w="lg" len="lg"/>
          </a:ln>
        </p:spPr>
        <p:txBody>
          <a:bodyPr rtlCol="0" anchor="ctr"/>
          <a:lstStyle/>
          <a:p>
            <a:pPr defTabSz="1218987"/>
            <a:endParaRPr lang="en-IN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400E30A0-546A-BE90-DB9A-C708516ED7BB}"/>
              </a:ext>
            </a:extLst>
          </p:cNvPr>
          <p:cNvSpPr/>
          <p:nvPr/>
        </p:nvSpPr>
        <p:spPr>
          <a:xfrm>
            <a:off x="11141758" y="2708920"/>
            <a:ext cx="258854" cy="25885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7E26082-6CF8-4BB8-6868-AE34FA8AC976}"/>
              </a:ext>
            </a:extLst>
          </p:cNvPr>
          <p:cNvSpPr txBox="1"/>
          <p:nvPr/>
        </p:nvSpPr>
        <p:spPr>
          <a:xfrm>
            <a:off x="8661182" y="2456140"/>
            <a:ext cx="2534407" cy="39444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/>
            <a:r>
              <a:rPr lang="en-US" sz="1200" kern="0" dirty="0">
                <a:solidFill>
                  <a:srgbClr val="000000"/>
                </a:solidFill>
                <a:latin typeface="Calibri"/>
                <a:cs typeface="Arial" pitchFamily="34" charset="0"/>
              </a:rPr>
              <a:t>Information from key experts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6F97C06-CBFB-0E13-CECA-AAF4F8FEFD2E}"/>
              </a:ext>
            </a:extLst>
          </p:cNvPr>
          <p:cNvSpPr txBox="1"/>
          <p:nvPr/>
        </p:nvSpPr>
        <p:spPr>
          <a:xfrm>
            <a:off x="8998975" y="1421161"/>
            <a:ext cx="1741890" cy="19863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1218987"/>
            <a:r>
              <a:rPr lang="en-US" b="1" kern="0" dirty="0">
                <a:solidFill>
                  <a:srgbClr val="EEA100">
                    <a:lumMod val="50000"/>
                  </a:srgbClr>
                </a:solidFill>
                <a:latin typeface="Calibri"/>
                <a:cs typeface="Arial" pitchFamily="34" charset="0"/>
              </a:rPr>
              <a:t>EOSC-A Survey 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9963BB-B99F-562C-4938-D0961E0D962B}"/>
              </a:ext>
            </a:extLst>
          </p:cNvPr>
          <p:cNvGrpSpPr>
            <a:grpSpLocks noChangeAspect="1"/>
          </p:cNvGrpSpPr>
          <p:nvPr/>
        </p:nvGrpSpPr>
        <p:grpSpPr>
          <a:xfrm>
            <a:off x="6763303" y="2361850"/>
            <a:ext cx="900000" cy="900000"/>
            <a:chOff x="6598588" y="2276992"/>
            <a:chExt cx="1080000" cy="108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130E4F-5843-6474-37FB-8CBD497A2A62}"/>
                </a:ext>
              </a:extLst>
            </p:cNvPr>
            <p:cNvSpPr/>
            <p:nvPr/>
          </p:nvSpPr>
          <p:spPr>
            <a:xfrm>
              <a:off x="6717250" y="2395654"/>
              <a:ext cx="842676" cy="8426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/>
              <a:endParaRPr lang="en-IN" sz="240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99" name="Graphic 98" descr="Badge 3 outline">
              <a:extLst>
                <a:ext uri="{FF2B5EF4-FFF2-40B4-BE49-F238E27FC236}">
                  <a16:creationId xmlns:a16="http://schemas.microsoft.com/office/drawing/2014/main" id="{46981C9E-A523-E3DB-D0A8-F9F5DDE25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98588" y="227699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B84A2C6-F69B-9D77-57D3-5CB123AEFBE7}"/>
              </a:ext>
            </a:extLst>
          </p:cNvPr>
          <p:cNvGrpSpPr>
            <a:grpSpLocks noChangeAspect="1"/>
          </p:cNvGrpSpPr>
          <p:nvPr/>
        </p:nvGrpSpPr>
        <p:grpSpPr>
          <a:xfrm>
            <a:off x="5196000" y="5481328"/>
            <a:ext cx="900000" cy="900000"/>
            <a:chOff x="4307309" y="5515518"/>
            <a:chExt cx="1080000" cy="108000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A64F9AD-4DA4-2AAD-E6E0-9628B3C2CD3E}"/>
                </a:ext>
              </a:extLst>
            </p:cNvPr>
            <p:cNvSpPr/>
            <p:nvPr/>
          </p:nvSpPr>
          <p:spPr>
            <a:xfrm>
              <a:off x="4425971" y="5634180"/>
              <a:ext cx="842676" cy="8426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/>
              <a:endParaRPr lang="en-IN" sz="240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03" name="Graphic 102" descr="Badge 6 outline">
              <a:extLst>
                <a:ext uri="{FF2B5EF4-FFF2-40B4-BE49-F238E27FC236}">
                  <a16:creationId xmlns:a16="http://schemas.microsoft.com/office/drawing/2014/main" id="{06513284-F0D7-0265-BE7D-CE995E25A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07309" y="5515518"/>
              <a:ext cx="1080000" cy="1080000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105CE08-4B7C-F2A9-CB71-2CFF08EFAB2E}"/>
              </a:ext>
            </a:extLst>
          </p:cNvPr>
          <p:cNvGrpSpPr>
            <a:grpSpLocks noChangeAspect="1"/>
          </p:cNvGrpSpPr>
          <p:nvPr/>
        </p:nvGrpSpPr>
        <p:grpSpPr>
          <a:xfrm>
            <a:off x="6813951" y="4833256"/>
            <a:ext cx="900000" cy="900000"/>
            <a:chOff x="9304983" y="4932283"/>
            <a:chExt cx="1080000" cy="10800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56299BF-82BA-A6AB-28CF-DD6A42736D36}"/>
                </a:ext>
              </a:extLst>
            </p:cNvPr>
            <p:cNvSpPr/>
            <p:nvPr/>
          </p:nvSpPr>
          <p:spPr>
            <a:xfrm>
              <a:off x="9423645" y="5050945"/>
              <a:ext cx="842676" cy="8426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/>
              <a:endParaRPr lang="en-IN" sz="240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06" name="Graphic 105" descr="Badge 5 outline">
              <a:extLst>
                <a:ext uri="{FF2B5EF4-FFF2-40B4-BE49-F238E27FC236}">
                  <a16:creationId xmlns:a16="http://schemas.microsoft.com/office/drawing/2014/main" id="{3A776B7F-9A0B-9D37-A4C2-49C3B0852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04983" y="4932283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E4601E3-D823-BFA6-0646-CF37DAE522E5}"/>
              </a:ext>
            </a:extLst>
          </p:cNvPr>
          <p:cNvGrpSpPr/>
          <p:nvPr/>
        </p:nvGrpSpPr>
        <p:grpSpPr>
          <a:xfrm>
            <a:off x="6014627" y="3717032"/>
            <a:ext cx="900000" cy="900000"/>
            <a:chOff x="6013039" y="3423973"/>
            <a:chExt cx="900000" cy="90000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CF861AA-B9F5-8C37-E72D-4D6C1AD5384E}"/>
                </a:ext>
              </a:extLst>
            </p:cNvPr>
            <p:cNvSpPr/>
            <p:nvPr/>
          </p:nvSpPr>
          <p:spPr>
            <a:xfrm>
              <a:off x="6111924" y="3522858"/>
              <a:ext cx="702230" cy="7022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/>
              <a:endParaRPr lang="en-IN" sz="240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09" name="Graphic 108" descr="Badge 4 outline">
              <a:extLst>
                <a:ext uri="{FF2B5EF4-FFF2-40B4-BE49-F238E27FC236}">
                  <a16:creationId xmlns:a16="http://schemas.microsoft.com/office/drawing/2014/main" id="{CE516A22-C1DB-08FB-26BA-872373F05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13039" y="3423973"/>
              <a:ext cx="900000" cy="900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5CBCCF-60E6-AC93-CB31-238C02A8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EOSC Track </a:t>
            </a:r>
            <a:r>
              <a:rPr lang="en-GB" dirty="0">
                <a:solidFill>
                  <a:schemeClr val="accent4"/>
                </a:solidFill>
              </a:rPr>
              <a:t>in a nutshell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1C2105-AEB5-E0B3-8468-E9C7DE8ED8BD}"/>
              </a:ext>
            </a:extLst>
          </p:cNvPr>
          <p:cNvSpPr txBox="1"/>
          <p:nvPr/>
        </p:nvSpPr>
        <p:spPr>
          <a:xfrm>
            <a:off x="564855" y="970995"/>
            <a:ext cx="5134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987"/>
            <a:r>
              <a:rPr lang="en-GB" sz="1600" b="1" dirty="0">
                <a:solidFill>
                  <a:srgbClr val="0086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360</a:t>
            </a:r>
            <a:r>
              <a:rPr lang="en-GB" sz="1600" b="1" baseline="30000" dirty="0">
                <a:solidFill>
                  <a:srgbClr val="0086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GB" sz="1600" b="1" dirty="0">
                <a:solidFill>
                  <a:srgbClr val="0086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view of Open Science in Europe</a:t>
            </a:r>
            <a:r>
              <a:rPr lang="en-GR" sz="1600" b="1" dirty="0">
                <a:solidFill>
                  <a:srgbClr val="0086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600" b="1" dirty="0">
              <a:solidFill>
                <a:srgbClr val="0086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CFB8-0AA9-2ECD-BE31-AFB3D62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OpenAIRE &amp; PathOS | openCost Conference 2024 | Regensburg</a:t>
            </a:r>
            <a:endParaRPr lang="en-US" dirty="0"/>
          </a:p>
        </p:txBody>
      </p:sp>
      <p:sp>
        <p:nvSpPr>
          <p:cNvPr id="24" name="Slide Number Placeholder 18">
            <a:extLst>
              <a:ext uri="{FF2B5EF4-FFF2-40B4-BE49-F238E27FC236}">
                <a16:creationId xmlns:a16="http://schemas.microsoft.com/office/drawing/2014/main" id="{5CA02A3F-C5BB-99B0-8683-38A33DE3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9232" y="6356350"/>
            <a:ext cx="504568" cy="365125"/>
          </a:xfrm>
        </p:spPr>
        <p:txBody>
          <a:bodyPr/>
          <a:lstStyle/>
          <a:p>
            <a:fld id="{BB5D696C-7C4B-4748-AD7A-B30C297BC295}" type="slidenum">
              <a:rPr lang="ko-KR" altLang="en-US" smtClean="0"/>
              <a:pPr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2913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82A80-2CDB-B53B-8C96-7234E7361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385" y="3780845"/>
            <a:ext cx="7267938" cy="3053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BA9338-E5DF-A87F-96B8-026BBDE9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B00B7"/>
                </a:solidFill>
              </a:rPr>
              <a:t>Data Backbone: The OpenAIRE Graph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46A7F22-B5F7-FBCE-03AB-FD3E7F338B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</a:rPr>
              <a:t>A </a:t>
            </a:r>
            <a:r>
              <a:rPr lang="en-US" sz="2400" b="1" dirty="0">
                <a:solidFill>
                  <a:srgbClr val="0B00B7"/>
                </a:solidFill>
              </a:rPr>
              <a:t>Scientific Knowledge Graph </a:t>
            </a:r>
            <a:r>
              <a:rPr lang="en-US" sz="2400" dirty="0">
                <a:solidFill>
                  <a:srgbClr val="000000"/>
                </a:solidFill>
              </a:rPr>
              <a:t>with </a:t>
            </a:r>
            <a:r>
              <a:rPr lang="en-US" sz="2400" b="1" dirty="0">
                <a:solidFill>
                  <a:srgbClr val="0B00B7"/>
                </a:solidFill>
              </a:rPr>
              <a:t>timely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B00B7"/>
                </a:solidFill>
              </a:rPr>
              <a:t>comprehensive</a:t>
            </a:r>
            <a:r>
              <a:rPr lang="en-US" sz="2400" dirty="0">
                <a:solidFill>
                  <a:srgbClr val="000000"/>
                </a:solidFill>
              </a:rPr>
              <a:t> coverage of research outputs (</a:t>
            </a:r>
            <a:r>
              <a:rPr lang="en-US" sz="1800" b="1" dirty="0">
                <a:solidFill>
                  <a:srgbClr val="000000"/>
                </a:solidFill>
              </a:rPr>
              <a:t>140K</a:t>
            </a:r>
            <a:r>
              <a:rPr lang="en-US" sz="1800" dirty="0">
                <a:solidFill>
                  <a:srgbClr val="000000"/>
                </a:solidFill>
              </a:rPr>
              <a:t> data sources, </a:t>
            </a:r>
            <a:r>
              <a:rPr lang="en-US" sz="1800" b="1" dirty="0">
                <a:solidFill>
                  <a:srgbClr val="000000"/>
                </a:solidFill>
              </a:rPr>
              <a:t>280M</a:t>
            </a:r>
            <a:r>
              <a:rPr lang="en-US" sz="1800" dirty="0">
                <a:solidFill>
                  <a:srgbClr val="000000"/>
                </a:solidFill>
              </a:rPr>
              <a:t> research outputs, </a:t>
            </a:r>
            <a:r>
              <a:rPr lang="en-US" sz="1800" b="1" dirty="0">
                <a:solidFill>
                  <a:srgbClr val="000000"/>
                </a:solidFill>
              </a:rPr>
              <a:t>monthly</a:t>
            </a:r>
            <a:r>
              <a:rPr lang="en-US" sz="1800" dirty="0">
                <a:solidFill>
                  <a:srgbClr val="000000"/>
                </a:solidFill>
              </a:rPr>
              <a:t> updates)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0B00B7"/>
                </a:solidFill>
              </a:rPr>
              <a:t>Precision, Depth &amp; Processing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0B00B7"/>
                </a:solidFill>
              </a:rPr>
              <a:t>Robustness, Openness &amp; Transparency</a:t>
            </a:r>
            <a:endParaRPr lang="en-US" sz="1800" b="1" dirty="0">
              <a:solidFill>
                <a:srgbClr val="0B00B7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C82A4-7A69-A920-3189-39897905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 dirty="0"/>
              <a:t>OpenAIRE &amp; PathOS | </a:t>
            </a:r>
            <a:r>
              <a:rPr lang="en-GB" altLang="ko-KR" dirty="0" err="1"/>
              <a:t>openCost</a:t>
            </a:r>
            <a:r>
              <a:rPr lang="en-GB" altLang="ko-KR" dirty="0"/>
              <a:t> Conference 2024 | Regensburg</a:t>
            </a:r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8B671E-7023-6A29-4E00-09C7645BCD27}"/>
              </a:ext>
            </a:extLst>
          </p:cNvPr>
          <p:cNvSpPr/>
          <p:nvPr/>
        </p:nvSpPr>
        <p:spPr>
          <a:xfrm>
            <a:off x="10208250" y="712607"/>
            <a:ext cx="1997148" cy="3519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i="1">
                <a:solidFill>
                  <a:srgbClr val="E6394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graph.openaire.eu</a:t>
            </a:r>
            <a:endParaRPr lang="en-GB" sz="1600" i="1">
              <a:solidFill>
                <a:srgbClr val="E63946"/>
              </a:solidFill>
            </a:endParaRPr>
          </a:p>
        </p:txBody>
      </p:sp>
      <p:pic>
        <p:nvPicPr>
          <p:cNvPr id="9" name="Picture 8" descr="A black and red sign with grey text&#10;&#10;Description automatically generated">
            <a:extLst>
              <a:ext uri="{FF2B5EF4-FFF2-40B4-BE49-F238E27FC236}">
                <a16:creationId xmlns:a16="http://schemas.microsoft.com/office/drawing/2014/main" id="{F17A1518-3A09-FBAD-F373-E0D58AEF4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700" y="99765"/>
            <a:ext cx="1965646" cy="602209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F90A68-4A1D-BBFE-CD1B-ABEA1717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9232" y="6356350"/>
            <a:ext cx="504568" cy="365125"/>
          </a:xfrm>
        </p:spPr>
        <p:txBody>
          <a:bodyPr/>
          <a:lstStyle/>
          <a:p>
            <a:fld id="{BB5D696C-7C4B-4748-AD7A-B30C297BC295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9102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CE06-2611-3AE8-C3E0-AFB53D21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APCs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D721E-CC84-CE1D-AA4C-B69767A21E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1528011"/>
            <a:ext cx="10974387" cy="466800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40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</a:rPr>
              <a:t>In the OpenAIRE Graph: </a:t>
            </a:r>
            <a:r>
              <a:rPr lang="en-US" b="1" dirty="0"/>
              <a:t>OpenAPC</a:t>
            </a:r>
          </a:p>
          <a:p>
            <a:pPr>
              <a:lnSpc>
                <a:spcPct val="124000"/>
              </a:lnSpc>
              <a:spcBef>
                <a:spcPts val="1200"/>
              </a:spcBef>
            </a:pPr>
            <a:r>
              <a:rPr lang="en-US" b="1" dirty="0"/>
              <a:t>Bruns and </a:t>
            </a:r>
            <a:r>
              <a:rPr lang="en-US" b="1" dirty="0" err="1"/>
              <a:t>Taubert</a:t>
            </a:r>
            <a:r>
              <a:rPr lang="en-US" b="1" dirty="0"/>
              <a:t> (2021): </a:t>
            </a:r>
            <a:r>
              <a:rPr lang="en-US" dirty="0">
                <a:solidFill>
                  <a:srgbClr val="000000"/>
                </a:solidFill>
              </a:rPr>
              <a:t>Over 50% of APC payments for participating universities are missing from current datasets - average payments for non-covered APCs are higher than those reported</a:t>
            </a:r>
          </a:p>
          <a:p>
            <a:pPr>
              <a:lnSpc>
                <a:spcPct val="124000"/>
              </a:lnSpc>
              <a:spcBef>
                <a:spcPts val="1200"/>
              </a:spcBef>
            </a:pPr>
            <a:r>
              <a:rPr lang="en-US" b="1" dirty="0" err="1"/>
              <a:t>Schönfelder</a:t>
            </a:r>
            <a:r>
              <a:rPr lang="en-US" b="1" dirty="0"/>
              <a:t> (2020): </a:t>
            </a:r>
            <a:r>
              <a:rPr lang="en-US" dirty="0">
                <a:solidFill>
                  <a:srgbClr val="000000"/>
                </a:solidFill>
              </a:rPr>
              <a:t>Impact</a:t>
            </a:r>
            <a:r>
              <a:rPr lang="en-US" b="1" dirty="0"/>
              <a:t> </a:t>
            </a:r>
            <a:r>
              <a:rPr lang="en-US" dirty="0">
                <a:solidFill>
                  <a:srgbClr val="000000"/>
                </a:solidFill>
              </a:rPr>
              <a:t>of missing data on accurately assessing APCs – recommendation for improved data collection practices across institutions to enhance transparency.</a:t>
            </a:r>
          </a:p>
          <a:p>
            <a:pPr>
              <a:lnSpc>
                <a:spcPct val="124000"/>
              </a:lnSpc>
              <a:spcBef>
                <a:spcPts val="1200"/>
              </a:spcBef>
            </a:pPr>
            <a:r>
              <a:rPr lang="en-US" b="1" dirty="0" err="1"/>
              <a:t>Budzinski</a:t>
            </a:r>
            <a:r>
              <a:rPr lang="en-US" b="1" dirty="0"/>
              <a:t> et al. (2020): </a:t>
            </a:r>
            <a:r>
              <a:rPr lang="en-US" dirty="0">
                <a:solidFill>
                  <a:srgbClr val="000000"/>
                </a:solidFill>
              </a:rPr>
              <a:t>Market power of publishers significantly affects APC pricing - higher market concentration among publishers correlates with increased APC levels. </a:t>
            </a:r>
          </a:p>
          <a:p>
            <a:pPr>
              <a:lnSpc>
                <a:spcPct val="124000"/>
              </a:lnSpc>
              <a:spcBef>
                <a:spcPts val="1200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41CE30-790E-794B-3854-8BA9B320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 dirty="0"/>
              <a:t>OpenAIRE &amp; PathOS | </a:t>
            </a:r>
            <a:r>
              <a:rPr lang="en-GB" altLang="ko-KR" dirty="0" err="1"/>
              <a:t>openCost</a:t>
            </a:r>
            <a:r>
              <a:rPr lang="en-GB" altLang="ko-KR" dirty="0"/>
              <a:t> Conference 2024 | Regensburg</a:t>
            </a:r>
            <a:endParaRPr lang="ko-KR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D8A50-A6A9-DCA3-6AB8-5D44E62D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0581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90A71-8BBF-C98A-31D7-44FB1A54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88" y="769829"/>
            <a:ext cx="10974387" cy="763600"/>
          </a:xfrm>
        </p:spPr>
        <p:txBody>
          <a:bodyPr>
            <a:noAutofit/>
          </a:bodyPr>
          <a:lstStyle/>
          <a:p>
            <a:r>
              <a:rPr lang="en-US" sz="4800" dirty="0">
                <a:sym typeface="Roboto"/>
              </a:rPr>
              <a:t>Introduction</a:t>
            </a:r>
            <a:r>
              <a:rPr lang="en-US" sz="3200" dirty="0">
                <a:sym typeface="Roboto"/>
              </a:rPr>
              <a:t>	</a:t>
            </a:r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32D04-F902-946E-5665-664AF8BA8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1756611"/>
            <a:ext cx="10974387" cy="4599822"/>
          </a:xfrm>
        </p:spPr>
        <p:txBody>
          <a:bodyPr>
            <a:normAutofit fontScale="92500" lnSpcReduction="20000"/>
          </a:bodyPr>
          <a:lstStyle/>
          <a:p>
            <a:pPr marL="15875" indent="0">
              <a:lnSpc>
                <a:spcPct val="114000"/>
              </a:lnSpc>
              <a:spcBef>
                <a:spcPts val="1200"/>
              </a:spcBef>
              <a:buClr>
                <a:srgbClr val="222080"/>
              </a:buClr>
              <a:buSzPct val="100000"/>
              <a:buNone/>
            </a:pPr>
            <a:r>
              <a:rPr lang="en-US" b="1" dirty="0">
                <a:sym typeface="Roboto"/>
              </a:rPr>
              <a:t>Importance of Market Dynamics</a:t>
            </a:r>
          </a:p>
          <a:p>
            <a:pPr marL="358775" indent="-342900">
              <a:lnSpc>
                <a:spcPct val="114000"/>
              </a:lnSpc>
              <a:spcBef>
                <a:spcPts val="1200"/>
              </a:spcBef>
              <a:buClr>
                <a:srgbClr val="222080"/>
              </a:buClr>
              <a:buSzPct val="100000"/>
            </a:pPr>
            <a:r>
              <a:rPr lang="en-US" dirty="0">
                <a:solidFill>
                  <a:srgbClr val="000000"/>
                </a:solidFill>
                <a:sym typeface="Roboto"/>
              </a:rPr>
              <a:t>Understanding how costs influence funding decisions is essential for strategic decision-making in Open Science.</a:t>
            </a:r>
          </a:p>
          <a:p>
            <a:pPr marL="358775" indent="-342900">
              <a:lnSpc>
                <a:spcPct val="114000"/>
              </a:lnSpc>
              <a:spcBef>
                <a:spcPts val="1200"/>
              </a:spcBef>
              <a:buClr>
                <a:srgbClr val="222080"/>
              </a:buClr>
              <a:buSzPct val="100000"/>
            </a:pPr>
            <a:endParaRPr lang="en-US" b="1" dirty="0">
              <a:sym typeface="Roboto"/>
            </a:endParaRPr>
          </a:p>
          <a:p>
            <a:pPr marL="15875" indent="0">
              <a:lnSpc>
                <a:spcPct val="114000"/>
              </a:lnSpc>
              <a:spcBef>
                <a:spcPts val="1200"/>
              </a:spcBef>
              <a:buClr>
                <a:srgbClr val="222080"/>
              </a:buClr>
              <a:buSzPct val="100000"/>
              <a:buNone/>
            </a:pPr>
            <a:r>
              <a:rPr lang="en-US" b="1" dirty="0">
                <a:sym typeface="Roboto"/>
              </a:rPr>
              <a:t>This Talk </a:t>
            </a:r>
          </a:p>
          <a:p>
            <a:pPr marL="358775" indent="-342900">
              <a:lnSpc>
                <a:spcPct val="114000"/>
              </a:lnSpc>
              <a:spcBef>
                <a:spcPts val="1200"/>
              </a:spcBef>
              <a:buClr>
                <a:srgbClr val="222080"/>
              </a:buClr>
              <a:buSzPct val="100000"/>
            </a:pPr>
            <a:r>
              <a:rPr lang="en-US" dirty="0">
                <a:solidFill>
                  <a:srgbClr val="000000"/>
                </a:solidFill>
                <a:sym typeface="Roboto"/>
              </a:rPr>
              <a:t>Examine the role of </a:t>
            </a:r>
            <a:r>
              <a:rPr lang="en-US" b="1" dirty="0">
                <a:sym typeface="Roboto"/>
              </a:rPr>
              <a:t>OpenAIRE</a:t>
            </a:r>
            <a:r>
              <a:rPr lang="en-US" dirty="0">
                <a:solidFill>
                  <a:srgbClr val="000000"/>
                </a:solidFill>
                <a:sym typeface="Roboto"/>
              </a:rPr>
              <a:t> and </a:t>
            </a:r>
            <a:r>
              <a:rPr lang="en-US" b="1" dirty="0">
                <a:sym typeface="Roboto"/>
              </a:rPr>
              <a:t>PathOS</a:t>
            </a:r>
            <a:r>
              <a:rPr lang="en-US" dirty="0">
                <a:solidFill>
                  <a:srgbClr val="000000"/>
                </a:solidFill>
                <a:sym typeface="Roboto"/>
              </a:rPr>
              <a:t> in providing insights into the economic impact of Open Access publishing.</a:t>
            </a:r>
            <a:endParaRPr lang="el-GR" dirty="0">
              <a:solidFill>
                <a:srgbClr val="000000"/>
              </a:solidFill>
              <a:sym typeface="Roboto"/>
            </a:endParaRPr>
          </a:p>
          <a:p>
            <a:pPr marL="358775" indent="-342900">
              <a:lnSpc>
                <a:spcPct val="114000"/>
              </a:lnSpc>
              <a:spcBef>
                <a:spcPts val="1200"/>
              </a:spcBef>
              <a:buClr>
                <a:srgbClr val="222080"/>
              </a:buClr>
              <a:buSzPct val="100000"/>
            </a:pPr>
            <a:r>
              <a:rPr lang="en-US" dirty="0">
                <a:solidFill>
                  <a:srgbClr val="000000"/>
                </a:solidFill>
                <a:sym typeface="Roboto"/>
              </a:rPr>
              <a:t>Highlight the significance of </a:t>
            </a:r>
            <a:r>
              <a:rPr lang="en-US" b="1" dirty="0">
                <a:sym typeface="Roboto"/>
              </a:rPr>
              <a:t>APCs</a:t>
            </a:r>
            <a:r>
              <a:rPr lang="en-US" dirty="0">
                <a:solidFill>
                  <a:srgbClr val="000000"/>
                </a:solidFill>
                <a:sym typeface="Roboto"/>
              </a:rPr>
              <a:t> in the Open Science landscape.</a:t>
            </a:r>
            <a:endParaRPr lang="el-GR" dirty="0">
              <a:solidFill>
                <a:srgbClr val="000000"/>
              </a:solidFill>
              <a:sym typeface="Roboto"/>
            </a:endParaRPr>
          </a:p>
          <a:p>
            <a:pPr marL="358775" indent="-342900">
              <a:lnSpc>
                <a:spcPct val="114000"/>
              </a:lnSpc>
              <a:spcBef>
                <a:spcPts val="1200"/>
              </a:spcBef>
              <a:buClr>
                <a:srgbClr val="222080"/>
              </a:buClr>
              <a:buSzPct val="100000"/>
            </a:pPr>
            <a:r>
              <a:rPr lang="en-US" dirty="0">
                <a:solidFill>
                  <a:srgbClr val="000000"/>
                </a:solidFill>
                <a:sym typeface="Roboto"/>
              </a:rPr>
              <a:t>Showcase insights from an APC </a:t>
            </a:r>
            <a:r>
              <a:rPr lang="en-US" b="1" dirty="0">
                <a:sym typeface="Roboto"/>
              </a:rPr>
              <a:t>extrapolation exercise</a:t>
            </a:r>
            <a:r>
              <a:rPr lang="en-US" dirty="0">
                <a:solidFill>
                  <a:srgbClr val="000000"/>
                </a:solidFill>
                <a:sym typeface="Roboto"/>
              </a:rPr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A71B67-14E6-856B-B948-8788F067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A230A-72F3-20DF-70F7-812498C9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6137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A9CB-FAC8-0B85-D46A-5F478EF0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40" y="179346"/>
            <a:ext cx="10974387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Indicators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831F4-340B-C2A5-1B7D-AEFE60A82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2B8A6-CEB6-CDB9-E0F9-856034F6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9232" y="6368382"/>
            <a:ext cx="504568" cy="365125"/>
          </a:xfrm>
        </p:spPr>
        <p:txBody>
          <a:bodyPr/>
          <a:lstStyle/>
          <a:p>
            <a:fld id="{BB5D696C-7C4B-4748-AD7A-B30C297BC295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1CC2F8-E23A-57CE-2347-C11F009313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45" y="635421"/>
            <a:ext cx="6011779" cy="6011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3797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A9CB-FAC8-0B85-D46A-5F478EF0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Monitoring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831F4-340B-C2A5-1B7D-AEFE60A82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2B8A6-CEB6-CDB9-E0F9-856034F6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9232" y="6368382"/>
            <a:ext cx="504568" cy="365125"/>
          </a:xfrm>
        </p:spPr>
        <p:txBody>
          <a:bodyPr/>
          <a:lstStyle/>
          <a:p>
            <a:fld id="{BB5D696C-7C4B-4748-AD7A-B30C297BC295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F171B0-9464-1812-6291-5EB0BBA67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93" y="1560543"/>
            <a:ext cx="8241415" cy="459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187CD7-8119-3ABD-00BD-B3BF38E2D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0" y="286143"/>
            <a:ext cx="11047619" cy="6285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74FCF-D7C4-DAFE-C557-2361B4BA3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85" y="286143"/>
            <a:ext cx="11771428" cy="55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90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854EF-FB26-9A52-1DEF-3A2454C313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906955"/>
            <a:ext cx="11449050" cy="435963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accent1"/>
                </a:solidFill>
              </a:rPr>
              <a:t>Impact Pathways: </a:t>
            </a:r>
            <a:r>
              <a:rPr lang="en-US" sz="1800" dirty="0"/>
              <a:t>Impact pathways are crucial for understanding how OS strategies translate into practical applications and their subsequent effects on the society.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Tracing complex, interconnected pathways that influence diverse effects (feedback loops).</a:t>
            </a:r>
            <a:endParaRPr lang="en-US" sz="1800" dirty="0">
              <a:ea typeface="Calibri"/>
              <a:cs typeface="Calibri"/>
            </a:endParaRPr>
          </a:p>
          <a:p>
            <a:pPr algn="just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accent1"/>
                </a:solidFill>
              </a:rPr>
              <a:t>OS Impact Indicators: </a:t>
            </a:r>
            <a:r>
              <a:rPr lang="en-US" sz="1800" dirty="0"/>
              <a:t>Measures to assess strategy compliance and efficacy. </a:t>
            </a:r>
            <a:endParaRPr lang="en-US" sz="1800" dirty="0">
              <a:ea typeface="Calibri"/>
              <a:cs typeface="Calibri"/>
            </a:endParaRPr>
          </a:p>
          <a:p>
            <a:pPr lvl="1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Suggesting indicators that capture the multifaceted nature of Open Science including developing robust methodologies. </a:t>
            </a:r>
            <a:endParaRPr lang="en-US" sz="1800" dirty="0">
              <a:ea typeface="Calibri"/>
              <a:cs typeface="Calibri"/>
            </a:endParaRPr>
          </a:p>
          <a:p>
            <a:pPr algn="just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accent1"/>
                </a:solidFill>
              </a:rPr>
              <a:t>Cost-Benefit Analysis (CBA):  </a:t>
            </a:r>
            <a:r>
              <a:rPr lang="en-US" sz="1800" dirty="0"/>
              <a:t>Informing the allocation of resources and strategy prioritization. </a:t>
            </a:r>
            <a:endParaRPr lang="en-US" sz="1800" dirty="0">
              <a:ea typeface="Calibri"/>
              <a:cs typeface="Calibri"/>
            </a:endParaRPr>
          </a:p>
          <a:p>
            <a:pPr lvl="1" algn="just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B00B7"/>
                </a:solidFill>
                <a:latin typeface="Calibri"/>
                <a:ea typeface="Calibri"/>
                <a:cs typeface="Calibri"/>
              </a:rPr>
              <a:t>Consistently comparing costs and benefits, including non-market effects, using suitable metrics</a:t>
            </a:r>
          </a:p>
          <a:p>
            <a:pPr algn="just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accent1"/>
                </a:solidFill>
              </a:rPr>
              <a:t>Operationalization in Case Studies:  </a:t>
            </a:r>
            <a:r>
              <a:rPr lang="en-US" sz="1800" dirty="0"/>
              <a:t>Testing strategies in real-world scenarios to assess practical impacts. </a:t>
            </a:r>
            <a:endParaRPr lang="en-US" sz="1800" dirty="0">
              <a:ea typeface="Calibri"/>
              <a:cs typeface="Calibri"/>
            </a:endParaRPr>
          </a:p>
          <a:p>
            <a:pPr lvl="1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Adapting evaluation tools to different disciplinary and contextual nuances.</a:t>
            </a:r>
            <a:endParaRPr lang="en-US" sz="1800" dirty="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F3C6BF-FF32-CB05-DF77-30890BB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PathOS</a:t>
            </a:r>
            <a:r>
              <a:rPr lang="en-US" dirty="0"/>
              <a:t> </a:t>
            </a:r>
            <a:br>
              <a:rPr lang="en-US" dirty="0"/>
            </a:br>
            <a:r>
              <a:rPr lang="en-US" sz="3200" b="0" dirty="0"/>
              <a:t>Pathways, Indicators, and Evaluation</a:t>
            </a:r>
            <a:endParaRPr lang="en-GB" sz="3200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D57043-443F-B577-1C39-F7E6D57123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55CCA-DB95-9E37-7F07-6331AE59CD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7185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E1236E-B3C7-E4F5-9887-8152573745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8096" y="475570"/>
            <a:ext cx="3418698" cy="193658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b="1" dirty="0"/>
              <a:t>Case Study Deep Dives</a:t>
            </a:r>
          </a:p>
          <a:p>
            <a:pPr lvl="1" latinLnBrk="0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OS impact assessments, Causality focus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  <a:p>
            <a:pPr lvl="1" latinLnBrk="0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Cost-Benefit evaluations </a:t>
            </a:r>
            <a:r>
              <a:rPr lang="en-US" sz="16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(select  case studies)</a:t>
            </a:r>
            <a:endParaRPr lang="en-US" sz="2000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F62F6-5D31-E9D3-FC54-3D5B37C6F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33822" y="2400844"/>
            <a:ext cx="3326896" cy="1972041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b="1" dirty="0"/>
              <a:t>Training &amp; Engagement</a:t>
            </a:r>
          </a:p>
          <a:p>
            <a:pPr lvl="1" latinLnBrk="0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Engagement programme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  <a:p>
            <a:pPr lvl="1" latinLnBrk="0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Training for policy-makers &amp; research administrators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51B69-82FE-FCAB-8A7A-B75C60F422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01384" y="4478224"/>
            <a:ext cx="3300430" cy="159954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b="1" dirty="0"/>
              <a:t>Recommendations</a:t>
            </a:r>
          </a:p>
          <a:p>
            <a:pPr lvl="1" latinLnBrk="0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Guidelines and best practices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  <a:p>
            <a:pPr lvl="1" latinLnBrk="0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Project-derived insights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E5706-4724-556C-E962-977D4DC32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5368" y="1954693"/>
            <a:ext cx="4157384" cy="2813837"/>
          </a:xfrm>
        </p:spPr>
        <p:txBody>
          <a:bodyPr/>
          <a:lstStyle/>
          <a:p>
            <a:r>
              <a:rPr lang="en-US" dirty="0"/>
              <a:t>https://pathos-project.eu/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A29C42-F467-164F-B9E8-9E8EB6728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  <a:latin typeface="+mn-lt"/>
              </a:rPr>
              <a:t>Key Outputs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870E85-9BFD-7CFB-3449-7A623CEDBE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82558" y="434474"/>
            <a:ext cx="3751263" cy="1424363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b="1" dirty="0"/>
              <a:t>Frameworks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OS Impact Pathways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Cost-Benefit Analysis for OS</a:t>
            </a:r>
            <a:endParaRPr lang="en-US" sz="2600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317C9FD-961A-8534-F793-9B54A0EB2C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872285" y="2442979"/>
            <a:ext cx="3232520" cy="1972041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b="1" dirty="0"/>
              <a:t>Handbook of OS Indicators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Indicator "Recipes"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Tools and datasets</a:t>
            </a: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E622BC-A49C-1595-DA08-C6806C976A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98129" y="4456115"/>
            <a:ext cx="3300430" cy="1599542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b="1" dirty="0"/>
              <a:t>Literature Insights &amp; Registry</a:t>
            </a:r>
          </a:p>
          <a:p>
            <a:pPr lvl="1" latinLnBrk="0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Lit Review on OS impacts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  <a:p>
            <a:pPr lvl="1" latinLnBrk="0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Online registry of OS stories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cs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5F2C7B-DD03-5BB8-D883-6E50792BA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68" y="2565182"/>
            <a:ext cx="3892444" cy="2195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7F5FDB-B4BC-F053-38B8-1A8D41298BC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altLang="ko-KR"/>
              <a:t>OpenAIRE &amp; PathOS | openCost Conference 2024 | Regensburg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18A0AC-6C92-3282-45E3-0F0EEFB11C6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6511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5937-3FDE-0548-04A5-ED77D450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sz="5400" spc="600" dirty="0">
                <a:solidFill>
                  <a:schemeClr val="bg1"/>
                </a:solidFill>
              </a:rPr>
              <a:t>APC EXTRAPOLATION</a:t>
            </a:r>
            <a:endParaRPr lang="en-US" spc="60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CA6DA-6B18-9A85-798C-8454F66DF2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960A2-9DAD-BA73-2C4D-193D6C43B1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8823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FCE9-23F0-B89B-B509-E3DD6FE2D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Simple APC Extrapolation Exercise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29A4C-DAE4-07F4-3C51-667E4CCDF3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Based on </a:t>
            </a:r>
            <a:r>
              <a:rPr lang="en-US" b="1" dirty="0" err="1"/>
              <a:t>Schönfelder</a:t>
            </a:r>
            <a:r>
              <a:rPr lang="en-US" b="1" dirty="0"/>
              <a:t> (2020), </a:t>
            </a:r>
            <a:r>
              <a:rPr lang="en-US" dirty="0">
                <a:solidFill>
                  <a:srgbClr val="000000"/>
                </a:solidFill>
              </a:rPr>
              <a:t>analyzing APC pricing using data from OpenAPC.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b="1" dirty="0"/>
              <a:t>Quintile of the SNIP score </a:t>
            </a:r>
            <a:r>
              <a:rPr lang="en-US" dirty="0">
                <a:solidFill>
                  <a:srgbClr val="000000"/>
                </a:solidFill>
              </a:rPr>
              <a:t>(CWTS, 2024): We used the SNIP for each journal and year of publication, then separated the distribution of SNIP scores for Irish peer-reviewed publications into quintiles 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Publication route: </a:t>
            </a:r>
            <a:r>
              <a:rPr lang="en-US" b="1" dirty="0"/>
              <a:t>Gold or Hybrid OA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Year of publication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D64C2-0BC8-26F5-A98D-E5D5DC48D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EA996-9D2F-158D-5AB0-99113AB07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3509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357A-620C-05D6-107F-5A09E697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Coverage and Averages after Extrapolation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5E3B8-C793-E783-0B4E-17DB920F7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BCE7D-8DAF-D672-00AE-4B919F0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338BB87-A94A-00B4-8371-B050F716E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425770"/>
              </p:ext>
            </p:extLst>
          </p:nvPr>
        </p:nvGraphicFramePr>
        <p:xfrm>
          <a:off x="1576137" y="1840831"/>
          <a:ext cx="9273095" cy="407870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520342">
                  <a:extLst>
                    <a:ext uri="{9D8B030D-6E8A-4147-A177-3AD203B41FA5}">
                      <a16:colId xmlns:a16="http://schemas.microsoft.com/office/drawing/2014/main" val="545150734"/>
                    </a:ext>
                  </a:extLst>
                </a:gridCol>
                <a:gridCol w="1717240">
                  <a:extLst>
                    <a:ext uri="{9D8B030D-6E8A-4147-A177-3AD203B41FA5}">
                      <a16:colId xmlns:a16="http://schemas.microsoft.com/office/drawing/2014/main" val="3896876225"/>
                    </a:ext>
                  </a:extLst>
                </a:gridCol>
                <a:gridCol w="1974825">
                  <a:extLst>
                    <a:ext uri="{9D8B030D-6E8A-4147-A177-3AD203B41FA5}">
                      <a16:colId xmlns:a16="http://schemas.microsoft.com/office/drawing/2014/main" val="2771059057"/>
                    </a:ext>
                  </a:extLst>
                </a:gridCol>
                <a:gridCol w="2060688">
                  <a:extLst>
                    <a:ext uri="{9D8B030D-6E8A-4147-A177-3AD203B41FA5}">
                      <a16:colId xmlns:a16="http://schemas.microsoft.com/office/drawing/2014/main" val="2705304893"/>
                    </a:ext>
                  </a:extLst>
                </a:gridCol>
              </a:tblGrid>
              <a:tr h="631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 dirty="0">
                          <a:effectLst/>
                        </a:rPr>
                        <a:t>Peer-Reviewed Publications</a:t>
                      </a:r>
                      <a:endParaRPr lang="en-US" sz="1800" spc="2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>
                          <a:effectLst/>
                        </a:rPr>
                        <a:t>Gold OA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 dirty="0">
                          <a:effectLst/>
                        </a:rPr>
                        <a:t>Hybrid OA</a:t>
                      </a:r>
                      <a:endParaRPr lang="en-US" sz="1800" spc="2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 dirty="0">
                          <a:effectLst/>
                        </a:rPr>
                        <a:t>Gold &amp; Hybrid OA</a:t>
                      </a:r>
                      <a:endParaRPr lang="en-US" sz="1800" spc="2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9231152"/>
                  </a:ext>
                </a:extLst>
              </a:tr>
              <a:tr h="631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>
                          <a:effectLst/>
                        </a:rPr>
                        <a:t>Incurred an APC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 dirty="0">
                          <a:effectLst/>
                        </a:rPr>
                        <a:t>74,</a:t>
                      </a:r>
                      <a:r>
                        <a:rPr lang="el-GR" sz="1800" spc="20" dirty="0">
                          <a:effectLst/>
                        </a:rPr>
                        <a:t>277</a:t>
                      </a:r>
                      <a:endParaRPr lang="en-US" sz="1800" spc="2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>
                          <a:effectLst/>
                        </a:rPr>
                        <a:t>4</a:t>
                      </a:r>
                      <a:r>
                        <a:rPr lang="el-GR" sz="1800" spc="20">
                          <a:effectLst/>
                        </a:rPr>
                        <a:t>2,403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spc="20">
                          <a:effectLst/>
                        </a:rPr>
                        <a:t>116,680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7379100"/>
                  </a:ext>
                </a:extLst>
              </a:tr>
              <a:tr h="631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>
                          <a:effectLst/>
                        </a:rPr>
                        <a:t>Have an APC from OpenAPC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 dirty="0">
                          <a:effectLst/>
                        </a:rPr>
                        <a:t>1,</a:t>
                      </a:r>
                      <a:r>
                        <a:rPr lang="el-GR" sz="1800" spc="20" dirty="0">
                          <a:effectLst/>
                        </a:rPr>
                        <a:t>100</a:t>
                      </a:r>
                      <a:r>
                        <a:rPr lang="en-GB" sz="1800" spc="20" dirty="0">
                          <a:effectLst/>
                        </a:rPr>
                        <a:t> (1.4</a:t>
                      </a:r>
                      <a:r>
                        <a:rPr lang="el-GR" sz="1800" spc="20" dirty="0">
                          <a:effectLst/>
                        </a:rPr>
                        <a:t>8</a:t>
                      </a:r>
                      <a:r>
                        <a:rPr lang="en-GB" sz="1800" spc="20" dirty="0">
                          <a:effectLst/>
                        </a:rPr>
                        <a:t>%)</a:t>
                      </a:r>
                      <a:endParaRPr lang="en-US" sz="1800" spc="2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spc="20" dirty="0">
                          <a:effectLst/>
                        </a:rPr>
                        <a:t>553</a:t>
                      </a:r>
                      <a:r>
                        <a:rPr lang="en-GB" sz="1800" spc="20" dirty="0">
                          <a:effectLst/>
                        </a:rPr>
                        <a:t> (1.3%)</a:t>
                      </a:r>
                      <a:endParaRPr lang="en-US" sz="1800" spc="2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>
                          <a:effectLst/>
                        </a:rPr>
                        <a:t>16</a:t>
                      </a:r>
                      <a:r>
                        <a:rPr lang="el-GR" sz="1800" spc="20">
                          <a:effectLst/>
                        </a:rPr>
                        <a:t>53</a:t>
                      </a:r>
                      <a:r>
                        <a:rPr lang="en-GB" sz="1800" spc="20">
                          <a:effectLst/>
                        </a:rPr>
                        <a:t> (1.</a:t>
                      </a:r>
                      <a:r>
                        <a:rPr lang="el-GR" sz="1800" spc="20">
                          <a:effectLst/>
                        </a:rPr>
                        <a:t>42</a:t>
                      </a:r>
                      <a:r>
                        <a:rPr lang="en-GB" sz="1800" spc="20">
                          <a:effectLst/>
                        </a:rPr>
                        <a:t>%)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8539223"/>
                  </a:ext>
                </a:extLst>
              </a:tr>
              <a:tr h="886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>
                          <a:effectLst/>
                        </a:rPr>
                        <a:t>Average APC from OpenAPC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 dirty="0">
                          <a:effectLst/>
                        </a:rPr>
                        <a:t>EUR 1</a:t>
                      </a:r>
                      <a:r>
                        <a:rPr lang="el-GR" sz="1800" spc="20" dirty="0">
                          <a:effectLst/>
                        </a:rPr>
                        <a:t>769,44</a:t>
                      </a:r>
                      <a:endParaRPr lang="en-US" sz="1800" spc="2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 dirty="0">
                          <a:effectLst/>
                        </a:rPr>
                        <a:t>EUR 269</a:t>
                      </a:r>
                      <a:r>
                        <a:rPr lang="el-GR" sz="1800" spc="20" dirty="0">
                          <a:effectLst/>
                        </a:rPr>
                        <a:t>4</a:t>
                      </a:r>
                      <a:r>
                        <a:rPr lang="en-GB" sz="1800" spc="20" dirty="0">
                          <a:effectLst/>
                        </a:rPr>
                        <a:t>.</a:t>
                      </a:r>
                      <a:r>
                        <a:rPr lang="el-GR" sz="1800" spc="20" dirty="0">
                          <a:effectLst/>
                        </a:rPr>
                        <a:t>97</a:t>
                      </a:r>
                      <a:endParaRPr lang="en-US" sz="1800" spc="2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 dirty="0">
                          <a:effectLst/>
                        </a:rPr>
                        <a:t>EUR 21</a:t>
                      </a:r>
                      <a:r>
                        <a:rPr lang="el-GR" sz="1800" spc="20" dirty="0">
                          <a:effectLst/>
                        </a:rPr>
                        <a:t>05</a:t>
                      </a:r>
                      <a:r>
                        <a:rPr lang="en-GB" sz="1800" spc="20" dirty="0">
                          <a:effectLst/>
                        </a:rPr>
                        <a:t>.79</a:t>
                      </a:r>
                      <a:endParaRPr lang="en-US" sz="1800" spc="2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9413331"/>
                  </a:ext>
                </a:extLst>
              </a:tr>
              <a:tr h="6641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>
                          <a:effectLst/>
                        </a:rPr>
                        <a:t>Have an APC after Extrapolation Exercise 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spc="20">
                          <a:effectLst/>
                        </a:rPr>
                        <a:t>50,161</a:t>
                      </a:r>
                      <a:r>
                        <a:rPr lang="en-GB" sz="1800" spc="20">
                          <a:effectLst/>
                        </a:rPr>
                        <a:t> (</a:t>
                      </a:r>
                      <a:r>
                        <a:rPr lang="el-GR" sz="1800" spc="20">
                          <a:effectLst/>
                        </a:rPr>
                        <a:t>67,5</a:t>
                      </a:r>
                      <a:r>
                        <a:rPr lang="en-GB" sz="1800" spc="20">
                          <a:effectLst/>
                        </a:rPr>
                        <a:t>%)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>
                          <a:effectLst/>
                        </a:rPr>
                        <a:t>29,</a:t>
                      </a:r>
                      <a:r>
                        <a:rPr lang="el-GR" sz="1800" spc="20">
                          <a:effectLst/>
                        </a:rPr>
                        <a:t>838</a:t>
                      </a:r>
                      <a:r>
                        <a:rPr lang="en-GB" sz="1800" spc="20">
                          <a:effectLst/>
                        </a:rPr>
                        <a:t> (</a:t>
                      </a:r>
                      <a:r>
                        <a:rPr lang="el-GR" sz="1800" spc="20">
                          <a:effectLst/>
                        </a:rPr>
                        <a:t>70,37</a:t>
                      </a:r>
                      <a:r>
                        <a:rPr lang="en-GB" sz="1800" spc="20">
                          <a:effectLst/>
                        </a:rPr>
                        <a:t>%)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spc="20" dirty="0">
                          <a:effectLst/>
                        </a:rPr>
                        <a:t>79,999</a:t>
                      </a:r>
                      <a:r>
                        <a:rPr lang="en-GB" sz="1800" spc="20" dirty="0">
                          <a:effectLst/>
                        </a:rPr>
                        <a:t> (68.56%)</a:t>
                      </a:r>
                      <a:endParaRPr lang="en-US" sz="1800" spc="2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7370975"/>
                  </a:ext>
                </a:extLst>
              </a:tr>
              <a:tr h="631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>
                          <a:effectLst/>
                        </a:rPr>
                        <a:t>Average Extrapolated APC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>
                          <a:effectLst/>
                        </a:rPr>
                        <a:t>EUR </a:t>
                      </a:r>
                      <a:r>
                        <a:rPr lang="el-GR" sz="1800" spc="20">
                          <a:effectLst/>
                        </a:rPr>
                        <a:t>1617,55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>
                          <a:effectLst/>
                        </a:rPr>
                        <a:t>EUR </a:t>
                      </a:r>
                      <a:r>
                        <a:rPr lang="el-GR" sz="1800" spc="20">
                          <a:effectLst/>
                        </a:rPr>
                        <a:t>2527.71</a:t>
                      </a:r>
                      <a:endParaRPr lang="en-US" sz="1800" spc="2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spc="20" dirty="0">
                          <a:effectLst/>
                        </a:rPr>
                        <a:t>EUR </a:t>
                      </a:r>
                      <a:r>
                        <a:rPr lang="el-GR" sz="1800" spc="20" dirty="0">
                          <a:effectLst/>
                        </a:rPr>
                        <a:t>1948,31</a:t>
                      </a:r>
                      <a:endParaRPr lang="en-US" sz="1800" spc="2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8111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563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F4342-EC77-7E8D-8484-BCF13D78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43B9B-28A2-4871-6F4E-8001EDC36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3929"/>
            <a:ext cx="6242050" cy="4535170"/>
          </a:xfrm>
          <a:prstGeom prst="rect">
            <a:avLst/>
          </a:prstGeom>
          <a:noFill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F42ADF-CA71-B7D3-55EF-C0A174AC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179AB0-D866-AA26-D083-EEE861FC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88" y="593367"/>
            <a:ext cx="10974387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A Simple APC Extrapolation Exercise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DA179-7CF5-0EF0-E6F9-E43ED130F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977" y="1608441"/>
            <a:ext cx="6194425" cy="449643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D02D2B-4B62-4BDF-6F1D-D84333C0C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320" y="1949369"/>
            <a:ext cx="5737860" cy="416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160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37E27-A353-6E08-3B15-129A854E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Simple APC Extrapolation Exercise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44A4D-5164-F696-43FC-055E1A0A18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</a:rPr>
              <a:t>Effectiveness of Extrapolation</a:t>
            </a:r>
          </a:p>
          <a:p>
            <a:pPr lvl="1"/>
            <a:r>
              <a:rPr lang="en-US" dirty="0"/>
              <a:t>Expands the dataset significantly, offering a more comprehensive view of the APC landscape.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</a:rPr>
              <a:t>Essential to recognize potential inaccuracies</a:t>
            </a:r>
          </a:p>
          <a:p>
            <a:pPr lvl="1"/>
            <a:r>
              <a:rPr lang="en-US" dirty="0"/>
              <a:t>Validity of underlying assumptions is critical.</a:t>
            </a:r>
          </a:p>
          <a:p>
            <a:pPr lvl="1"/>
            <a:r>
              <a:rPr lang="en-US" dirty="0"/>
              <a:t>Representative grouping is necessary for meaningful results.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Addressing Data Gaps</a:t>
            </a:r>
          </a:p>
          <a:p>
            <a:pPr lvl="1"/>
            <a:r>
              <a:rPr lang="en-US" dirty="0"/>
              <a:t>Many areas exhibit insufficient APC reporting, leading to incomplete insights.</a:t>
            </a:r>
          </a:p>
          <a:p>
            <a:pPr lvl="1"/>
            <a:r>
              <a:rPr lang="en-US" dirty="0"/>
              <a:t>Collaboration can enhance data quality and comprehensiveness.</a:t>
            </a:r>
          </a:p>
          <a:p>
            <a:pPr lvl="1"/>
            <a:r>
              <a:rPr lang="en-US" dirty="0"/>
              <a:t>Increased contributions lead to more reliable extrapolation.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0A2DA-1833-FA65-5B99-AD308D2B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02EAA-64D8-21F1-6BCE-9216A374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8356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5937-3FDE-0548-04A5-ED77D450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spc="600" dirty="0">
                <a:solidFill>
                  <a:schemeClr val="bg1"/>
                </a:solidFill>
              </a:rPr>
              <a:t>Conclusion</a:t>
            </a:r>
            <a:endParaRPr lang="en-US" spc="60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CA6DA-6B18-9A85-798C-8454F66DF2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960A2-9DAD-BA73-2C4D-193D6C43B1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6668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5937-3FDE-0548-04A5-ED77D450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spc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Impact of Open Science</a:t>
            </a:r>
            <a:endParaRPr lang="en-US" spc="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CA6DA-6B18-9A85-798C-8454F66DF2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960A2-9DAD-BA73-2C4D-193D6C43B1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282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9E119-19F1-071C-6E7A-7A433E071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66375-33FE-8F71-DB20-F421AC43F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1356967"/>
            <a:ext cx="10974387" cy="5236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4000"/>
              </a:lnSpc>
              <a:spcBef>
                <a:spcPts val="1200"/>
              </a:spcBef>
            </a:pPr>
            <a:r>
              <a:rPr lang="en-US" sz="2400" b="1" dirty="0"/>
              <a:t>Monitoring Impact: </a:t>
            </a:r>
            <a:r>
              <a:rPr lang="en-US" sz="2400" dirty="0">
                <a:solidFill>
                  <a:srgbClr val="000000"/>
                </a:solidFill>
              </a:rPr>
              <a:t>Essential for informed decision-making.</a:t>
            </a:r>
          </a:p>
          <a:p>
            <a:pPr>
              <a:lnSpc>
                <a:spcPct val="134000"/>
              </a:lnSpc>
              <a:spcBef>
                <a:spcPts val="1200"/>
              </a:spcBef>
            </a:pPr>
            <a:r>
              <a:rPr lang="en-US" sz="2400" b="1" dirty="0"/>
              <a:t>Limited Evidence:</a:t>
            </a:r>
            <a:r>
              <a:rPr lang="en-US" sz="2400" dirty="0">
                <a:solidFill>
                  <a:srgbClr val="000000"/>
                </a:solidFill>
              </a:rPr>
              <a:t> There is insufficient data on the economic impact and overall outcomes of Open Science.</a:t>
            </a:r>
          </a:p>
          <a:p>
            <a:pPr>
              <a:lnSpc>
                <a:spcPct val="134000"/>
              </a:lnSpc>
              <a:spcBef>
                <a:spcPts val="1200"/>
              </a:spcBef>
            </a:pPr>
            <a:r>
              <a:rPr lang="en-US" sz="2400" b="1" dirty="0"/>
              <a:t>Available Resources: </a:t>
            </a:r>
            <a:r>
              <a:rPr lang="en-US" sz="2400" dirty="0">
                <a:solidFill>
                  <a:srgbClr val="000000"/>
                </a:solidFill>
              </a:rPr>
              <a:t>Frameworks from PathOS and data from the OpenAIRE Graph can help navigate these complexities. Tech and infrastructure is available.</a:t>
            </a:r>
          </a:p>
          <a:p>
            <a:pPr>
              <a:lnSpc>
                <a:spcPct val="134000"/>
              </a:lnSpc>
              <a:spcBef>
                <a:spcPts val="1200"/>
              </a:spcBef>
            </a:pPr>
            <a:r>
              <a:rPr lang="en-US" sz="2400" b="1" dirty="0"/>
              <a:t>Data Gaps: </a:t>
            </a:r>
            <a:r>
              <a:rPr lang="en-US" sz="2400" dirty="0">
                <a:solidFill>
                  <a:srgbClr val="000000"/>
                </a:solidFill>
              </a:rPr>
              <a:t>Current data is inadequate for a comprehensive analysis of APCs and market dynamics.</a:t>
            </a:r>
          </a:p>
          <a:p>
            <a:pPr>
              <a:lnSpc>
                <a:spcPct val="134000"/>
              </a:lnSpc>
              <a:spcBef>
                <a:spcPts val="1200"/>
              </a:spcBef>
            </a:pPr>
            <a:r>
              <a:rPr lang="en-US" sz="2400" b="1" dirty="0"/>
              <a:t>APC Extrapolation:</a:t>
            </a:r>
            <a:r>
              <a:rPr lang="en-US" sz="2400" dirty="0">
                <a:solidFill>
                  <a:srgbClr val="000000"/>
                </a:solidFill>
              </a:rPr>
              <a:t> The variability observed after extrapolation needs validation to ensure accuracy.</a:t>
            </a:r>
          </a:p>
          <a:p>
            <a:pPr>
              <a:lnSpc>
                <a:spcPct val="134000"/>
              </a:lnSpc>
              <a:spcBef>
                <a:spcPts val="1200"/>
              </a:spcBef>
            </a:pPr>
            <a:r>
              <a:rPr lang="en-US" sz="2400" b="1" dirty="0"/>
              <a:t>Collaboration Needs:</a:t>
            </a:r>
            <a:r>
              <a:rPr lang="en-US" sz="2400" dirty="0">
                <a:solidFill>
                  <a:srgbClr val="000000"/>
                </a:solidFill>
              </a:rPr>
              <a:t> Prioritizing APC cost-sharing across disciplines, countries, and publishers is essential.</a:t>
            </a:r>
          </a:p>
          <a:p>
            <a:pPr>
              <a:lnSpc>
                <a:spcPct val="134000"/>
              </a:lnSpc>
              <a:spcBef>
                <a:spcPts val="1200"/>
              </a:spcBef>
            </a:pPr>
            <a:r>
              <a:rPr lang="en-US" sz="2400" b="1" dirty="0"/>
              <a:t>Focus on Causality:</a:t>
            </a:r>
            <a:r>
              <a:rPr lang="en-US" sz="2400" dirty="0">
                <a:solidFill>
                  <a:srgbClr val="000000"/>
                </a:solidFill>
              </a:rPr>
              <a:t> Understanding causal relationships is crucial for effective analysis.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B122A-79B3-B7D9-FEBB-314EE6E59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1F716-F3C5-B275-598E-7876AA8E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9454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6EA012-D755-5790-2A2E-0266DE0BBC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ko-KR" alt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BEB973-6131-E8A6-FF1F-501F3FAC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183" y="3426616"/>
            <a:ext cx="9513817" cy="1766575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chemeClr val="bg1"/>
                </a:solidFill>
                <a:latin typeface="+mj-lt"/>
              </a:rPr>
              <a:t>Thank you!</a:t>
            </a:r>
            <a:br>
              <a:rPr lang="en-GB" sz="4800" dirty="0">
                <a:solidFill>
                  <a:schemeClr val="bg1"/>
                </a:solidFill>
                <a:latin typeface="+mj-lt"/>
              </a:rPr>
            </a:br>
            <a:br>
              <a:rPr lang="en-GB" sz="4800" dirty="0">
                <a:solidFill>
                  <a:schemeClr val="bg1"/>
                </a:solidFill>
                <a:latin typeface="+mj-lt"/>
              </a:rPr>
            </a:br>
            <a:endParaRPr lang="en-GB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55B3E1-F62B-318B-2B49-B4F9966462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12931" y="4204544"/>
            <a:ext cx="7766137" cy="988647"/>
          </a:xfrm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+mj-lt"/>
              </a:rPr>
              <a:t>ioanna.grypari@openaire.eu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672C0-A85D-699D-90D9-3B9B7949E4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2250" y="6354763"/>
            <a:ext cx="539750" cy="360362"/>
          </a:xfrm>
        </p:spPr>
        <p:txBody>
          <a:bodyPr/>
          <a:lstStyle/>
          <a:p>
            <a:fld id="{BB5D696C-7C4B-4748-AD7A-B30C297BC295}" type="slidenum">
              <a:rPr lang="ko-KR" altLang="en-US" smtClean="0"/>
              <a:pPr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1348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B8B4FA-C1F0-AAC4-EF5A-C518C22EB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/>
          <a:stretch/>
        </p:blipFill>
        <p:spPr bwMode="auto">
          <a:xfrm>
            <a:off x="120954" y="350464"/>
            <a:ext cx="5465529" cy="650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9BEC4-27C9-04A4-27CF-666A38D3F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167" y="1752834"/>
            <a:ext cx="6667358" cy="4517136"/>
          </a:xfrm>
          <a:prstGeom prst="rect">
            <a:avLst/>
          </a:prstGeom>
        </p:spPr>
      </p:pic>
      <p:pic>
        <p:nvPicPr>
          <p:cNvPr id="1030" name="Picture 6" descr="UNESCO launches call for applications for 2025 World Book Capital –  International Publishers Association">
            <a:extLst>
              <a:ext uri="{FF2B5EF4-FFF2-40B4-BE49-F238E27FC236}">
                <a16:creationId xmlns:a16="http://schemas.microsoft.com/office/drawing/2014/main" id="{95FD140A-41A3-F676-0401-AA354362F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9" b="20750"/>
          <a:stretch/>
        </p:blipFill>
        <p:spPr bwMode="auto">
          <a:xfrm>
            <a:off x="41743" y="22420"/>
            <a:ext cx="1630538" cy="5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B79914-8B06-087F-A392-1B5C8CDD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9962" y="6127889"/>
            <a:ext cx="3461084" cy="463551"/>
          </a:xfrm>
        </p:spPr>
        <p:txBody>
          <a:bodyPr>
            <a:noAutofit/>
          </a:bodyPr>
          <a:lstStyle/>
          <a:p>
            <a:pPr algn="r"/>
            <a:r>
              <a:rPr lang="en-GB" sz="1200" dirty="0"/>
              <a:t>Images from UNESCO Recommendation, CC-BY-SA</a:t>
            </a:r>
            <a:endParaRPr lang="en-GB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35F8FC-1780-17F6-8E96-70B33CC4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22080">
                    <a:tint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OpenAIRE &amp; PathOS | openCost Conference 2024 | Regensburg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3B98BC-87BA-8220-295F-CA800854F88B}"/>
              </a:ext>
            </a:extLst>
          </p:cNvPr>
          <p:cNvSpPr txBox="1">
            <a:spLocks/>
          </p:cNvSpPr>
          <p:nvPr/>
        </p:nvSpPr>
        <p:spPr>
          <a:xfrm>
            <a:off x="5222179" y="577778"/>
            <a:ext cx="6775565" cy="1313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2208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Open Science is a diverse bunch of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2208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practices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2208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and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2208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principles</a:t>
            </a:r>
            <a:endParaRPr kumimoji="0" lang="en-GB" sz="3600" b="1" i="1" u="none" strike="noStrike" kern="1200" cap="none" spc="0" normalizeH="0" baseline="0" noProof="0" dirty="0">
              <a:ln>
                <a:noFill/>
              </a:ln>
              <a:solidFill>
                <a:srgbClr val="22208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2673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A0A0602-9228-1CE9-25CA-809DBEF522C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0" b="2229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7428016-2D85-3D9C-B8F3-FDE5ACBE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91" y="1579375"/>
            <a:ext cx="3132238" cy="2058769"/>
          </a:xfrm>
        </p:spPr>
        <p:txBody>
          <a:bodyPr>
            <a:normAutofit/>
          </a:bodyPr>
          <a:lstStyle/>
          <a:p>
            <a:r>
              <a:rPr lang="en-GB"/>
              <a:t>Are our plans working?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7DE0C2-4246-450E-1FBA-A1CC3B53B2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823" y="4303552"/>
            <a:ext cx="7515589" cy="1815894"/>
          </a:xfrm>
        </p:spPr>
        <p:txBody>
          <a:bodyPr/>
          <a:lstStyle/>
          <a:p>
            <a:r>
              <a:rPr lang="en-GB" dirty="0"/>
              <a:t>What are the longer-term consequences of not only making things </a:t>
            </a:r>
            <a:r>
              <a:rPr lang="el-GR" dirty="0"/>
              <a:t>Ο</a:t>
            </a:r>
            <a:r>
              <a:rPr lang="en-GB" dirty="0"/>
              <a:t>pen, but the ways we are going about it?</a:t>
            </a:r>
          </a:p>
          <a:p>
            <a:r>
              <a:rPr lang="en-GB" dirty="0"/>
              <a:t>Are there unintended consequences and “</a:t>
            </a:r>
            <a:r>
              <a:rPr lang="en-GB" dirty="0" err="1"/>
              <a:t>grimpact</a:t>
            </a:r>
            <a:r>
              <a:rPr lang="en-GB" dirty="0"/>
              <a:t>”?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1C3B1-F705-3A80-8A24-E5D6AF038CB3}"/>
              </a:ext>
            </a:extLst>
          </p:cNvPr>
          <p:cNvSpPr txBox="1"/>
          <p:nvPr/>
        </p:nvSpPr>
        <p:spPr>
          <a:xfrm>
            <a:off x="9726827" y="3906152"/>
            <a:ext cx="61083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: 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Envato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Elements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028DB1-CC59-76E8-789B-E55C4CAA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OpenAIRE &amp; PathOS | openCost Conference 2024 | Regensburg</a:t>
            </a:r>
            <a:endParaRPr lang="en-US" altLang="ko-K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15C00-6EBB-7D47-4D36-34C6AA06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7457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034B-5A64-11A5-55E9-621E388F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569" y="2454032"/>
            <a:ext cx="5830277" cy="4269962"/>
          </a:xfrm>
        </p:spPr>
        <p:txBody>
          <a:bodyPr anchor="t"/>
          <a:lstStyle/>
          <a:p>
            <a:pPr algn="l" latinLnBrk="0">
              <a:lnSpc>
                <a:spcPct val="150000"/>
              </a:lnSpc>
              <a:spcBef>
                <a:spcPts val="4200"/>
              </a:spcBef>
              <a:spcAft>
                <a:spcPts val="4200"/>
              </a:spcAft>
            </a:pPr>
            <a:r>
              <a:rPr lang="en-US" sz="2200"/>
              <a:t>Programme: </a:t>
            </a:r>
            <a:r>
              <a:rPr lang="en-US" sz="2200" b="0"/>
              <a:t>Horizon Europe</a:t>
            </a:r>
            <a:br>
              <a:rPr lang="en-US" sz="2200" b="0"/>
            </a:br>
            <a:r>
              <a:rPr lang="en-US" sz="2200"/>
              <a:t>Call: </a:t>
            </a:r>
            <a:r>
              <a:rPr lang="en-US" sz="2200" b="0"/>
              <a:t>HORIZON-WIDERA-2021-ERA-01</a:t>
            </a:r>
            <a:br>
              <a:rPr lang="en-US" sz="2200" b="0"/>
            </a:br>
            <a:r>
              <a:rPr lang="en-US" sz="2200"/>
              <a:t>Type of Action: </a:t>
            </a:r>
            <a:r>
              <a:rPr lang="en-US" sz="2200" b="0"/>
              <a:t>Research and Innovation</a:t>
            </a:r>
            <a:br>
              <a:rPr lang="en-US" sz="2200" b="0"/>
            </a:br>
            <a:r>
              <a:rPr lang="en-US" sz="2200"/>
              <a:t>Topic: </a:t>
            </a:r>
            <a:r>
              <a:rPr lang="en-US" sz="2200" b="0"/>
              <a:t>Modelling &amp; quantifying the impacts of Open Science practice </a:t>
            </a:r>
            <a:br>
              <a:rPr lang="el-GR" sz="2200" b="0"/>
            </a:br>
            <a:r>
              <a:rPr lang="en-US" sz="2200"/>
              <a:t>Grant Agreement No.: </a:t>
            </a:r>
            <a:r>
              <a:rPr lang="en-US" sz="2200" b="0"/>
              <a:t>101058728</a:t>
            </a:r>
            <a:br>
              <a:rPr lang="el-GR" sz="2200"/>
            </a:br>
            <a:r>
              <a:rPr lang="en-US" sz="2200"/>
              <a:t>Duration: </a:t>
            </a:r>
            <a:r>
              <a:rPr lang="en-US" sz="2200" b="0"/>
              <a:t>Sep 2022  – Aug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FFF28-CE26-8BA5-E806-2EAC0C64F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93" y="1954789"/>
            <a:ext cx="2027958" cy="14336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AE7C6B3-894E-C86D-1B51-4E8118ADE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3664" y="939051"/>
            <a:ext cx="908853" cy="905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51A7B7-63E1-6A42-568B-29BFD730B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13" y="5259021"/>
            <a:ext cx="1144156" cy="569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0C1967-B767-AC57-ECA9-824CC6C08E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87" y="5124536"/>
            <a:ext cx="1170081" cy="912219"/>
          </a:xfrm>
          <a:prstGeom prst="rect">
            <a:avLst/>
          </a:prstGeom>
        </p:spPr>
      </p:pic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51040264-5E67-8B46-2F74-37DE108A85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90" y="3121552"/>
            <a:ext cx="1097297" cy="1097297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9EC8DBB9-191C-E8A4-4E50-762A9CF88B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15" y="2567706"/>
            <a:ext cx="1097296" cy="109729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1D79B84-360F-3DA9-90F7-12DD894A9D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59" y="3574325"/>
            <a:ext cx="1371271" cy="1123609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27FF9CB6-7A2D-91B7-EC0F-69905D4B2A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5" y="3855058"/>
            <a:ext cx="2953519" cy="166135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FC09F8B-9BE0-18BF-086B-69967E0E44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30043" y="1582794"/>
            <a:ext cx="1371270" cy="1040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4D910-047F-3A99-9E31-ABB6B117B6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03" y="1012303"/>
            <a:ext cx="1552282" cy="65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13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58DF52-CCB9-317D-8A65-CF542EDEB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/>
                <a:cs typeface="Calibri"/>
              </a:rPr>
              <a:t>PathOS Primary Objective 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4818FE-6430-0178-EB5D-DA8C5634CF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latinLnBrk="0">
              <a:lnSpc>
                <a:spcPct val="134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i="1" dirty="0"/>
              <a:t>Identify and quantify the </a:t>
            </a:r>
            <a:r>
              <a:rPr lang="en-US" b="1" i="1" dirty="0">
                <a:solidFill>
                  <a:srgbClr val="0B00B7"/>
                </a:solidFill>
              </a:rPr>
              <a:t>Key Impact Pathways of Open Science across </a:t>
            </a:r>
            <a:r>
              <a:rPr lang="en-US" b="1" i="1" u="sng" dirty="0">
                <a:solidFill>
                  <a:srgbClr val="0B00B7"/>
                </a:solidFill>
              </a:rPr>
              <a:t>academia</a:t>
            </a:r>
            <a:r>
              <a:rPr lang="en-US" b="1" i="1" dirty="0">
                <a:solidFill>
                  <a:srgbClr val="0B00B7"/>
                </a:solidFill>
              </a:rPr>
              <a:t>, </a:t>
            </a:r>
            <a:r>
              <a:rPr lang="en-US" b="1" i="1" u="sng" dirty="0">
                <a:solidFill>
                  <a:srgbClr val="0B00B7"/>
                </a:solidFill>
              </a:rPr>
              <a:t>society</a:t>
            </a:r>
            <a:r>
              <a:rPr lang="en-US" b="1" i="1" dirty="0">
                <a:solidFill>
                  <a:srgbClr val="0B00B7"/>
                </a:solidFill>
              </a:rPr>
              <a:t>, and the </a:t>
            </a:r>
            <a:r>
              <a:rPr lang="en-US" b="1" i="1" u="sng" dirty="0">
                <a:solidFill>
                  <a:srgbClr val="0B00B7"/>
                </a:solidFill>
              </a:rPr>
              <a:t>economy</a:t>
            </a:r>
            <a:r>
              <a:rPr lang="en-US" b="1" i="1" dirty="0">
                <a:solidFill>
                  <a:srgbClr val="0B00B7"/>
                </a:solidFill>
              </a:rPr>
              <a:t> </a:t>
            </a:r>
            <a:r>
              <a:rPr lang="en-US" i="1" dirty="0"/>
              <a:t>to enhance understanding and drive informed policy-making.</a:t>
            </a:r>
          </a:p>
          <a:p>
            <a:pPr marL="0" indent="0" latinLnBrk="0">
              <a:lnSpc>
                <a:spcPct val="134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altLang="en-US" b="1" i="1" dirty="0">
              <a:solidFill>
                <a:schemeClr val="accent1"/>
              </a:solidFill>
            </a:endParaRPr>
          </a:p>
          <a:p>
            <a:pPr marL="0" indent="0">
              <a:lnSpc>
                <a:spcPct val="134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Calibri"/>
                <a:cs typeface="Calibri"/>
              </a:rPr>
              <a:t>Beyond state of the art </a:t>
            </a:r>
            <a:endParaRPr lang="en-US" altLang="en-US" b="1" dirty="0">
              <a:ln>
                <a:solidFill>
                  <a:srgbClr val="0B00B7">
                    <a:alpha val="0"/>
                  </a:srgbClr>
                </a:solidFill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latinLnBrk="0">
              <a:lnSpc>
                <a:spcPct val="13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</a:rPr>
              <a:t>Map the </a:t>
            </a:r>
            <a:r>
              <a:rPr lang="en-US" b="1" dirty="0">
                <a:solidFill>
                  <a:srgbClr val="0B00B7"/>
                </a:solidFill>
              </a:rPr>
              <a:t>Causal Pathways </a:t>
            </a:r>
            <a:r>
              <a:rPr lang="en-US" dirty="0">
                <a:solidFill>
                  <a:schemeClr val="tx1"/>
                </a:solidFill>
              </a:rPr>
              <a:t>for Open Science, and design and estimate </a:t>
            </a:r>
            <a:r>
              <a:rPr lang="en-US" b="1" dirty="0">
                <a:solidFill>
                  <a:srgbClr val="0B00B7"/>
                </a:solidFill>
              </a:rPr>
              <a:t>OS Impact Indicators </a:t>
            </a:r>
            <a:r>
              <a:rPr lang="en-US" dirty="0">
                <a:solidFill>
                  <a:schemeClr val="tx1"/>
                </a:solidFill>
              </a:rPr>
              <a:t>for chosen case studies through a </a:t>
            </a:r>
            <a:r>
              <a:rPr lang="en-US" b="1" dirty="0">
                <a:solidFill>
                  <a:srgbClr val="0B00B7"/>
                </a:solidFill>
              </a:rPr>
              <a:t>data-driven, AI-assisted </a:t>
            </a:r>
            <a:r>
              <a:rPr lang="en-US" dirty="0">
                <a:solidFill>
                  <a:schemeClr val="tx1"/>
                </a:solidFill>
              </a:rPr>
              <a:t>approach.</a:t>
            </a:r>
          </a:p>
          <a:p>
            <a:pPr lvl="1" latinLnBrk="0">
              <a:lnSpc>
                <a:spcPct val="13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</a:rPr>
              <a:t>Formulate a </a:t>
            </a:r>
            <a:r>
              <a:rPr lang="en-US" b="1" dirty="0">
                <a:solidFill>
                  <a:srgbClr val="0B00B7"/>
                </a:solidFill>
              </a:rPr>
              <a:t>Cost-Benefit Analysis framework tailored to Open Science practices </a:t>
            </a:r>
            <a:r>
              <a:rPr lang="en-US" dirty="0">
                <a:solidFill>
                  <a:schemeClr val="tx1"/>
                </a:solidFill>
              </a:rPr>
              <a:t>and implement it</a:t>
            </a:r>
            <a:r>
              <a:rPr lang="en-US" b="1" dirty="0">
                <a:solidFill>
                  <a:srgbClr val="0B00B7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in selected case studies.</a:t>
            </a:r>
          </a:p>
          <a:p>
            <a:pPr>
              <a:lnSpc>
                <a:spcPct val="134000"/>
              </a:lnSpc>
              <a:spcBef>
                <a:spcPts val="300"/>
              </a:spcBef>
              <a:spcAft>
                <a:spcPts val="300"/>
              </a:spcAft>
            </a:pPr>
            <a:endParaRPr lang="en-US" dirty="0"/>
          </a:p>
          <a:p>
            <a:pPr latinLnBrk="0">
              <a:lnSpc>
                <a:spcPct val="134000"/>
              </a:lnSpc>
              <a:spcBef>
                <a:spcPts val="300"/>
              </a:spcBef>
              <a:spcAft>
                <a:spcPts val="300"/>
              </a:spcAft>
            </a:pPr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9E8BC1F-93E4-CFF7-DDDA-FF942FA044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3034" y="6480689"/>
            <a:ext cx="8864658" cy="392791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OpenAIRE &amp; PathOS | openCost Conference 2024 | Regensburg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/>
              <a:ea typeface="맑은 고딕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4BC7F5-7C8F-6BD0-8BDE-21CFF77C8B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219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BC1A-B03D-F36E-D828-22E69031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65637"/>
            <a:ext cx="11449050" cy="896936"/>
          </a:xfrm>
        </p:spPr>
        <p:txBody>
          <a:bodyPr/>
          <a:lstStyle/>
          <a:p>
            <a:r>
              <a:rPr lang="en-GB" dirty="0"/>
              <a:t>Academic impact: 489 included studies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9C583-B1C5-4AFC-8F63-6D8C99F485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OpenAIRE &amp; PathOS | openCost Conference 2024 | Regensburg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648CA-8C34-4C40-9B66-6AD1CC5F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39"/>
          <a:stretch/>
        </p:blipFill>
        <p:spPr>
          <a:xfrm>
            <a:off x="271114" y="1543049"/>
            <a:ext cx="4783839" cy="42404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766A8E2-5460-BD33-AD64-95BC2B4D6E34}"/>
              </a:ext>
            </a:extLst>
          </p:cNvPr>
          <p:cNvSpPr txBox="1">
            <a:spLocks/>
          </p:cNvSpPr>
          <p:nvPr/>
        </p:nvSpPr>
        <p:spPr>
          <a:xfrm>
            <a:off x="3380751" y="6015490"/>
            <a:ext cx="6020434" cy="3927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Preprint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available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at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https://doi.org/10.31235/osf.io/ptjub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9118DC-EA42-7BC1-F681-0F659487CD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7" t="2075" r="4802" b="15213"/>
          <a:stretch/>
        </p:blipFill>
        <p:spPr>
          <a:xfrm>
            <a:off x="5448300" y="1413164"/>
            <a:ext cx="6162675" cy="4571484"/>
          </a:xfrm>
          <a:prstGeom prst="rect">
            <a:avLst/>
          </a:prstGeom>
        </p:spPr>
      </p:pic>
      <p:pic>
        <p:nvPicPr>
          <p:cNvPr id="7" name="Picture 6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81B41B3E-7651-2D92-11D9-76910AAF3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6558" r="7275" b="6558"/>
          <a:stretch/>
        </p:blipFill>
        <p:spPr>
          <a:xfrm flipH="1">
            <a:off x="9560323" y="5255823"/>
            <a:ext cx="1142909" cy="11524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80DFE-5C78-FDFF-1638-67015A7A9F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BC1A-B03D-F36E-D828-22E69031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0888"/>
            <a:ext cx="11449050" cy="896936"/>
          </a:xfrm>
        </p:spPr>
        <p:txBody>
          <a:bodyPr/>
          <a:lstStyle/>
          <a:p>
            <a:r>
              <a:rPr lang="en-GB"/>
              <a:t>Academic impact: Main findings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9C583-B1C5-4AFC-8F63-6D8C99F485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OpenAIRE &amp; PathOS | openCost Conference 2024 | Regensburg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1A7F1C-27AB-2438-800A-EFA3DA9CBA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4" y="1232656"/>
            <a:ext cx="5724525" cy="517653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b="1" dirty="0">
                <a:solidFill>
                  <a:srgbClr val="000000"/>
                </a:solidFill>
                <a:cs typeface="Calibri"/>
              </a:rPr>
              <a:t>Citations</a:t>
            </a:r>
          </a:p>
          <a:p>
            <a:pPr marL="536575"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B050"/>
                </a:solidFill>
                <a:cs typeface="Calibri"/>
              </a:rPr>
              <a:t>Small to moderate increase from OA, Open/FAIR Data, and Open Evaluation</a:t>
            </a:r>
          </a:p>
          <a:p>
            <a:pPr marL="536575"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Unclear effects from Open Code, no effect from OS badges</a:t>
            </a:r>
          </a:p>
          <a:p>
            <a:r>
              <a:rPr lang="en-US" b="1" dirty="0">
                <a:solidFill>
                  <a:srgbClr val="000000"/>
                </a:solidFill>
                <a:cs typeface="Calibri"/>
              </a:rPr>
              <a:t>Quality</a:t>
            </a:r>
          </a:p>
          <a:p>
            <a:pPr marL="650875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B050"/>
                </a:solidFill>
                <a:cs typeface="Calibri"/>
              </a:rPr>
              <a:t>Neutral to moderate positive effects from Open Peer Review</a:t>
            </a:r>
          </a:p>
          <a:p>
            <a:pPr marL="650875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Conflicting evidence from OA, Citizen Science neutral effect on quality given sufficient training</a:t>
            </a:r>
          </a:p>
          <a:p>
            <a:r>
              <a:rPr lang="en-US" b="1" dirty="0">
                <a:solidFill>
                  <a:srgbClr val="000000"/>
                </a:solidFill>
                <a:cs typeface="Calibri"/>
              </a:rPr>
              <a:t>Efficiency &amp; productivity</a:t>
            </a:r>
          </a:p>
          <a:p>
            <a:pPr marL="650875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B050"/>
                </a:solidFill>
                <a:cs typeface="Calibri"/>
              </a:rPr>
              <a:t>Positive effects from Citizen Science, OA, and Open Science in general</a:t>
            </a:r>
          </a:p>
          <a:p>
            <a:pPr marL="650875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Unclear effect of Open Evaluation</a:t>
            </a:r>
          </a:p>
          <a:p>
            <a:pPr marL="650875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  <a:cs typeface="Calibri"/>
              </a:rPr>
              <a:t>Wasted time from predatory publisher emails (OA)</a:t>
            </a:r>
          </a:p>
          <a:p>
            <a:r>
              <a:rPr lang="en-US" b="1" dirty="0">
                <a:solidFill>
                  <a:srgbClr val="000000"/>
                </a:solidFill>
                <a:cs typeface="Calibri"/>
              </a:rPr>
              <a:t>Equity, diversity and inclusion</a:t>
            </a:r>
          </a:p>
          <a:p>
            <a:pPr marL="650875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B050"/>
                </a:solidFill>
                <a:cs typeface="Calibri"/>
              </a:rPr>
              <a:t>OA leads to more diverse citations and international collaboration</a:t>
            </a:r>
          </a:p>
          <a:p>
            <a:pPr marL="650875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  <a:cs typeface="Calibri"/>
              </a:rPr>
              <a:t>Marginalization of those with fewer resources (OA-APC, Open/FAIR Data) or lower status (Open Evaluation)</a:t>
            </a:r>
          </a:p>
          <a:p>
            <a:pPr marL="650875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  <a:cs typeface="Calibri"/>
              </a:rPr>
              <a:t>Citizen Science activities focused in the Global North</a:t>
            </a:r>
          </a:p>
          <a:p>
            <a:pPr lvl="1"/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7FB201F-7A27-00F3-6C63-C8FA234B01D3}"/>
              </a:ext>
            </a:extLst>
          </p:cNvPr>
          <p:cNvSpPr txBox="1">
            <a:spLocks/>
          </p:cNvSpPr>
          <p:nvPr/>
        </p:nvSpPr>
        <p:spPr>
          <a:xfrm>
            <a:off x="6265025" y="1232656"/>
            <a:ext cx="5555500" cy="4668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Reuse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Positive effect of Open/FAIR data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Reproducibility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Positive effects of preregistrations and registered reports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No effects of Open/FAIR Data or Open Methods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Novelty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Potentially positive effect of OS practices on rate of true discoveries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Ethics &amp; Integrity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Unclear impact of Open Evaluation on integrity of reviews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Open/FAIR data has risk of re-identifying participants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Trust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Positive effect of OS badges on trust in results by scientists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6AB6C-2182-0692-4ABD-92266A7367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5F96A-FEAE-443E-B4B9-0C81AFB4B71B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5873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penAIRE2021">
      <a:dk1>
        <a:srgbClr val="222080"/>
      </a:dk1>
      <a:lt1>
        <a:srgbClr val="FFFFFF"/>
      </a:lt1>
      <a:dk2>
        <a:srgbClr val="222080"/>
      </a:dk2>
      <a:lt2>
        <a:srgbClr val="4687E6"/>
      </a:lt2>
      <a:accent1>
        <a:srgbClr val="E65646"/>
      </a:accent1>
      <a:accent2>
        <a:srgbClr val="163081"/>
      </a:accent2>
      <a:accent3>
        <a:srgbClr val="4687E6"/>
      </a:accent3>
      <a:accent4>
        <a:srgbClr val="A646E6"/>
      </a:accent4>
      <a:accent5>
        <a:srgbClr val="46D6E6"/>
      </a:accent5>
      <a:accent6>
        <a:srgbClr val="E64686"/>
      </a:accent6>
      <a:hlink>
        <a:srgbClr val="86E646"/>
      </a:hlink>
      <a:folHlink>
        <a:srgbClr val="EC985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_general">
  <a:themeElements>
    <a:clrScheme name="Pathos 2">
      <a:dk1>
        <a:srgbClr val="000000"/>
      </a:dk1>
      <a:lt1>
        <a:srgbClr val="FFFFFF"/>
      </a:lt1>
      <a:dk2>
        <a:srgbClr val="243AD9"/>
      </a:dk2>
      <a:lt2>
        <a:srgbClr val="FEAE0E"/>
      </a:lt2>
      <a:accent1>
        <a:srgbClr val="0B00B7"/>
      </a:accent1>
      <a:accent2>
        <a:srgbClr val="ED7D31"/>
      </a:accent2>
      <a:accent3>
        <a:srgbClr val="A5A5A5"/>
      </a:accent3>
      <a:accent4>
        <a:srgbClr val="4D00CF"/>
      </a:accent4>
      <a:accent5>
        <a:srgbClr val="FD790E"/>
      </a:accent5>
      <a:accent6>
        <a:srgbClr val="1780C8"/>
      </a:accent6>
      <a:hlink>
        <a:srgbClr val="0563C1"/>
      </a:hlink>
      <a:folHlink>
        <a:srgbClr val="834DD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_general">
  <a:themeElements>
    <a:clrScheme name="Pathos 2">
      <a:dk1>
        <a:srgbClr val="000000"/>
      </a:dk1>
      <a:lt1>
        <a:srgbClr val="FFFFFF"/>
      </a:lt1>
      <a:dk2>
        <a:srgbClr val="243AD9"/>
      </a:dk2>
      <a:lt2>
        <a:srgbClr val="FEAE0E"/>
      </a:lt2>
      <a:accent1>
        <a:srgbClr val="0B00B7"/>
      </a:accent1>
      <a:accent2>
        <a:srgbClr val="ED7D31"/>
      </a:accent2>
      <a:accent3>
        <a:srgbClr val="A5A5A5"/>
      </a:accent3>
      <a:accent4>
        <a:srgbClr val="4D00CF"/>
      </a:accent4>
      <a:accent5>
        <a:srgbClr val="FD790E"/>
      </a:accent5>
      <a:accent6>
        <a:srgbClr val="1780C8"/>
      </a:accent6>
      <a:hlink>
        <a:srgbClr val="0563C1"/>
      </a:hlink>
      <a:folHlink>
        <a:srgbClr val="834DD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EOSC Track Fina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691"/>
      </a:accent1>
      <a:accent2>
        <a:srgbClr val="002BA0"/>
      </a:accent2>
      <a:accent3>
        <a:srgbClr val="F8F8F8"/>
      </a:accent3>
      <a:accent4>
        <a:srgbClr val="EB5C80"/>
      </a:accent4>
      <a:accent5>
        <a:srgbClr val="555A5C"/>
      </a:accent5>
      <a:accent6>
        <a:srgbClr val="EEA100"/>
      </a:accent6>
      <a:hlink>
        <a:srgbClr val="007DDF"/>
      </a:hlink>
      <a:folHlink>
        <a:srgbClr val="0069D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553EA374DDC54FBD558A47B731F1FE" ma:contentTypeVersion="17" ma:contentTypeDescription="Create a new document." ma:contentTypeScope="" ma:versionID="4acc149cdf73bb91783fff78351e9ce1">
  <xsd:schema xmlns:xsd="http://www.w3.org/2001/XMLSchema" xmlns:xs="http://www.w3.org/2001/XMLSchema" xmlns:p="http://schemas.microsoft.com/office/2006/metadata/properties" xmlns:ns2="554d3188-f146-48db-98a2-57fe4eb039cd" xmlns:ns3="a95a1ae1-b6be-4e47-bab0-2b28ff915aee" targetNamespace="http://schemas.microsoft.com/office/2006/metadata/properties" ma:root="true" ma:fieldsID="fecc3e6d023d6b4d6226b58bcdcbb1f2" ns2:_="" ns3:_="">
    <xsd:import namespace="554d3188-f146-48db-98a2-57fe4eb039cd"/>
    <xsd:import namespace="a95a1ae1-b6be-4e47-bab0-2b28ff915a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d3188-f146-48db-98a2-57fe4eb0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fa2dbb-56bf-41d2-a2fa-c4f312cbe4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5a1ae1-b6be-4e47-bab0-2b28ff915ae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0502cc1-70ad-40d4-8d05-07a2ad8b7038}" ma:internalName="TaxCatchAll" ma:showField="CatchAllData" ma:web="a95a1ae1-b6be-4e47-bab0-2b28ff915a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4d3188-f146-48db-98a2-57fe4eb039cd">
      <Terms xmlns="http://schemas.microsoft.com/office/infopath/2007/PartnerControls"/>
    </lcf76f155ced4ddcb4097134ff3c332f>
    <TaxCatchAll xmlns="a95a1ae1-b6be-4e47-bab0-2b28ff915aee" xsi:nil="true"/>
  </documentManagement>
</p:properties>
</file>

<file path=customXml/itemProps1.xml><?xml version="1.0" encoding="utf-8"?>
<ds:datastoreItem xmlns:ds="http://schemas.openxmlformats.org/officeDocument/2006/customXml" ds:itemID="{F38D193E-0993-41C6-884E-BA6E7D2025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48E748-491A-4A22-BCDF-1827BB9BE7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4d3188-f146-48db-98a2-57fe4eb039cd"/>
    <ds:schemaRef ds:uri="a95a1ae1-b6be-4e47-bab0-2b28ff915a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9A85E2-AC1D-4CC1-9BEB-1E58C29C3CE0}">
  <ds:schemaRefs>
    <ds:schemaRef ds:uri="60dcafe9-7c8b-4908-a02b-1a1b5201e035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2257b203-9737-4c40-8bcd-8cce47df2504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554d3188-f146-48db-98a2-57fe4eb039cd"/>
    <ds:schemaRef ds:uri="a95a1ae1-b6be-4e47-bab0-2b28ff915ae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82465</TotalTime>
  <Words>2431</Words>
  <Application>Microsoft Office PowerPoint</Application>
  <PresentationFormat>Widescreen</PresentationFormat>
  <Paragraphs>308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Calibri</vt:lpstr>
      <vt:lpstr>Roboto Medium</vt:lpstr>
      <vt:lpstr>Malgun Gothic</vt:lpstr>
      <vt:lpstr>Arial</vt:lpstr>
      <vt:lpstr>Calibri Light</vt:lpstr>
      <vt:lpstr>Arial,Sans-Serif</vt:lpstr>
      <vt:lpstr>Courier New</vt:lpstr>
      <vt:lpstr>Century Gothic</vt:lpstr>
      <vt:lpstr>Open Sans</vt:lpstr>
      <vt:lpstr>Roboto</vt:lpstr>
      <vt:lpstr>Wingdings</vt:lpstr>
      <vt:lpstr>Roboto Light</vt:lpstr>
      <vt:lpstr>Courier New,monospace</vt:lpstr>
      <vt:lpstr>Office Theme</vt:lpstr>
      <vt:lpstr>Office_general</vt:lpstr>
      <vt:lpstr>1_Office_general</vt:lpstr>
      <vt:lpstr>1_Office Theme</vt:lpstr>
      <vt:lpstr>Supporting Strategic Decision-Making with Open Cost Data: Insights from OpenAIRE and PathOS openCost Conference 2024</vt:lpstr>
      <vt:lpstr>Introduction </vt:lpstr>
      <vt:lpstr>The Impact of Open Science</vt:lpstr>
      <vt:lpstr>Images from UNESCO Recommendation, CC-BY-SA</vt:lpstr>
      <vt:lpstr>Are our plans working?</vt:lpstr>
      <vt:lpstr>Programme: Horizon Europe Call: HORIZON-WIDERA-2021-ERA-01 Type of Action: Research and Innovation Topic: Modelling &amp; quantifying the impacts of Open Science practice  Grant Agreement No.: 101058728 Duration: Sep 2022  – Aug 2025</vt:lpstr>
      <vt:lpstr>PathOS Primary Objective </vt:lpstr>
      <vt:lpstr>Academic impact: 489 included studies</vt:lpstr>
      <vt:lpstr>Academic impact: Main findings</vt:lpstr>
      <vt:lpstr>Societal impact: 196 included studies</vt:lpstr>
      <vt:lpstr>Economic impact (work in progress)</vt:lpstr>
      <vt:lpstr>Implications</vt:lpstr>
      <vt:lpstr>Monitoring</vt:lpstr>
      <vt:lpstr>Monitoring</vt:lpstr>
      <vt:lpstr>PowerPoint Presentation</vt:lpstr>
      <vt:lpstr>OpenAIRE Monitor</vt:lpstr>
      <vt:lpstr>EOSC Track in a nutshell</vt:lpstr>
      <vt:lpstr>Data Backbone: The OpenAIRE Graph</vt:lpstr>
      <vt:lpstr>APCs</vt:lpstr>
      <vt:lpstr>Indicators</vt:lpstr>
      <vt:lpstr>Monitoring</vt:lpstr>
      <vt:lpstr>PathOS  Pathways, Indicators, and Evaluation</vt:lpstr>
      <vt:lpstr>Key Outputs</vt:lpstr>
      <vt:lpstr>APC EXTRAPOLATION</vt:lpstr>
      <vt:lpstr>A Simple APC Extrapolation Exercise</vt:lpstr>
      <vt:lpstr>Coverage and Averages after Extrapolation</vt:lpstr>
      <vt:lpstr>A Simple APC Extrapolation Exercise</vt:lpstr>
      <vt:lpstr>A Simple APC Extrapolation Exercise</vt:lpstr>
      <vt:lpstr>Conclusion</vt:lpstr>
      <vt:lpstr>Conclusion</vt:lpstr>
      <vt:lpstr>Thank you!  </vt:lpstr>
    </vt:vector>
  </TitlesOfParts>
  <Manager>Slide Members</Manager>
  <Company>YESFORM Co.,Ltd.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OpenAIRE (slidemembers)</dc:title>
  <dc:subject>Powerpoint Templates, Diagram, Chart, Google slides, Keynote</dc:subject>
  <dc:creator>Slide Members by EJ.LEE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Ioanna Grypari</cp:lastModifiedBy>
  <cp:revision>341</cp:revision>
  <dcterms:created xsi:type="dcterms:W3CDTF">2019-01-07T08:59:06Z</dcterms:created>
  <dcterms:modified xsi:type="dcterms:W3CDTF">2024-10-07T17:36:45Z</dcterms:modified>
  <cp:category>www.slidemembers.com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0x0101003F553EA374DDC54FBD558A47B731F1FE</vt:lpwstr>
  </property>
</Properties>
</file>