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  <p:sldMasterId id="2147483670" r:id="rId4"/>
  </p:sldMasterIdLst>
  <p:notesMasterIdLst>
    <p:notesMasterId r:id="rId39"/>
  </p:notesMasterIdLst>
  <p:sldIdLst>
    <p:sldId id="3700" r:id="rId5"/>
    <p:sldId id="3710" r:id="rId6"/>
    <p:sldId id="3695" r:id="rId7"/>
    <p:sldId id="3701" r:id="rId8"/>
    <p:sldId id="3674" r:id="rId9"/>
    <p:sldId id="3702" r:id="rId10"/>
    <p:sldId id="3703" r:id="rId11"/>
    <p:sldId id="3704" r:id="rId12"/>
    <p:sldId id="3667" r:id="rId13"/>
    <p:sldId id="3714" r:id="rId14"/>
    <p:sldId id="3715" r:id="rId15"/>
    <p:sldId id="3705" r:id="rId16"/>
    <p:sldId id="3706" r:id="rId17"/>
    <p:sldId id="3716" r:id="rId18"/>
    <p:sldId id="3697" r:id="rId19"/>
    <p:sldId id="3711" r:id="rId20"/>
    <p:sldId id="3712" r:id="rId21"/>
    <p:sldId id="3713" r:id="rId22"/>
    <p:sldId id="3717" r:id="rId23"/>
    <p:sldId id="3718" r:id="rId24"/>
    <p:sldId id="3707" r:id="rId25"/>
    <p:sldId id="3678" r:id="rId26"/>
    <p:sldId id="3680" r:id="rId27"/>
    <p:sldId id="3681" r:id="rId28"/>
    <p:sldId id="3682" r:id="rId29"/>
    <p:sldId id="3708" r:id="rId30"/>
    <p:sldId id="3719" r:id="rId31"/>
    <p:sldId id="3721" r:id="rId32"/>
    <p:sldId id="3709" r:id="rId33"/>
    <p:sldId id="357" r:id="rId34"/>
    <p:sldId id="360" r:id="rId35"/>
    <p:sldId id="3433" r:id="rId36"/>
    <p:sldId id="3720" r:id="rId37"/>
    <p:sldId id="3683" r:id="rId38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932"/>
    <a:srgbClr val="E2E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4C7CE617-D912-4632-891A-E9E22D43D0C0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5EA0E34A-3E02-44CF-A207-18310887AA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42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en-GB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OA Switchboard - central metadata exchange hub</a:t>
            </a:r>
          </a:p>
          <a:p>
            <a:pPr algn="l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OA Switchboard is a mission-driven, community led initiative designed to simplify the sharing of information between stakeholders about open access publications throughout the whole publication journey.</a:t>
            </a:r>
          </a:p>
          <a:p>
            <a:pPr algn="l" fontAlgn="base"/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fontAlgn="base"/>
            <a:r>
              <a:rPr lang="en-GB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 research institutions, libraries and consortia</a:t>
            </a:r>
          </a:p>
          <a:p>
            <a:pPr algn="l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who want to: connect with their research and simplify their workflows</a:t>
            </a:r>
          </a:p>
          <a:p>
            <a:pPr algn="l" fontAlgn="base"/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fontAlgn="base"/>
            <a:r>
              <a:rPr lang="en-GB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 academic publishers</a:t>
            </a:r>
          </a:p>
          <a:p>
            <a:pPr algn="l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who want to: support a smooth and compliant author journey and report on OA publication output</a:t>
            </a:r>
          </a:p>
          <a:p>
            <a:pPr algn="l" fontAlgn="base"/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fontAlgn="base"/>
            <a:r>
              <a:rPr lang="en-GB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 research funders</a:t>
            </a:r>
          </a:p>
          <a:p>
            <a:pPr algn="l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who want to: demonstrate the extent and impact of their research funding and deliver on their commitment to OA</a:t>
            </a:r>
          </a:p>
          <a:p>
            <a:pPr algn="l" fontAlgn="base"/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fontAlgn="base"/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fontAlgn="base"/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3E1F4A-F941-4548-AE59-7C8250B37235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663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339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791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E2A09-29DA-4424-AD10-8426B856F0C5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7912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184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791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E2A09-29DA-4424-AD10-8426B856F0C5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7912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0953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791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E2A09-29DA-4424-AD10-8426B856F0C5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7912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33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E2A09-29DA-4424-AD10-8426B856F0C5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751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079129">
              <a:defRPr/>
            </a:pPr>
            <a:fld id="{7F7E2A09-29DA-4424-AD10-8426B856F0C5}" type="slidenum">
              <a:rPr lang="en-GB" sz="1600">
                <a:solidFill>
                  <a:prstClr val="black"/>
                </a:solidFill>
                <a:latin typeface="Calibri" panose="020F0502020204030204"/>
              </a:rPr>
              <a:pPr defTabSz="1079129">
                <a:defRPr/>
              </a:pPr>
              <a:t>5</a:t>
            </a:fld>
            <a:endParaRPr lang="en-GB" sz="16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03008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EFFE82-0892-425E-8495-E0CAE1AFE481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663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4408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211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E2A09-29DA-4424-AD10-8426B856F0C5}" type="slidenum"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2112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851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079129">
              <a:defRPr/>
            </a:pPr>
            <a:fld id="{7F7E2A09-29DA-4424-AD10-8426B856F0C5}" type="slidenum">
              <a:rPr lang="en-GB" sz="1600">
                <a:solidFill>
                  <a:prstClr val="black"/>
                </a:solidFill>
                <a:latin typeface="Calibri" panose="020F0502020204030204"/>
              </a:rPr>
              <a:pPr defTabSz="1079129">
                <a:defRPr/>
              </a:pPr>
              <a:t>9</a:t>
            </a:fld>
            <a:endParaRPr lang="en-GB" sz="16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26351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EFFE82-0892-425E-8495-E0CAE1AFE481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663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67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EFFE82-0892-425E-8495-E0CAE1AFE481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663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980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791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E2A09-29DA-4424-AD10-8426B856F0C5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7912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97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791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E2A09-29DA-4424-AD10-8426B856F0C5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7912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890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A3F4F-7B73-3C08-116F-C95A213BB0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1D519E-5D0A-38EC-D259-28EC71F95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2DC31-2C2F-257A-BF04-9E8B8164B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60D7B-38F3-C4BF-5A77-332BAA10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206A0-891A-8EBF-0EB2-C61D3489E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828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F55C-6446-79D0-87DD-00013947F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5120AA-F7C1-8735-DD87-4AC1993AEB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A5747-4950-0A65-73A7-0349FD57D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62C27-8CD2-840F-86C2-29E47C8A3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DB8C3-A0BA-66AC-584A-17D43B09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02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31ACB9-F9B6-3D7B-2E59-18AB192899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2591C4-F86F-0782-3EF1-A0E8BF088A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5244B-7FD5-B39E-3BD0-8938B295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0E588-1A75-E60D-378D-910158BE2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76427-A20A-A524-41AA-288D35134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734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dark, night sky&#10;&#10;Description automatically generated">
            <a:extLst>
              <a:ext uri="{FF2B5EF4-FFF2-40B4-BE49-F238E27FC236}">
                <a16:creationId xmlns:a16="http://schemas.microsoft.com/office/drawing/2014/main" id="{AEC2FC94-5FF2-4DEA-8124-1739B32748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D1D54A4-9531-4068-8989-7DC690851E57}"/>
              </a:ext>
            </a:extLst>
          </p:cNvPr>
          <p:cNvSpPr/>
          <p:nvPr userDrawn="1"/>
        </p:nvSpPr>
        <p:spPr>
          <a:xfrm>
            <a:off x="0" y="1790700"/>
            <a:ext cx="12192000" cy="26621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4000" b="1" dirty="0"/>
          </a:p>
        </p:txBody>
      </p:sp>
    </p:spTree>
    <p:extLst>
      <p:ext uri="{BB962C8B-B14F-4D97-AF65-F5344CB8AC3E}">
        <p14:creationId xmlns:p14="http://schemas.microsoft.com/office/powerpoint/2010/main" val="2490419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55B9-6FDA-4429-9B3F-1B7495B24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5F83-8706-4691-BA80-2DAE7D9B74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1775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55B9-6FDA-4429-9B3F-1B7495B24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5F83-8706-4691-BA80-2DAE7D9B742F}" type="slidenum">
              <a:rPr lang="en-IN" smtClean="0"/>
              <a:t>‹#›</a:t>
            </a:fld>
            <a:endParaRPr lang="en-IN"/>
          </a:p>
        </p:txBody>
      </p:sp>
      <p:pic>
        <p:nvPicPr>
          <p:cNvPr id="3" name="Picture 2" descr="A picture containing text, dark, night sky&#10;&#10;Description automatically generated">
            <a:extLst>
              <a:ext uri="{FF2B5EF4-FFF2-40B4-BE49-F238E27FC236}">
                <a16:creationId xmlns:a16="http://schemas.microsoft.com/office/drawing/2014/main" id="{54DDD581-FAAE-4299-BD46-293CCA78F6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787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_backgroun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55B9-6FDA-4429-9B3F-1B7495B24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1045F83-8706-4691-BA80-2DAE7D9B742F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3" name="Picture 2" descr="A picture containing text, dark, night sky&#10;&#10;Description automatically generated">
            <a:extLst>
              <a:ext uri="{FF2B5EF4-FFF2-40B4-BE49-F238E27FC236}">
                <a16:creationId xmlns:a16="http://schemas.microsoft.com/office/drawing/2014/main" id="{D0355C2D-016C-42FE-A1FA-D10D26FF10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0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y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dark, night sky&#10;&#10;Description automatically generated">
            <a:extLst>
              <a:ext uri="{FF2B5EF4-FFF2-40B4-BE49-F238E27FC236}">
                <a16:creationId xmlns:a16="http://schemas.microsoft.com/office/drawing/2014/main" id="{C9F4FB1D-E217-44E1-BA6A-8EEB15AA9E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55B9-6FDA-4429-9B3F-1B7495B24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5F83-8706-4691-BA80-2DAE7D9B742F}" type="slidenum">
              <a:rPr lang="en-IN" smtClean="0"/>
              <a:t>‹#›</a:t>
            </a:fld>
            <a:endParaRPr lang="en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40FDC6-D87B-4960-AB39-4A63E6398F77}"/>
              </a:ext>
            </a:extLst>
          </p:cNvPr>
          <p:cNvSpPr/>
          <p:nvPr userDrawn="1"/>
        </p:nvSpPr>
        <p:spPr>
          <a:xfrm>
            <a:off x="0" y="0"/>
            <a:ext cx="12192000" cy="13736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0072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564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CB959-8376-4416-8AB9-D047C210A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342900"/>
            <a:ext cx="11582400" cy="581126"/>
          </a:xfrm>
        </p:spPr>
        <p:txBody>
          <a:bodyPr/>
          <a:lstStyle>
            <a:lvl1pPr algn="ctr">
              <a:defRPr sz="2200" b="1">
                <a:solidFill>
                  <a:srgbClr val="FF893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B3D30-BF68-4FD1-853A-A2F4BF0C6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3732" y="6515100"/>
            <a:ext cx="465667" cy="206375"/>
          </a:xfrm>
        </p:spPr>
        <p:txBody>
          <a:bodyPr/>
          <a:lstStyle>
            <a:lvl1pPr>
              <a:defRPr sz="800"/>
            </a:lvl1pPr>
          </a:lstStyle>
          <a:p>
            <a:fld id="{E169826F-158C-416B-8A56-6F00D48BC1AD}" type="slidenum">
              <a:rPr lang="en-IN" smtClean="0"/>
              <a:pPr/>
              <a:t>‹#›</a:t>
            </a:fld>
            <a:endParaRPr lang="en-IN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C33D53F-6B43-4F2A-99B9-32E5FDDF170C}"/>
              </a:ext>
            </a:extLst>
          </p:cNvPr>
          <p:cNvCxnSpPr>
            <a:cxnSpLocks/>
          </p:cNvCxnSpPr>
          <p:nvPr userDrawn="1"/>
        </p:nvCxnSpPr>
        <p:spPr>
          <a:xfrm>
            <a:off x="0" y="6410425"/>
            <a:ext cx="12192000" cy="0"/>
          </a:xfrm>
          <a:prstGeom prst="line">
            <a:avLst/>
          </a:prstGeom>
          <a:ln w="19050">
            <a:solidFill>
              <a:srgbClr val="2037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9F19C1-4752-41AE-AE2C-696BCEF13BAD}"/>
              </a:ext>
            </a:extLst>
          </p:cNvPr>
          <p:cNvCxnSpPr>
            <a:cxnSpLocks/>
          </p:cNvCxnSpPr>
          <p:nvPr userDrawn="1"/>
        </p:nvCxnSpPr>
        <p:spPr>
          <a:xfrm>
            <a:off x="0" y="1060315"/>
            <a:ext cx="12192000" cy="0"/>
          </a:xfrm>
          <a:prstGeom prst="line">
            <a:avLst/>
          </a:prstGeom>
          <a:ln w="19050">
            <a:solidFill>
              <a:srgbClr val="2037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627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B3D30-BF68-4FD1-853A-A2F4BF0C6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3732" y="6515100"/>
            <a:ext cx="465667" cy="206375"/>
          </a:xfrm>
        </p:spPr>
        <p:txBody>
          <a:bodyPr/>
          <a:lstStyle>
            <a:lvl1pPr>
              <a:defRPr sz="800"/>
            </a:lvl1pPr>
          </a:lstStyle>
          <a:p>
            <a:fld id="{E169826F-158C-416B-8A56-6F00D48BC1AD}" type="slidenum">
              <a:rPr lang="en-IN" smtClean="0"/>
              <a:pPr/>
              <a:t>‹#›</a:t>
            </a:fld>
            <a:endParaRPr lang="en-IN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8DF2B1F-5D47-9D89-DD61-C631301E0E53}"/>
              </a:ext>
            </a:extLst>
          </p:cNvPr>
          <p:cNvCxnSpPr>
            <a:cxnSpLocks/>
          </p:cNvCxnSpPr>
          <p:nvPr userDrawn="1"/>
        </p:nvCxnSpPr>
        <p:spPr>
          <a:xfrm>
            <a:off x="0" y="6410425"/>
            <a:ext cx="12192000" cy="0"/>
          </a:xfrm>
          <a:prstGeom prst="line">
            <a:avLst/>
          </a:prstGeom>
          <a:ln w="19050">
            <a:solidFill>
              <a:srgbClr val="2037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75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BF1F3-8D45-BCB5-EE48-4315E69E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52E8E-81E1-741A-0E79-1E8794437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D9305-0F34-DF1E-BCC3-D6F7AFFF3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D376C-1925-48DB-B42C-6BCA8BBEC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D79ED-9612-DE26-23C2-928861551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823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4430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8276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0562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2777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6064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28759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3509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E1183-86C7-9649-3586-8CABBF111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0C9AF-61DB-2B39-9A9E-9972E1BE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98D93-34F4-D7D8-B596-E7FE070F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511EA-DB21-3DF0-2183-47D593B71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7697A-7379-F4B6-896F-6F7C1C710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41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41AB4-AE99-E6EE-017F-A39439546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69683-36B0-FEEA-2568-225713F4F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DF476F-0006-1D87-F9A2-161AD42D2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629-5A5E-E443-2074-793FEB95D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90BE1-08B9-1E42-501F-4B1EEABE4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5BB8C-99A9-0E08-148C-5A638EDD7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43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E7962-9561-147B-959E-17E6EE485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611D4-9039-587F-10FD-241FA3A34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0A2945-C5D0-C0EE-1322-F683F1E02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AC9C02-5B57-935D-2A88-A0F506CCFD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1365A1-DD23-A3D4-0DA7-F1444644E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DE1520-2E33-02E2-127E-CEA88EF5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218D93-436F-46E4-CF96-18234B52E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481526-19E3-0B2E-803C-B38964F5D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41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09B50-EF9E-72EB-9C37-66B10D272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A21899-C1CD-C44D-D00F-DEF2E3E0F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20FD03-1732-2C80-A877-0B06B5BE2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657B4-E999-0389-308C-A31A070D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66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D79CD0-ACC5-75EC-9D4A-3561623EC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DA5175-AE14-83F6-530A-396E20027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0127B-739E-51A0-6BCA-DC5126C52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41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72873-18A2-661F-DA09-9AA23DB20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6E385-0772-2585-6E5B-598CBDBBE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C2971E-4783-6E62-C5EC-F084B18B2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6495C2-EBE6-0CC0-1034-00832FA5E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C387B3-DD26-DE52-04F2-41BC2D8DC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68F74A-F698-1740-11E4-386816DE0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8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D71-4AB6-D262-424D-A9D88140F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1384F7-9EC1-6D78-D2A2-BE29D76EC2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C9BF7D-BD6E-EBFE-EF6F-6BDECC8B6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C84AE-E403-DAFC-F80F-06D6A3585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7C368E-A677-6A3C-3D28-04718BA9E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AF42C6-A12D-027C-BE75-A1AFDAF76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782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75FE52-CC1A-AF9E-CE08-51DAE13AC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8F5D6-4A4E-9A85-60D0-F6EFB5519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FB41E-15D2-71EC-F251-5E74ACD5B9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9A060-3C1A-4478-9021-89C143EB6C0A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9FD8F-A1DC-D36E-96D8-349E02E65F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630C4-B7AD-DCB5-42A3-70689629E3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537F6-A56D-4FD6-ABFD-BB69CA551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1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B943C9-B76C-4AE2-8348-B044C80E8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365125"/>
            <a:ext cx="11201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0F2BB-B597-4D9D-91A1-A9F42CDB9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1825625"/>
            <a:ext cx="11201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38CFB-7C14-4DAB-8825-C050C430C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6766" y="64484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45F83-8706-4691-BA80-2DAE7D9B742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277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368">
          <p15:clr>
            <a:srgbClr val="F26B43"/>
          </p15:clr>
        </p15:guide>
        <p15:guide id="4" pos="312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410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CD0EBA-6684-43DF-9798-A2623DD48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1010900" cy="10064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800B1-BF95-4909-ABCD-63F6CA446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3732" y="6515100"/>
            <a:ext cx="465667" cy="206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9826F-158C-416B-8A56-6F00D48BC1A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8142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320">
          <p15:clr>
            <a:srgbClr val="F26B43"/>
          </p15:clr>
        </p15:guide>
        <p15:guide id="4" pos="384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3888">
          <p15:clr>
            <a:srgbClr val="F26B43"/>
          </p15:clr>
        </p15:guide>
        <p15:guide id="7" orient="horz" pos="864">
          <p15:clr>
            <a:srgbClr val="F26B43"/>
          </p15:clr>
        </p15:guide>
        <p15:guide id="8" orient="horz" pos="4104">
          <p15:clr>
            <a:srgbClr val="F26B43"/>
          </p15:clr>
        </p15:guide>
        <p15:guide id="9" orient="horz" pos="10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05216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5.svg"/><Relationship Id="rId7" Type="http://schemas.openxmlformats.org/officeDocument/2006/relationships/image" Target="../media/image2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A959E-1ED8-41E9-9487-4D2D5237C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711546"/>
            <a:ext cx="12192000" cy="2387600"/>
          </a:xfrm>
        </p:spPr>
        <p:txBody>
          <a:bodyPr/>
          <a:lstStyle/>
          <a:p>
            <a:r>
              <a:rPr lang="en-GB" sz="3800" b="1" dirty="0" err="1">
                <a:solidFill>
                  <a:srgbClr val="767171"/>
                </a:solidFill>
              </a:rPr>
              <a:t>openCost</a:t>
            </a:r>
            <a:r>
              <a:rPr lang="en-GB" sz="3800" b="1" dirty="0">
                <a:solidFill>
                  <a:srgbClr val="767171"/>
                </a:solidFill>
              </a:rPr>
              <a:t>: the road to publication cost transparency</a:t>
            </a:r>
            <a:br>
              <a:rPr lang="en-GB" sz="3800" b="1" dirty="0">
                <a:solidFill>
                  <a:srgbClr val="767171"/>
                </a:solidFill>
              </a:rPr>
            </a:br>
            <a:r>
              <a:rPr lang="en-GB" sz="3800" b="1" i="1" dirty="0">
                <a:solidFill>
                  <a:srgbClr val="767171"/>
                </a:solidFill>
              </a:rPr>
              <a:t>Expert Workshop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A0C2F-EF1D-4144-AC46-E2AF7B5AA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2895" y="5404335"/>
            <a:ext cx="9986210" cy="1655762"/>
          </a:xfrm>
        </p:spPr>
        <p:txBody>
          <a:bodyPr/>
          <a:lstStyle/>
          <a:p>
            <a:r>
              <a:rPr lang="en-GB" dirty="0">
                <a:solidFill>
                  <a:srgbClr val="767171"/>
                </a:solidFill>
              </a:rPr>
              <a:t>Yvonne Campfens, Executive Director Stichting OA Switchboard</a:t>
            </a:r>
          </a:p>
          <a:p>
            <a:r>
              <a:rPr lang="en-GB" dirty="0">
                <a:solidFill>
                  <a:srgbClr val="767171"/>
                </a:solidFill>
              </a:rPr>
              <a:t>Hamburg, 7 October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D972DA-AA0E-42E3-80DC-A0150955D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770" y="3707565"/>
            <a:ext cx="9060459" cy="170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60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E057543F-A0F0-41A0-94FB-ED8AE9443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5225" y="2844825"/>
            <a:ext cx="1514475" cy="1514475"/>
          </a:xfrm>
          <a:prstGeom prst="rect">
            <a:avLst/>
          </a:prstGeom>
        </p:spPr>
      </p:pic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056D65E-EFA1-48E2-B372-ACA367BF9AF7}"/>
              </a:ext>
            </a:extLst>
          </p:cNvPr>
          <p:cNvGrpSpPr/>
          <p:nvPr/>
        </p:nvGrpSpPr>
        <p:grpSpPr>
          <a:xfrm>
            <a:off x="622299" y="2844825"/>
            <a:ext cx="1508760" cy="1508760"/>
            <a:chOff x="622299" y="2600948"/>
            <a:chExt cx="1508760" cy="1508760"/>
          </a:xfrm>
        </p:grpSpPr>
        <p:sp>
          <p:nvSpPr>
            <p:cNvPr id="2" name="Graphic 5">
              <a:extLst>
                <a:ext uri="{FF2B5EF4-FFF2-40B4-BE49-F238E27FC236}">
                  <a16:creationId xmlns:a16="http://schemas.microsoft.com/office/drawing/2014/main" id="{DB1D053B-44AE-42C0-AB7B-FD0FA258754F}"/>
                </a:ext>
              </a:extLst>
            </p:cNvPr>
            <p:cNvSpPr/>
            <p:nvPr/>
          </p:nvSpPr>
          <p:spPr>
            <a:xfrm>
              <a:off x="622299" y="2600948"/>
              <a:ext cx="1508760" cy="1508760"/>
            </a:xfrm>
            <a:custGeom>
              <a:avLst/>
              <a:gdLst>
                <a:gd name="connsiteX0" fmla="*/ -461 w 1508760"/>
                <a:gd name="connsiteY0" fmla="*/ 753206 h 1508760"/>
                <a:gd name="connsiteX1" fmla="*/ 754491 w 1508760"/>
                <a:gd name="connsiteY1" fmla="*/ -603 h 1508760"/>
                <a:gd name="connsiteX2" fmla="*/ 1508300 w 1508760"/>
                <a:gd name="connsiteY2" fmla="*/ 754349 h 1508760"/>
                <a:gd name="connsiteX3" fmla="*/ 753919 w 1508760"/>
                <a:gd name="connsiteY3" fmla="*/ 1508158 h 1508760"/>
                <a:gd name="connsiteX4" fmla="*/ -461 w 1508760"/>
                <a:gd name="connsiteY4" fmla="*/ 753206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760" h="1508760">
                  <a:moveTo>
                    <a:pt x="-461" y="753206"/>
                  </a:moveTo>
                  <a:cubicBezTo>
                    <a:pt x="-146" y="336573"/>
                    <a:pt x="337858" y="-917"/>
                    <a:pt x="754491" y="-603"/>
                  </a:cubicBezTo>
                  <a:cubicBezTo>
                    <a:pt x="1171124" y="-288"/>
                    <a:pt x="1508613" y="337716"/>
                    <a:pt x="1508300" y="754349"/>
                  </a:cubicBezTo>
                  <a:cubicBezTo>
                    <a:pt x="1507985" y="1170763"/>
                    <a:pt x="1170324" y="1508158"/>
                    <a:pt x="753919" y="1508158"/>
                  </a:cubicBezTo>
                  <a:cubicBezTo>
                    <a:pt x="337124" y="1507995"/>
                    <a:pt x="-623" y="1170001"/>
                    <a:pt x="-461" y="753206"/>
                  </a:cubicBezTo>
                  <a:close/>
                </a:path>
              </a:pathLst>
            </a:custGeom>
            <a:solidFill>
              <a:srgbClr val="20376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C8805FE3-CADB-4E3A-B9FE-8A53E67B88B3}"/>
                </a:ext>
              </a:extLst>
            </p:cNvPr>
            <p:cNvGrpSpPr/>
            <p:nvPr/>
          </p:nvGrpSpPr>
          <p:grpSpPr>
            <a:xfrm>
              <a:off x="969256" y="2961640"/>
              <a:ext cx="814846" cy="786044"/>
              <a:chOff x="1071594" y="3050529"/>
              <a:chExt cx="630554" cy="608266"/>
            </a:xfrm>
          </p:grpSpPr>
          <p:sp>
            <p:nvSpPr>
              <p:cNvPr id="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071594" y="3339708"/>
                <a:ext cx="629126" cy="211835"/>
              </a:xfrm>
              <a:custGeom>
                <a:avLst/>
                <a:gdLst>
                  <a:gd name="connsiteX0" fmla="*/ 0 w 629126"/>
                  <a:gd name="connsiteY0" fmla="*/ 0 h 211835"/>
                  <a:gd name="connsiteX1" fmla="*/ 629126 w 629126"/>
                  <a:gd name="connsiteY1" fmla="*/ 0 h 211835"/>
                  <a:gd name="connsiteX2" fmla="*/ 629126 w 629126"/>
                  <a:gd name="connsiteY2" fmla="*/ 211836 h 211835"/>
                  <a:gd name="connsiteX3" fmla="*/ 0 w 629126"/>
                  <a:gd name="connsiteY3" fmla="*/ 211836 h 211835"/>
                  <a:gd name="connsiteX4" fmla="*/ 0 w 629126"/>
                  <a:gd name="connsiteY4" fmla="*/ 0 h 211835"/>
                  <a:gd name="connsiteX5" fmla="*/ 0 w 629126"/>
                  <a:gd name="connsiteY5" fmla="*/ 0 h 211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9126" h="211835">
                    <a:moveTo>
                      <a:pt x="0" y="0"/>
                    </a:moveTo>
                    <a:lnTo>
                      <a:pt x="629126" y="0"/>
                    </a:lnTo>
                    <a:lnTo>
                      <a:pt x="629126" y="211836"/>
                    </a:lnTo>
                    <a:lnTo>
                      <a:pt x="0" y="2118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073499" y="3300655"/>
                <a:ext cx="628649" cy="39147"/>
              </a:xfrm>
              <a:custGeom>
                <a:avLst/>
                <a:gdLst>
                  <a:gd name="connsiteX0" fmla="*/ 483695 w 628649"/>
                  <a:gd name="connsiteY0" fmla="*/ -603 h 39147"/>
                  <a:gd name="connsiteX1" fmla="*/ 38877 w 628649"/>
                  <a:gd name="connsiteY1" fmla="*/ -603 h 39147"/>
                  <a:gd name="connsiteX2" fmla="*/ -461 w 628649"/>
                  <a:gd name="connsiteY2" fmla="*/ 38545 h 39147"/>
                  <a:gd name="connsiteX3" fmla="*/ 628189 w 628649"/>
                  <a:gd name="connsiteY3" fmla="*/ 38545 h 39147"/>
                  <a:gd name="connsiteX4" fmla="*/ 588851 w 628649"/>
                  <a:gd name="connsiteY4" fmla="*/ -603 h 39147"/>
                  <a:gd name="connsiteX5" fmla="*/ 588470 w 628649"/>
                  <a:gd name="connsiteY5" fmla="*/ -603 h 39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8649" h="39147">
                    <a:moveTo>
                      <a:pt x="483695" y="-603"/>
                    </a:moveTo>
                    <a:lnTo>
                      <a:pt x="38877" y="-603"/>
                    </a:lnTo>
                    <a:cubicBezTo>
                      <a:pt x="17208" y="-660"/>
                      <a:pt x="-404" y="16875"/>
                      <a:pt x="-461" y="38545"/>
                    </a:cubicBezTo>
                    <a:lnTo>
                      <a:pt x="628189" y="38545"/>
                    </a:lnTo>
                    <a:cubicBezTo>
                      <a:pt x="628141" y="16875"/>
                      <a:pt x="610530" y="-660"/>
                      <a:pt x="588851" y="-603"/>
                    </a:cubicBezTo>
                    <a:cubicBezTo>
                      <a:pt x="588727" y="-603"/>
                      <a:pt x="588594" y="-603"/>
                      <a:pt x="588470" y="-603"/>
                    </a:cubicBez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86204" y="3199214"/>
                <a:ext cx="171259" cy="100679"/>
              </a:xfrm>
              <a:custGeom>
                <a:avLst/>
                <a:gdLst>
                  <a:gd name="connsiteX0" fmla="*/ 0 w 171259"/>
                  <a:gd name="connsiteY0" fmla="*/ 0 h 100679"/>
                  <a:gd name="connsiteX1" fmla="*/ 171260 w 171259"/>
                  <a:gd name="connsiteY1" fmla="*/ 0 h 100679"/>
                  <a:gd name="connsiteX2" fmla="*/ 171260 w 171259"/>
                  <a:gd name="connsiteY2" fmla="*/ 100679 h 100679"/>
                  <a:gd name="connsiteX3" fmla="*/ 0 w 171259"/>
                  <a:gd name="connsiteY3" fmla="*/ 100679 h 100679"/>
                  <a:gd name="connsiteX4" fmla="*/ 0 w 171259"/>
                  <a:gd name="connsiteY4" fmla="*/ 0 h 100679"/>
                  <a:gd name="connsiteX5" fmla="*/ 0 w 171259"/>
                  <a:gd name="connsiteY5" fmla="*/ 0 h 100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1259" h="100679">
                    <a:moveTo>
                      <a:pt x="0" y="0"/>
                    </a:moveTo>
                    <a:lnTo>
                      <a:pt x="171260" y="0"/>
                    </a:lnTo>
                    <a:lnTo>
                      <a:pt x="171260" y="100679"/>
                    </a:lnTo>
                    <a:lnTo>
                      <a:pt x="0" y="10067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76477" y="3238362"/>
                <a:ext cx="46767" cy="62960"/>
              </a:xfrm>
              <a:custGeom>
                <a:avLst/>
                <a:gdLst>
                  <a:gd name="connsiteX0" fmla="*/ 0 w 46767"/>
                  <a:gd name="connsiteY0" fmla="*/ 0 h 62960"/>
                  <a:gd name="connsiteX1" fmla="*/ 46768 w 46767"/>
                  <a:gd name="connsiteY1" fmla="*/ 0 h 62960"/>
                  <a:gd name="connsiteX2" fmla="*/ 46768 w 46767"/>
                  <a:gd name="connsiteY2" fmla="*/ 62960 h 62960"/>
                  <a:gd name="connsiteX3" fmla="*/ 0 w 46767"/>
                  <a:gd name="connsiteY3" fmla="*/ 62960 h 62960"/>
                  <a:gd name="connsiteX4" fmla="*/ 0 w 46767"/>
                  <a:gd name="connsiteY4" fmla="*/ 0 h 62960"/>
                  <a:gd name="connsiteX5" fmla="*/ 0 w 46767"/>
                  <a:gd name="connsiteY5" fmla="*/ 0 h 6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67" h="62960">
                    <a:moveTo>
                      <a:pt x="0" y="0"/>
                    </a:moveTo>
                    <a:lnTo>
                      <a:pt x="46768" y="0"/>
                    </a:lnTo>
                    <a:lnTo>
                      <a:pt x="46768" y="62960"/>
                    </a:lnTo>
                    <a:lnTo>
                      <a:pt x="0" y="629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76477" y="3238362"/>
                <a:ext cx="46767" cy="63627"/>
              </a:xfrm>
              <a:custGeom>
                <a:avLst/>
                <a:gdLst>
                  <a:gd name="connsiteX0" fmla="*/ 46768 w 46767"/>
                  <a:gd name="connsiteY0" fmla="*/ 63627 h 63627"/>
                  <a:gd name="connsiteX1" fmla="*/ 0 w 46767"/>
                  <a:gd name="connsiteY1" fmla="*/ 0 h 63627"/>
                  <a:gd name="connsiteX2" fmla="*/ 46768 w 46767"/>
                  <a:gd name="connsiteY2" fmla="*/ 0 h 63627"/>
                  <a:gd name="connsiteX3" fmla="*/ 46768 w 46767"/>
                  <a:gd name="connsiteY3" fmla="*/ 63627 h 63627"/>
                  <a:gd name="connsiteX4" fmla="*/ 46768 w 46767"/>
                  <a:gd name="connsiteY4" fmla="*/ 63627 h 6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767" h="63627">
                    <a:moveTo>
                      <a:pt x="46768" y="63627"/>
                    </a:moveTo>
                    <a:lnTo>
                      <a:pt x="0" y="0"/>
                    </a:lnTo>
                    <a:lnTo>
                      <a:pt x="46768" y="0"/>
                    </a:lnTo>
                    <a:lnTo>
                      <a:pt x="46768" y="63627"/>
                    </a:lnTo>
                    <a:lnTo>
                      <a:pt x="46768" y="63627"/>
                    </a:ln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49070" y="3238362"/>
                <a:ext cx="46862" cy="63627"/>
              </a:xfrm>
              <a:custGeom>
                <a:avLst/>
                <a:gdLst>
                  <a:gd name="connsiteX0" fmla="*/ 46863 w 46862"/>
                  <a:gd name="connsiteY0" fmla="*/ 63627 h 63627"/>
                  <a:gd name="connsiteX1" fmla="*/ 0 w 46862"/>
                  <a:gd name="connsiteY1" fmla="*/ 0 h 63627"/>
                  <a:gd name="connsiteX2" fmla="*/ 46863 w 46862"/>
                  <a:gd name="connsiteY2" fmla="*/ 0 h 63627"/>
                  <a:gd name="connsiteX3" fmla="*/ 46863 w 46862"/>
                  <a:gd name="connsiteY3" fmla="*/ 63627 h 63627"/>
                  <a:gd name="connsiteX4" fmla="*/ 46863 w 46862"/>
                  <a:gd name="connsiteY4" fmla="*/ 63627 h 6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62" h="63627">
                    <a:moveTo>
                      <a:pt x="46863" y="63627"/>
                    </a:moveTo>
                    <a:lnTo>
                      <a:pt x="0" y="0"/>
                    </a:lnTo>
                    <a:lnTo>
                      <a:pt x="46863" y="0"/>
                    </a:lnTo>
                    <a:lnTo>
                      <a:pt x="46863" y="63627"/>
                    </a:lnTo>
                    <a:lnTo>
                      <a:pt x="46863" y="63627"/>
                    </a:ln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86776" y="3050529"/>
                <a:ext cx="47625" cy="42671"/>
              </a:xfrm>
              <a:custGeom>
                <a:avLst/>
                <a:gdLst>
                  <a:gd name="connsiteX0" fmla="*/ 47164 w 47625"/>
                  <a:gd name="connsiteY0" fmla="*/ 18447 h 42671"/>
                  <a:gd name="connsiteX1" fmla="*/ 28114 w 47625"/>
                  <a:gd name="connsiteY1" fmla="*/ -603 h 42671"/>
                  <a:gd name="connsiteX2" fmla="*/ -461 w 47625"/>
                  <a:gd name="connsiteY2" fmla="*/ -603 h 42671"/>
                  <a:gd name="connsiteX3" fmla="*/ -461 w 47625"/>
                  <a:gd name="connsiteY3" fmla="*/ 42069 h 42671"/>
                  <a:gd name="connsiteX4" fmla="*/ 47164 w 47625"/>
                  <a:gd name="connsiteY4" fmla="*/ 42069 h 42671"/>
                  <a:gd name="connsiteX5" fmla="*/ 47164 w 47625"/>
                  <a:gd name="connsiteY5" fmla="*/ 18637 h 4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2671">
                    <a:moveTo>
                      <a:pt x="47164" y="18447"/>
                    </a:moveTo>
                    <a:cubicBezTo>
                      <a:pt x="47164" y="7922"/>
                      <a:pt x="38639" y="-603"/>
                      <a:pt x="28114" y="-603"/>
                    </a:cubicBezTo>
                    <a:lnTo>
                      <a:pt x="-461" y="-603"/>
                    </a:lnTo>
                    <a:lnTo>
                      <a:pt x="-461" y="42069"/>
                    </a:lnTo>
                    <a:lnTo>
                      <a:pt x="47164" y="42069"/>
                    </a:lnTo>
                    <a:lnTo>
                      <a:pt x="47164" y="18637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093311" y="3367711"/>
                <a:ext cx="106965" cy="76866"/>
              </a:xfrm>
              <a:custGeom>
                <a:avLst/>
                <a:gdLst>
                  <a:gd name="connsiteX0" fmla="*/ 0 w 106965"/>
                  <a:gd name="connsiteY0" fmla="*/ 0 h 76866"/>
                  <a:gd name="connsiteX1" fmla="*/ 106966 w 106965"/>
                  <a:gd name="connsiteY1" fmla="*/ 0 h 76866"/>
                  <a:gd name="connsiteX2" fmla="*/ 106966 w 106965"/>
                  <a:gd name="connsiteY2" fmla="*/ 76867 h 76866"/>
                  <a:gd name="connsiteX3" fmla="*/ 0 w 106965"/>
                  <a:gd name="connsiteY3" fmla="*/ 76867 h 76866"/>
                  <a:gd name="connsiteX4" fmla="*/ 0 w 106965"/>
                  <a:gd name="connsiteY4" fmla="*/ 0 h 76866"/>
                  <a:gd name="connsiteX5" fmla="*/ 0 w 106965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965" h="76866">
                    <a:moveTo>
                      <a:pt x="0" y="0"/>
                    </a:moveTo>
                    <a:lnTo>
                      <a:pt x="106966" y="0"/>
                    </a:lnTo>
                    <a:lnTo>
                      <a:pt x="106966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21898" y="3367711"/>
                <a:ext cx="106965" cy="76866"/>
              </a:xfrm>
              <a:custGeom>
                <a:avLst/>
                <a:gdLst>
                  <a:gd name="connsiteX0" fmla="*/ 0 w 106965"/>
                  <a:gd name="connsiteY0" fmla="*/ 0 h 76866"/>
                  <a:gd name="connsiteX1" fmla="*/ 106966 w 106965"/>
                  <a:gd name="connsiteY1" fmla="*/ 0 h 76866"/>
                  <a:gd name="connsiteX2" fmla="*/ 106966 w 106965"/>
                  <a:gd name="connsiteY2" fmla="*/ 76867 h 76866"/>
                  <a:gd name="connsiteX3" fmla="*/ 0 w 106965"/>
                  <a:gd name="connsiteY3" fmla="*/ 76867 h 76866"/>
                  <a:gd name="connsiteX4" fmla="*/ 0 w 106965"/>
                  <a:gd name="connsiteY4" fmla="*/ 0 h 76866"/>
                  <a:gd name="connsiteX5" fmla="*/ 0 w 106965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965" h="76866">
                    <a:moveTo>
                      <a:pt x="0" y="0"/>
                    </a:moveTo>
                    <a:lnTo>
                      <a:pt x="106966" y="0"/>
                    </a:lnTo>
                    <a:lnTo>
                      <a:pt x="106966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43545" y="3367711"/>
                <a:ext cx="107632" cy="76866"/>
              </a:xfrm>
              <a:custGeom>
                <a:avLst/>
                <a:gdLst>
                  <a:gd name="connsiteX0" fmla="*/ 0 w 107632"/>
                  <a:gd name="connsiteY0" fmla="*/ 0 h 76866"/>
                  <a:gd name="connsiteX1" fmla="*/ 107632 w 107632"/>
                  <a:gd name="connsiteY1" fmla="*/ 0 h 76866"/>
                  <a:gd name="connsiteX2" fmla="*/ 107632 w 107632"/>
                  <a:gd name="connsiteY2" fmla="*/ 76867 h 76866"/>
                  <a:gd name="connsiteX3" fmla="*/ 0 w 107632"/>
                  <a:gd name="connsiteY3" fmla="*/ 76867 h 76866"/>
                  <a:gd name="connsiteX4" fmla="*/ 0 w 107632"/>
                  <a:gd name="connsiteY4" fmla="*/ 0 h 76866"/>
                  <a:gd name="connsiteX5" fmla="*/ 0 w 107632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632" h="76866">
                    <a:moveTo>
                      <a:pt x="0" y="0"/>
                    </a:moveTo>
                    <a:lnTo>
                      <a:pt x="107632" y="0"/>
                    </a:lnTo>
                    <a:lnTo>
                      <a:pt x="107632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572133" y="3367711"/>
                <a:ext cx="107632" cy="76866"/>
              </a:xfrm>
              <a:custGeom>
                <a:avLst/>
                <a:gdLst>
                  <a:gd name="connsiteX0" fmla="*/ 0 w 107632"/>
                  <a:gd name="connsiteY0" fmla="*/ 0 h 76866"/>
                  <a:gd name="connsiteX1" fmla="*/ 107632 w 107632"/>
                  <a:gd name="connsiteY1" fmla="*/ 0 h 76866"/>
                  <a:gd name="connsiteX2" fmla="*/ 107632 w 107632"/>
                  <a:gd name="connsiteY2" fmla="*/ 76867 h 76866"/>
                  <a:gd name="connsiteX3" fmla="*/ 0 w 107632"/>
                  <a:gd name="connsiteY3" fmla="*/ 76867 h 76866"/>
                  <a:gd name="connsiteX4" fmla="*/ 0 w 107632"/>
                  <a:gd name="connsiteY4" fmla="*/ 0 h 76866"/>
                  <a:gd name="connsiteX5" fmla="*/ 0 w 107632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632" h="76866">
                    <a:moveTo>
                      <a:pt x="0" y="0"/>
                    </a:moveTo>
                    <a:lnTo>
                      <a:pt x="107632" y="0"/>
                    </a:lnTo>
                    <a:lnTo>
                      <a:pt x="107632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40758" y="3630887"/>
                <a:ext cx="297084" cy="27908"/>
              </a:xfrm>
              <a:custGeom>
                <a:avLst/>
                <a:gdLst>
                  <a:gd name="connsiteX0" fmla="*/ -461 w 297084"/>
                  <a:gd name="connsiteY0" fmla="*/ -222 h 27908"/>
                  <a:gd name="connsiteX1" fmla="*/ -461 w 297084"/>
                  <a:gd name="connsiteY1" fmla="*/ 13780 h 27908"/>
                  <a:gd name="connsiteX2" fmla="*/ 13541 w 297084"/>
                  <a:gd name="connsiteY2" fmla="*/ 27305 h 27908"/>
                  <a:gd name="connsiteX3" fmla="*/ 282718 w 297084"/>
                  <a:gd name="connsiteY3" fmla="*/ 27305 h 27908"/>
                  <a:gd name="connsiteX4" fmla="*/ 296624 w 297084"/>
                  <a:gd name="connsiteY4" fmla="*/ 13399 h 27908"/>
                  <a:gd name="connsiteX5" fmla="*/ 296624 w 297084"/>
                  <a:gd name="connsiteY5" fmla="*/ -603 h 27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7084" h="27908">
                    <a:moveTo>
                      <a:pt x="-461" y="-222"/>
                    </a:moveTo>
                    <a:lnTo>
                      <a:pt x="-461" y="13780"/>
                    </a:lnTo>
                    <a:cubicBezTo>
                      <a:pt x="-251" y="21352"/>
                      <a:pt x="5969" y="27362"/>
                      <a:pt x="13541" y="27305"/>
                    </a:cubicBezTo>
                    <a:lnTo>
                      <a:pt x="282718" y="27305"/>
                    </a:lnTo>
                    <a:cubicBezTo>
                      <a:pt x="290395" y="27305"/>
                      <a:pt x="296624" y="21076"/>
                      <a:pt x="296624" y="13399"/>
                    </a:cubicBezTo>
                    <a:lnTo>
                      <a:pt x="296624" y="-603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40758" y="3588596"/>
                <a:ext cx="297084" cy="42576"/>
              </a:xfrm>
              <a:custGeom>
                <a:avLst/>
                <a:gdLst>
                  <a:gd name="connsiteX0" fmla="*/ 0 w 297084"/>
                  <a:gd name="connsiteY0" fmla="*/ 42577 h 42576"/>
                  <a:gd name="connsiteX1" fmla="*/ 297085 w 297084"/>
                  <a:gd name="connsiteY1" fmla="*/ 42577 h 42576"/>
                  <a:gd name="connsiteX2" fmla="*/ 273558 w 297084"/>
                  <a:gd name="connsiteY2" fmla="*/ 0 h 42576"/>
                  <a:gd name="connsiteX3" fmla="*/ 23622 w 297084"/>
                  <a:gd name="connsiteY3" fmla="*/ 0 h 42576"/>
                  <a:gd name="connsiteX4" fmla="*/ 0 w 297084"/>
                  <a:gd name="connsiteY4" fmla="*/ 42577 h 42576"/>
                  <a:gd name="connsiteX5" fmla="*/ 0 w 297084"/>
                  <a:gd name="connsiteY5" fmla="*/ 42577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7084" h="42576">
                    <a:moveTo>
                      <a:pt x="0" y="42577"/>
                    </a:moveTo>
                    <a:lnTo>
                      <a:pt x="297085" y="42577"/>
                    </a:lnTo>
                    <a:lnTo>
                      <a:pt x="273558" y="0"/>
                    </a:lnTo>
                    <a:lnTo>
                      <a:pt x="23622" y="0"/>
                    </a:lnTo>
                    <a:lnTo>
                      <a:pt x="0" y="42577"/>
                    </a:lnTo>
                    <a:lnTo>
                      <a:pt x="0" y="42577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90383" y="3439720"/>
                <a:ext cx="197167" cy="121634"/>
              </a:xfrm>
              <a:custGeom>
                <a:avLst/>
                <a:gdLst>
                  <a:gd name="connsiteX0" fmla="*/ 0 w 197167"/>
                  <a:gd name="connsiteY0" fmla="*/ 0 h 121634"/>
                  <a:gd name="connsiteX1" fmla="*/ 197167 w 197167"/>
                  <a:gd name="connsiteY1" fmla="*/ 0 h 121634"/>
                  <a:gd name="connsiteX2" fmla="*/ 197167 w 197167"/>
                  <a:gd name="connsiteY2" fmla="*/ 121634 h 121634"/>
                  <a:gd name="connsiteX3" fmla="*/ 0 w 197167"/>
                  <a:gd name="connsiteY3" fmla="*/ 121634 h 121634"/>
                  <a:gd name="connsiteX4" fmla="*/ 0 w 197167"/>
                  <a:gd name="connsiteY4" fmla="*/ 0 h 121634"/>
                  <a:gd name="connsiteX5" fmla="*/ 0 w 197167"/>
                  <a:gd name="connsiteY5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167" h="121634">
                    <a:moveTo>
                      <a:pt x="0" y="0"/>
                    </a:moveTo>
                    <a:lnTo>
                      <a:pt x="197167" y="0"/>
                    </a:lnTo>
                    <a:lnTo>
                      <a:pt x="197167" y="121634"/>
                    </a:lnTo>
                    <a:lnTo>
                      <a:pt x="0" y="12163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08576" y="3446006"/>
                <a:ext cx="163544" cy="23050"/>
              </a:xfrm>
              <a:custGeom>
                <a:avLst/>
                <a:gdLst>
                  <a:gd name="connsiteX0" fmla="*/ 0 w 163544"/>
                  <a:gd name="connsiteY0" fmla="*/ 0 h 23050"/>
                  <a:gd name="connsiteX1" fmla="*/ 163544 w 163544"/>
                  <a:gd name="connsiteY1" fmla="*/ 0 h 23050"/>
                  <a:gd name="connsiteX2" fmla="*/ 163544 w 163544"/>
                  <a:gd name="connsiteY2" fmla="*/ 23051 h 23050"/>
                  <a:gd name="connsiteX3" fmla="*/ 0 w 163544"/>
                  <a:gd name="connsiteY3" fmla="*/ 23051 h 23050"/>
                  <a:gd name="connsiteX4" fmla="*/ 0 w 163544"/>
                  <a:gd name="connsiteY4" fmla="*/ 0 h 23050"/>
                  <a:gd name="connsiteX5" fmla="*/ 0 w 163544"/>
                  <a:gd name="connsiteY5" fmla="*/ 0 h 2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3544" h="23050">
                    <a:moveTo>
                      <a:pt x="0" y="0"/>
                    </a:moveTo>
                    <a:lnTo>
                      <a:pt x="163544" y="0"/>
                    </a:lnTo>
                    <a:lnTo>
                      <a:pt x="163544" y="23051"/>
                    </a:lnTo>
                    <a:lnTo>
                      <a:pt x="0" y="2305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037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55336" y="3454346"/>
                <a:ext cx="6307" cy="6235"/>
              </a:xfrm>
              <a:custGeom>
                <a:avLst/>
                <a:gdLst>
                  <a:gd name="connsiteX0" fmla="*/ 4989 w 6307"/>
                  <a:gd name="connsiteY0" fmla="*/ 297 h 6235"/>
                  <a:gd name="connsiteX1" fmla="*/ 512 w 6307"/>
                  <a:gd name="connsiteY1" fmla="*/ 297 h 6235"/>
                  <a:gd name="connsiteX2" fmla="*/ 303 w 6307"/>
                  <a:gd name="connsiteY2" fmla="*/ 4469 h 6235"/>
                  <a:gd name="connsiteX3" fmla="*/ 512 w 6307"/>
                  <a:gd name="connsiteY3" fmla="*/ 4679 h 6235"/>
                  <a:gd name="connsiteX4" fmla="*/ 2703 w 6307"/>
                  <a:gd name="connsiteY4" fmla="*/ 5631 h 6235"/>
                  <a:gd name="connsiteX5" fmla="*/ 4989 w 6307"/>
                  <a:gd name="connsiteY5" fmla="*/ 4679 h 6235"/>
                  <a:gd name="connsiteX6" fmla="*/ 5846 w 6307"/>
                  <a:gd name="connsiteY6" fmla="*/ 2488 h 6235"/>
                  <a:gd name="connsiteX7" fmla="*/ 4989 w 6307"/>
                  <a:gd name="connsiteY7" fmla="*/ 202 h 6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07" h="6235">
                    <a:moveTo>
                      <a:pt x="4989" y="297"/>
                    </a:moveTo>
                    <a:cubicBezTo>
                      <a:pt x="3741" y="-903"/>
                      <a:pt x="1760" y="-903"/>
                      <a:pt x="512" y="297"/>
                    </a:cubicBezTo>
                    <a:cubicBezTo>
                      <a:pt x="-698" y="1392"/>
                      <a:pt x="-793" y="3259"/>
                      <a:pt x="303" y="4469"/>
                    </a:cubicBezTo>
                    <a:cubicBezTo>
                      <a:pt x="369" y="4545"/>
                      <a:pt x="436" y="4612"/>
                      <a:pt x="512" y="4679"/>
                    </a:cubicBezTo>
                    <a:cubicBezTo>
                      <a:pt x="1065" y="5298"/>
                      <a:pt x="1865" y="5650"/>
                      <a:pt x="2703" y="5631"/>
                    </a:cubicBezTo>
                    <a:cubicBezTo>
                      <a:pt x="3570" y="5660"/>
                      <a:pt x="4408" y="5317"/>
                      <a:pt x="4989" y="4679"/>
                    </a:cubicBezTo>
                    <a:cubicBezTo>
                      <a:pt x="5561" y="4097"/>
                      <a:pt x="5865" y="3307"/>
                      <a:pt x="5846" y="2488"/>
                    </a:cubicBezTo>
                    <a:cubicBezTo>
                      <a:pt x="5856" y="1649"/>
                      <a:pt x="5541" y="830"/>
                      <a:pt x="4989" y="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39354" y="3454388"/>
                <a:ext cx="6286" cy="6286"/>
              </a:xfrm>
              <a:custGeom>
                <a:avLst/>
                <a:gdLst>
                  <a:gd name="connsiteX0" fmla="*/ 5825 w 6286"/>
                  <a:gd name="connsiteY0" fmla="*/ 2541 h 6286"/>
                  <a:gd name="connsiteX1" fmla="*/ 2682 w 6286"/>
                  <a:gd name="connsiteY1" fmla="*/ 5684 h 6286"/>
                  <a:gd name="connsiteX2" fmla="*/ -461 w 6286"/>
                  <a:gd name="connsiteY2" fmla="*/ 2541 h 6286"/>
                  <a:gd name="connsiteX3" fmla="*/ 2682 w 6286"/>
                  <a:gd name="connsiteY3" fmla="*/ -603 h 6286"/>
                  <a:gd name="connsiteX4" fmla="*/ 5825 w 6286"/>
                  <a:gd name="connsiteY4" fmla="*/ 2541 h 6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6" h="6286">
                    <a:moveTo>
                      <a:pt x="5825" y="2541"/>
                    </a:moveTo>
                    <a:cubicBezTo>
                      <a:pt x="5825" y="4274"/>
                      <a:pt x="4416" y="5684"/>
                      <a:pt x="2682" y="5684"/>
                    </a:cubicBezTo>
                    <a:cubicBezTo>
                      <a:pt x="949" y="5684"/>
                      <a:pt x="-461" y="4274"/>
                      <a:pt x="-461" y="2541"/>
                    </a:cubicBezTo>
                    <a:cubicBezTo>
                      <a:pt x="-461" y="807"/>
                      <a:pt x="949" y="-603"/>
                      <a:pt x="2682" y="-603"/>
                    </a:cubicBezTo>
                    <a:cubicBezTo>
                      <a:pt x="4416" y="-603"/>
                      <a:pt x="5825" y="807"/>
                      <a:pt x="5825" y="2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23454" y="3454405"/>
                <a:ext cx="6299" cy="6271"/>
              </a:xfrm>
              <a:custGeom>
                <a:avLst/>
                <a:gdLst>
                  <a:gd name="connsiteX0" fmla="*/ 389 w 6299"/>
                  <a:gd name="connsiteY0" fmla="*/ 333 h 6271"/>
                  <a:gd name="connsiteX1" fmla="*/ 389 w 6299"/>
                  <a:gd name="connsiteY1" fmla="*/ 4714 h 6271"/>
                  <a:gd name="connsiteX2" fmla="*/ 2675 w 6299"/>
                  <a:gd name="connsiteY2" fmla="*/ 5667 h 6271"/>
                  <a:gd name="connsiteX3" fmla="*/ 4866 w 6299"/>
                  <a:gd name="connsiteY3" fmla="*/ 4714 h 6271"/>
                  <a:gd name="connsiteX4" fmla="*/ 5076 w 6299"/>
                  <a:gd name="connsiteY4" fmla="*/ 543 h 6271"/>
                  <a:gd name="connsiteX5" fmla="*/ 4866 w 6299"/>
                  <a:gd name="connsiteY5" fmla="*/ 333 h 6271"/>
                  <a:gd name="connsiteX6" fmla="*/ 418 w 6299"/>
                  <a:gd name="connsiteY6" fmla="*/ 305 h 6271"/>
                  <a:gd name="connsiteX7" fmla="*/ 389 w 6299"/>
                  <a:gd name="connsiteY7" fmla="*/ 333 h 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99" h="6271">
                    <a:moveTo>
                      <a:pt x="389" y="333"/>
                    </a:moveTo>
                    <a:cubicBezTo>
                      <a:pt x="-744" y="1572"/>
                      <a:pt x="-744" y="3476"/>
                      <a:pt x="389" y="4714"/>
                    </a:cubicBezTo>
                    <a:cubicBezTo>
                      <a:pt x="989" y="5334"/>
                      <a:pt x="1818" y="5677"/>
                      <a:pt x="2675" y="5667"/>
                    </a:cubicBezTo>
                    <a:cubicBezTo>
                      <a:pt x="3514" y="5696"/>
                      <a:pt x="4314" y="5353"/>
                      <a:pt x="4866" y="4714"/>
                    </a:cubicBezTo>
                    <a:cubicBezTo>
                      <a:pt x="6076" y="3619"/>
                      <a:pt x="6171" y="1752"/>
                      <a:pt x="5076" y="543"/>
                    </a:cubicBezTo>
                    <a:cubicBezTo>
                      <a:pt x="5009" y="466"/>
                      <a:pt x="4943" y="400"/>
                      <a:pt x="4866" y="333"/>
                    </a:cubicBezTo>
                    <a:cubicBezTo>
                      <a:pt x="3647" y="-905"/>
                      <a:pt x="1656" y="-915"/>
                      <a:pt x="418" y="305"/>
                    </a:cubicBezTo>
                    <a:cubicBezTo>
                      <a:pt x="409" y="314"/>
                      <a:pt x="399" y="323"/>
                      <a:pt x="389" y="3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4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58963" y="3475343"/>
                <a:ext cx="62865" cy="62864"/>
              </a:xfrm>
              <a:custGeom>
                <a:avLst/>
                <a:gdLst>
                  <a:gd name="connsiteX0" fmla="*/ 31528 w 62865"/>
                  <a:gd name="connsiteY0" fmla="*/ 0 h 62864"/>
                  <a:gd name="connsiteX1" fmla="*/ 31528 w 62865"/>
                  <a:gd name="connsiteY1" fmla="*/ 0 h 62864"/>
                  <a:gd name="connsiteX2" fmla="*/ 28194 w 62865"/>
                  <a:gd name="connsiteY2" fmla="*/ 191 h 62864"/>
                  <a:gd name="connsiteX3" fmla="*/ 25051 w 62865"/>
                  <a:gd name="connsiteY3" fmla="*/ 762 h 62864"/>
                  <a:gd name="connsiteX4" fmla="*/ 22098 w 62865"/>
                  <a:gd name="connsiteY4" fmla="*/ 1429 h 62864"/>
                  <a:gd name="connsiteX5" fmla="*/ 19145 w 62865"/>
                  <a:gd name="connsiteY5" fmla="*/ 2381 h 62864"/>
                  <a:gd name="connsiteX6" fmla="*/ 16383 w 62865"/>
                  <a:gd name="connsiteY6" fmla="*/ 3905 h 62864"/>
                  <a:gd name="connsiteX7" fmla="*/ 13811 w 62865"/>
                  <a:gd name="connsiteY7" fmla="*/ 5334 h 62864"/>
                  <a:gd name="connsiteX8" fmla="*/ 11430 w 62865"/>
                  <a:gd name="connsiteY8" fmla="*/ 7144 h 62864"/>
                  <a:gd name="connsiteX9" fmla="*/ 9144 w 62865"/>
                  <a:gd name="connsiteY9" fmla="*/ 9239 h 62864"/>
                  <a:gd name="connsiteX10" fmla="*/ 7144 w 62865"/>
                  <a:gd name="connsiteY10" fmla="*/ 11430 h 62864"/>
                  <a:gd name="connsiteX11" fmla="*/ 5334 w 62865"/>
                  <a:gd name="connsiteY11" fmla="*/ 13811 h 62864"/>
                  <a:gd name="connsiteX12" fmla="*/ 3620 w 62865"/>
                  <a:gd name="connsiteY12" fmla="*/ 16383 h 62864"/>
                  <a:gd name="connsiteX13" fmla="*/ 2381 w 62865"/>
                  <a:gd name="connsiteY13" fmla="*/ 19145 h 62864"/>
                  <a:gd name="connsiteX14" fmla="*/ 1238 w 62865"/>
                  <a:gd name="connsiteY14" fmla="*/ 22098 h 62864"/>
                  <a:gd name="connsiteX15" fmla="*/ 476 w 62865"/>
                  <a:gd name="connsiteY15" fmla="*/ 25051 h 62864"/>
                  <a:gd name="connsiteX16" fmla="*/ 191 w 62865"/>
                  <a:gd name="connsiteY16" fmla="*/ 28099 h 62864"/>
                  <a:gd name="connsiteX17" fmla="*/ 0 w 62865"/>
                  <a:gd name="connsiteY17" fmla="*/ 31433 h 62864"/>
                  <a:gd name="connsiteX18" fmla="*/ 0 w 62865"/>
                  <a:gd name="connsiteY18" fmla="*/ 31433 h 62864"/>
                  <a:gd name="connsiteX19" fmla="*/ 191 w 62865"/>
                  <a:gd name="connsiteY19" fmla="*/ 34576 h 62864"/>
                  <a:gd name="connsiteX20" fmla="*/ 476 w 62865"/>
                  <a:gd name="connsiteY20" fmla="*/ 37719 h 62864"/>
                  <a:gd name="connsiteX21" fmla="*/ 1238 w 62865"/>
                  <a:gd name="connsiteY21" fmla="*/ 40862 h 62864"/>
                  <a:gd name="connsiteX22" fmla="*/ 2381 w 62865"/>
                  <a:gd name="connsiteY22" fmla="*/ 43625 h 62864"/>
                  <a:gd name="connsiteX23" fmla="*/ 3620 w 62865"/>
                  <a:gd name="connsiteY23" fmla="*/ 46387 h 62864"/>
                  <a:gd name="connsiteX24" fmla="*/ 5334 w 62865"/>
                  <a:gd name="connsiteY24" fmla="*/ 48958 h 62864"/>
                  <a:gd name="connsiteX25" fmla="*/ 7144 w 62865"/>
                  <a:gd name="connsiteY25" fmla="*/ 51340 h 62864"/>
                  <a:gd name="connsiteX26" fmla="*/ 9144 w 62865"/>
                  <a:gd name="connsiteY26" fmla="*/ 53721 h 62864"/>
                  <a:gd name="connsiteX27" fmla="*/ 11430 w 62865"/>
                  <a:gd name="connsiteY27" fmla="*/ 55721 h 62864"/>
                  <a:gd name="connsiteX28" fmla="*/ 13811 w 62865"/>
                  <a:gd name="connsiteY28" fmla="*/ 57341 h 62864"/>
                  <a:gd name="connsiteX29" fmla="*/ 16383 w 62865"/>
                  <a:gd name="connsiteY29" fmla="*/ 59055 h 62864"/>
                  <a:gd name="connsiteX30" fmla="*/ 19145 w 62865"/>
                  <a:gd name="connsiteY30" fmla="*/ 60293 h 62864"/>
                  <a:gd name="connsiteX31" fmla="*/ 22098 w 62865"/>
                  <a:gd name="connsiteY31" fmla="*/ 61436 h 62864"/>
                  <a:gd name="connsiteX32" fmla="*/ 25051 w 62865"/>
                  <a:gd name="connsiteY32" fmla="*/ 62198 h 62864"/>
                  <a:gd name="connsiteX33" fmla="*/ 28194 w 62865"/>
                  <a:gd name="connsiteY33" fmla="*/ 62675 h 62864"/>
                  <a:gd name="connsiteX34" fmla="*/ 31528 w 62865"/>
                  <a:gd name="connsiteY34" fmla="*/ 62865 h 62864"/>
                  <a:gd name="connsiteX35" fmla="*/ 31528 w 62865"/>
                  <a:gd name="connsiteY35" fmla="*/ 62865 h 62864"/>
                  <a:gd name="connsiteX36" fmla="*/ 34671 w 62865"/>
                  <a:gd name="connsiteY36" fmla="*/ 62675 h 62864"/>
                  <a:gd name="connsiteX37" fmla="*/ 37814 w 62865"/>
                  <a:gd name="connsiteY37" fmla="*/ 62198 h 62864"/>
                  <a:gd name="connsiteX38" fmla="*/ 40767 w 62865"/>
                  <a:gd name="connsiteY38" fmla="*/ 61436 h 62864"/>
                  <a:gd name="connsiteX39" fmla="*/ 43720 w 62865"/>
                  <a:gd name="connsiteY39" fmla="*/ 60293 h 62864"/>
                  <a:gd name="connsiteX40" fmla="*/ 46482 w 62865"/>
                  <a:gd name="connsiteY40" fmla="*/ 59055 h 62864"/>
                  <a:gd name="connsiteX41" fmla="*/ 49054 w 62865"/>
                  <a:gd name="connsiteY41" fmla="*/ 57341 h 62864"/>
                  <a:gd name="connsiteX42" fmla="*/ 51435 w 62865"/>
                  <a:gd name="connsiteY42" fmla="*/ 55721 h 62864"/>
                  <a:gd name="connsiteX43" fmla="*/ 53626 w 62865"/>
                  <a:gd name="connsiteY43" fmla="*/ 53721 h 62864"/>
                  <a:gd name="connsiteX44" fmla="*/ 55721 w 62865"/>
                  <a:gd name="connsiteY44" fmla="*/ 51340 h 62864"/>
                  <a:gd name="connsiteX45" fmla="*/ 57531 w 62865"/>
                  <a:gd name="connsiteY45" fmla="*/ 48958 h 62864"/>
                  <a:gd name="connsiteX46" fmla="*/ 59150 w 62865"/>
                  <a:gd name="connsiteY46" fmla="*/ 46387 h 62864"/>
                  <a:gd name="connsiteX47" fmla="*/ 60484 w 62865"/>
                  <a:gd name="connsiteY47" fmla="*/ 43625 h 62864"/>
                  <a:gd name="connsiteX48" fmla="*/ 61627 w 62865"/>
                  <a:gd name="connsiteY48" fmla="*/ 40862 h 62864"/>
                  <a:gd name="connsiteX49" fmla="*/ 62294 w 62865"/>
                  <a:gd name="connsiteY49" fmla="*/ 37719 h 62864"/>
                  <a:gd name="connsiteX50" fmla="*/ 62675 w 62865"/>
                  <a:gd name="connsiteY50" fmla="*/ 34576 h 62864"/>
                  <a:gd name="connsiteX51" fmla="*/ 62865 w 62865"/>
                  <a:gd name="connsiteY51" fmla="*/ 31433 h 62864"/>
                  <a:gd name="connsiteX52" fmla="*/ 62865 w 62865"/>
                  <a:gd name="connsiteY52" fmla="*/ 31433 h 62864"/>
                  <a:gd name="connsiteX53" fmla="*/ 62675 w 62865"/>
                  <a:gd name="connsiteY53" fmla="*/ 28099 h 62864"/>
                  <a:gd name="connsiteX54" fmla="*/ 62294 w 62865"/>
                  <a:gd name="connsiteY54" fmla="*/ 25051 h 62864"/>
                  <a:gd name="connsiteX55" fmla="*/ 61627 w 62865"/>
                  <a:gd name="connsiteY55" fmla="*/ 22098 h 62864"/>
                  <a:gd name="connsiteX56" fmla="*/ 60484 w 62865"/>
                  <a:gd name="connsiteY56" fmla="*/ 19145 h 62864"/>
                  <a:gd name="connsiteX57" fmla="*/ 59150 w 62865"/>
                  <a:gd name="connsiteY57" fmla="*/ 16383 h 62864"/>
                  <a:gd name="connsiteX58" fmla="*/ 57531 w 62865"/>
                  <a:gd name="connsiteY58" fmla="*/ 13811 h 62864"/>
                  <a:gd name="connsiteX59" fmla="*/ 55721 w 62865"/>
                  <a:gd name="connsiteY59" fmla="*/ 11430 h 62864"/>
                  <a:gd name="connsiteX60" fmla="*/ 53626 w 62865"/>
                  <a:gd name="connsiteY60" fmla="*/ 9239 h 62864"/>
                  <a:gd name="connsiteX61" fmla="*/ 51435 w 62865"/>
                  <a:gd name="connsiteY61" fmla="*/ 7144 h 62864"/>
                  <a:gd name="connsiteX62" fmla="*/ 49054 w 62865"/>
                  <a:gd name="connsiteY62" fmla="*/ 5334 h 62864"/>
                  <a:gd name="connsiteX63" fmla="*/ 46482 w 62865"/>
                  <a:gd name="connsiteY63" fmla="*/ 3905 h 62864"/>
                  <a:gd name="connsiteX64" fmla="*/ 43720 w 62865"/>
                  <a:gd name="connsiteY64" fmla="*/ 2381 h 62864"/>
                  <a:gd name="connsiteX65" fmla="*/ 40767 w 62865"/>
                  <a:gd name="connsiteY65" fmla="*/ 1429 h 62864"/>
                  <a:gd name="connsiteX66" fmla="*/ 37814 w 62865"/>
                  <a:gd name="connsiteY66" fmla="*/ 762 h 62864"/>
                  <a:gd name="connsiteX67" fmla="*/ 34671 w 62865"/>
                  <a:gd name="connsiteY67" fmla="*/ 191 h 62864"/>
                  <a:gd name="connsiteX68" fmla="*/ 31528 w 62865"/>
                  <a:gd name="connsiteY68" fmla="*/ 0 h 62864"/>
                  <a:gd name="connsiteX69" fmla="*/ 31528 w 62865"/>
                  <a:gd name="connsiteY69" fmla="*/ 0 h 62864"/>
                  <a:gd name="connsiteX70" fmla="*/ 31528 w 62865"/>
                  <a:gd name="connsiteY70" fmla="*/ 0 h 62864"/>
                  <a:gd name="connsiteX71" fmla="*/ 31528 w 62865"/>
                  <a:gd name="connsiteY71" fmla="*/ 0 h 6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2865" h="62864">
                    <a:moveTo>
                      <a:pt x="31528" y="0"/>
                    </a:moveTo>
                    <a:lnTo>
                      <a:pt x="31528" y="0"/>
                    </a:lnTo>
                    <a:lnTo>
                      <a:pt x="28194" y="191"/>
                    </a:lnTo>
                    <a:lnTo>
                      <a:pt x="25051" y="762"/>
                    </a:lnTo>
                    <a:lnTo>
                      <a:pt x="22098" y="1429"/>
                    </a:lnTo>
                    <a:lnTo>
                      <a:pt x="19145" y="2381"/>
                    </a:lnTo>
                    <a:lnTo>
                      <a:pt x="16383" y="3905"/>
                    </a:lnTo>
                    <a:lnTo>
                      <a:pt x="13811" y="5334"/>
                    </a:lnTo>
                    <a:lnTo>
                      <a:pt x="11430" y="7144"/>
                    </a:lnTo>
                    <a:lnTo>
                      <a:pt x="9144" y="9239"/>
                    </a:lnTo>
                    <a:lnTo>
                      <a:pt x="7144" y="11430"/>
                    </a:lnTo>
                    <a:lnTo>
                      <a:pt x="5334" y="13811"/>
                    </a:lnTo>
                    <a:lnTo>
                      <a:pt x="3620" y="16383"/>
                    </a:lnTo>
                    <a:lnTo>
                      <a:pt x="2381" y="19145"/>
                    </a:lnTo>
                    <a:lnTo>
                      <a:pt x="1238" y="22098"/>
                    </a:lnTo>
                    <a:lnTo>
                      <a:pt x="476" y="25051"/>
                    </a:lnTo>
                    <a:lnTo>
                      <a:pt x="191" y="28099"/>
                    </a:lnTo>
                    <a:lnTo>
                      <a:pt x="0" y="31433"/>
                    </a:lnTo>
                    <a:lnTo>
                      <a:pt x="0" y="31433"/>
                    </a:lnTo>
                    <a:lnTo>
                      <a:pt x="191" y="34576"/>
                    </a:lnTo>
                    <a:lnTo>
                      <a:pt x="476" y="37719"/>
                    </a:lnTo>
                    <a:lnTo>
                      <a:pt x="1238" y="40862"/>
                    </a:lnTo>
                    <a:lnTo>
                      <a:pt x="2381" y="43625"/>
                    </a:lnTo>
                    <a:lnTo>
                      <a:pt x="3620" y="46387"/>
                    </a:lnTo>
                    <a:lnTo>
                      <a:pt x="5334" y="48958"/>
                    </a:lnTo>
                    <a:lnTo>
                      <a:pt x="7144" y="51340"/>
                    </a:lnTo>
                    <a:lnTo>
                      <a:pt x="9144" y="53721"/>
                    </a:lnTo>
                    <a:lnTo>
                      <a:pt x="11430" y="55721"/>
                    </a:lnTo>
                    <a:lnTo>
                      <a:pt x="13811" y="57341"/>
                    </a:lnTo>
                    <a:lnTo>
                      <a:pt x="16383" y="59055"/>
                    </a:lnTo>
                    <a:lnTo>
                      <a:pt x="19145" y="60293"/>
                    </a:lnTo>
                    <a:lnTo>
                      <a:pt x="22098" y="61436"/>
                    </a:lnTo>
                    <a:lnTo>
                      <a:pt x="25051" y="62198"/>
                    </a:lnTo>
                    <a:lnTo>
                      <a:pt x="28194" y="62675"/>
                    </a:lnTo>
                    <a:lnTo>
                      <a:pt x="31528" y="62865"/>
                    </a:lnTo>
                    <a:lnTo>
                      <a:pt x="31528" y="62865"/>
                    </a:lnTo>
                    <a:lnTo>
                      <a:pt x="34671" y="62675"/>
                    </a:lnTo>
                    <a:lnTo>
                      <a:pt x="37814" y="62198"/>
                    </a:lnTo>
                    <a:lnTo>
                      <a:pt x="40767" y="61436"/>
                    </a:lnTo>
                    <a:lnTo>
                      <a:pt x="43720" y="60293"/>
                    </a:lnTo>
                    <a:lnTo>
                      <a:pt x="46482" y="59055"/>
                    </a:lnTo>
                    <a:lnTo>
                      <a:pt x="49054" y="57341"/>
                    </a:lnTo>
                    <a:lnTo>
                      <a:pt x="51435" y="55721"/>
                    </a:lnTo>
                    <a:lnTo>
                      <a:pt x="53626" y="53721"/>
                    </a:lnTo>
                    <a:lnTo>
                      <a:pt x="55721" y="51340"/>
                    </a:lnTo>
                    <a:lnTo>
                      <a:pt x="57531" y="48958"/>
                    </a:lnTo>
                    <a:lnTo>
                      <a:pt x="59150" y="46387"/>
                    </a:lnTo>
                    <a:lnTo>
                      <a:pt x="60484" y="43625"/>
                    </a:lnTo>
                    <a:lnTo>
                      <a:pt x="61627" y="40862"/>
                    </a:lnTo>
                    <a:lnTo>
                      <a:pt x="62294" y="37719"/>
                    </a:lnTo>
                    <a:lnTo>
                      <a:pt x="62675" y="34576"/>
                    </a:lnTo>
                    <a:lnTo>
                      <a:pt x="62865" y="31433"/>
                    </a:lnTo>
                    <a:lnTo>
                      <a:pt x="62865" y="31433"/>
                    </a:lnTo>
                    <a:lnTo>
                      <a:pt x="62675" y="28099"/>
                    </a:lnTo>
                    <a:lnTo>
                      <a:pt x="62294" y="25051"/>
                    </a:lnTo>
                    <a:lnTo>
                      <a:pt x="61627" y="22098"/>
                    </a:lnTo>
                    <a:lnTo>
                      <a:pt x="60484" y="19145"/>
                    </a:lnTo>
                    <a:lnTo>
                      <a:pt x="59150" y="16383"/>
                    </a:lnTo>
                    <a:lnTo>
                      <a:pt x="57531" y="13811"/>
                    </a:lnTo>
                    <a:lnTo>
                      <a:pt x="55721" y="11430"/>
                    </a:lnTo>
                    <a:lnTo>
                      <a:pt x="53626" y="9239"/>
                    </a:lnTo>
                    <a:lnTo>
                      <a:pt x="51435" y="7144"/>
                    </a:lnTo>
                    <a:lnTo>
                      <a:pt x="49054" y="5334"/>
                    </a:lnTo>
                    <a:lnTo>
                      <a:pt x="46482" y="3905"/>
                    </a:lnTo>
                    <a:lnTo>
                      <a:pt x="43720" y="2381"/>
                    </a:lnTo>
                    <a:lnTo>
                      <a:pt x="40767" y="1429"/>
                    </a:lnTo>
                    <a:lnTo>
                      <a:pt x="37814" y="762"/>
                    </a:lnTo>
                    <a:lnTo>
                      <a:pt x="34671" y="191"/>
                    </a:lnTo>
                    <a:lnTo>
                      <a:pt x="31528" y="0"/>
                    </a:lnTo>
                    <a:lnTo>
                      <a:pt x="31528" y="0"/>
                    </a:lnTo>
                    <a:lnTo>
                      <a:pt x="31528" y="0"/>
                    </a:lnTo>
                    <a:lnTo>
                      <a:pt x="31528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73631" y="3489345"/>
                <a:ext cx="33528" cy="34956"/>
              </a:xfrm>
              <a:custGeom>
                <a:avLst/>
                <a:gdLst>
                  <a:gd name="connsiteX0" fmla="*/ 12383 w 33528"/>
                  <a:gd name="connsiteY0" fmla="*/ 34957 h 34956"/>
                  <a:gd name="connsiteX1" fmla="*/ 12383 w 33528"/>
                  <a:gd name="connsiteY1" fmla="*/ 34957 h 34956"/>
                  <a:gd name="connsiteX2" fmla="*/ 11716 w 33528"/>
                  <a:gd name="connsiteY2" fmla="*/ 34862 h 34956"/>
                  <a:gd name="connsiteX3" fmla="*/ 10858 w 33528"/>
                  <a:gd name="connsiteY3" fmla="*/ 34481 h 34956"/>
                  <a:gd name="connsiteX4" fmla="*/ 10287 w 33528"/>
                  <a:gd name="connsiteY4" fmla="*/ 34100 h 34956"/>
                  <a:gd name="connsiteX5" fmla="*/ 9620 w 33528"/>
                  <a:gd name="connsiteY5" fmla="*/ 33623 h 34956"/>
                  <a:gd name="connsiteX6" fmla="*/ 667 w 33528"/>
                  <a:gd name="connsiteY6" fmla="*/ 21717 h 34956"/>
                  <a:gd name="connsiteX7" fmla="*/ 667 w 33528"/>
                  <a:gd name="connsiteY7" fmla="*/ 21717 h 34956"/>
                  <a:gd name="connsiteX8" fmla="*/ 286 w 33528"/>
                  <a:gd name="connsiteY8" fmla="*/ 21146 h 34956"/>
                  <a:gd name="connsiteX9" fmla="*/ 95 w 33528"/>
                  <a:gd name="connsiteY9" fmla="*/ 20479 h 34956"/>
                  <a:gd name="connsiteX10" fmla="*/ 0 w 33528"/>
                  <a:gd name="connsiteY10" fmla="*/ 19907 h 34956"/>
                  <a:gd name="connsiteX11" fmla="*/ 0 w 33528"/>
                  <a:gd name="connsiteY11" fmla="*/ 19145 h 34956"/>
                  <a:gd name="connsiteX12" fmla="*/ 191 w 33528"/>
                  <a:gd name="connsiteY12" fmla="*/ 18574 h 34956"/>
                  <a:gd name="connsiteX13" fmla="*/ 476 w 33528"/>
                  <a:gd name="connsiteY13" fmla="*/ 18002 h 34956"/>
                  <a:gd name="connsiteX14" fmla="*/ 857 w 33528"/>
                  <a:gd name="connsiteY14" fmla="*/ 17335 h 34956"/>
                  <a:gd name="connsiteX15" fmla="*/ 1429 w 33528"/>
                  <a:gd name="connsiteY15" fmla="*/ 16954 h 34956"/>
                  <a:gd name="connsiteX16" fmla="*/ 1429 w 33528"/>
                  <a:gd name="connsiteY16" fmla="*/ 16954 h 34956"/>
                  <a:gd name="connsiteX17" fmla="*/ 1905 w 33528"/>
                  <a:gd name="connsiteY17" fmla="*/ 16573 h 34956"/>
                  <a:gd name="connsiteX18" fmla="*/ 2667 w 33528"/>
                  <a:gd name="connsiteY18" fmla="*/ 16288 h 34956"/>
                  <a:gd name="connsiteX19" fmla="*/ 3239 w 33528"/>
                  <a:gd name="connsiteY19" fmla="*/ 16192 h 34956"/>
                  <a:gd name="connsiteX20" fmla="*/ 4001 w 33528"/>
                  <a:gd name="connsiteY20" fmla="*/ 16192 h 34956"/>
                  <a:gd name="connsiteX21" fmla="*/ 4572 w 33528"/>
                  <a:gd name="connsiteY21" fmla="*/ 16383 h 34956"/>
                  <a:gd name="connsiteX22" fmla="*/ 5239 w 33528"/>
                  <a:gd name="connsiteY22" fmla="*/ 16669 h 34956"/>
                  <a:gd name="connsiteX23" fmla="*/ 5810 w 33528"/>
                  <a:gd name="connsiteY23" fmla="*/ 17050 h 34956"/>
                  <a:gd name="connsiteX24" fmla="*/ 6287 w 33528"/>
                  <a:gd name="connsiteY24" fmla="*/ 17526 h 34956"/>
                  <a:gd name="connsiteX25" fmla="*/ 12192 w 33528"/>
                  <a:gd name="connsiteY25" fmla="*/ 25337 h 34956"/>
                  <a:gd name="connsiteX26" fmla="*/ 27051 w 33528"/>
                  <a:gd name="connsiteY26" fmla="*/ 1619 h 34956"/>
                  <a:gd name="connsiteX27" fmla="*/ 27051 w 33528"/>
                  <a:gd name="connsiteY27" fmla="*/ 1619 h 34956"/>
                  <a:gd name="connsiteX28" fmla="*/ 27432 w 33528"/>
                  <a:gd name="connsiteY28" fmla="*/ 1048 h 34956"/>
                  <a:gd name="connsiteX29" fmla="*/ 28004 w 33528"/>
                  <a:gd name="connsiteY29" fmla="*/ 667 h 34956"/>
                  <a:gd name="connsiteX30" fmla="*/ 28575 w 33528"/>
                  <a:gd name="connsiteY30" fmla="*/ 286 h 34956"/>
                  <a:gd name="connsiteX31" fmla="*/ 29242 w 33528"/>
                  <a:gd name="connsiteY31" fmla="*/ 95 h 34956"/>
                  <a:gd name="connsiteX32" fmla="*/ 29813 w 33528"/>
                  <a:gd name="connsiteY32" fmla="*/ 0 h 34956"/>
                  <a:gd name="connsiteX33" fmla="*/ 30575 w 33528"/>
                  <a:gd name="connsiteY33" fmla="*/ 95 h 34956"/>
                  <a:gd name="connsiteX34" fmla="*/ 31242 w 33528"/>
                  <a:gd name="connsiteY34" fmla="*/ 191 h 34956"/>
                  <a:gd name="connsiteX35" fmla="*/ 31909 w 33528"/>
                  <a:gd name="connsiteY35" fmla="*/ 476 h 34956"/>
                  <a:gd name="connsiteX36" fmla="*/ 31909 w 33528"/>
                  <a:gd name="connsiteY36" fmla="*/ 476 h 34956"/>
                  <a:gd name="connsiteX37" fmla="*/ 32385 w 33528"/>
                  <a:gd name="connsiteY37" fmla="*/ 1048 h 34956"/>
                  <a:gd name="connsiteX38" fmla="*/ 32861 w 33528"/>
                  <a:gd name="connsiteY38" fmla="*/ 1524 h 34956"/>
                  <a:gd name="connsiteX39" fmla="*/ 33242 w 33528"/>
                  <a:gd name="connsiteY39" fmla="*/ 2000 h 34956"/>
                  <a:gd name="connsiteX40" fmla="*/ 33433 w 33528"/>
                  <a:gd name="connsiteY40" fmla="*/ 2762 h 34956"/>
                  <a:gd name="connsiteX41" fmla="*/ 33528 w 33528"/>
                  <a:gd name="connsiteY41" fmla="*/ 3334 h 34956"/>
                  <a:gd name="connsiteX42" fmla="*/ 33433 w 33528"/>
                  <a:gd name="connsiteY42" fmla="*/ 4096 h 34956"/>
                  <a:gd name="connsiteX43" fmla="*/ 33338 w 33528"/>
                  <a:gd name="connsiteY43" fmla="*/ 4667 h 34956"/>
                  <a:gd name="connsiteX44" fmla="*/ 33052 w 33528"/>
                  <a:gd name="connsiteY44" fmla="*/ 5239 h 34956"/>
                  <a:gd name="connsiteX45" fmla="*/ 15431 w 33528"/>
                  <a:gd name="connsiteY45" fmla="*/ 33338 h 34956"/>
                  <a:gd name="connsiteX46" fmla="*/ 15431 w 33528"/>
                  <a:gd name="connsiteY46" fmla="*/ 33338 h 34956"/>
                  <a:gd name="connsiteX47" fmla="*/ 14859 w 33528"/>
                  <a:gd name="connsiteY47" fmla="*/ 33909 h 34956"/>
                  <a:gd name="connsiteX48" fmla="*/ 14288 w 33528"/>
                  <a:gd name="connsiteY48" fmla="*/ 34385 h 34956"/>
                  <a:gd name="connsiteX49" fmla="*/ 13430 w 33528"/>
                  <a:gd name="connsiteY49" fmla="*/ 34862 h 34956"/>
                  <a:gd name="connsiteX50" fmla="*/ 12668 w 33528"/>
                  <a:gd name="connsiteY50" fmla="*/ 34957 h 34956"/>
                  <a:gd name="connsiteX51" fmla="*/ 12668 w 33528"/>
                  <a:gd name="connsiteY51" fmla="*/ 34957 h 34956"/>
                  <a:gd name="connsiteX52" fmla="*/ 12383 w 33528"/>
                  <a:gd name="connsiteY52" fmla="*/ 34957 h 34956"/>
                  <a:gd name="connsiteX53" fmla="*/ 12383 w 33528"/>
                  <a:gd name="connsiteY53" fmla="*/ 34957 h 34956"/>
                  <a:gd name="connsiteX54" fmla="*/ 12383 w 33528"/>
                  <a:gd name="connsiteY54" fmla="*/ 34957 h 34956"/>
                  <a:gd name="connsiteX55" fmla="*/ 12383 w 33528"/>
                  <a:gd name="connsiteY55" fmla="*/ 34957 h 34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3528" h="34956">
                    <a:moveTo>
                      <a:pt x="12383" y="34957"/>
                    </a:moveTo>
                    <a:lnTo>
                      <a:pt x="12383" y="34957"/>
                    </a:lnTo>
                    <a:lnTo>
                      <a:pt x="11716" y="34862"/>
                    </a:lnTo>
                    <a:lnTo>
                      <a:pt x="10858" y="34481"/>
                    </a:lnTo>
                    <a:lnTo>
                      <a:pt x="10287" y="34100"/>
                    </a:lnTo>
                    <a:lnTo>
                      <a:pt x="9620" y="33623"/>
                    </a:lnTo>
                    <a:lnTo>
                      <a:pt x="667" y="21717"/>
                    </a:lnTo>
                    <a:lnTo>
                      <a:pt x="667" y="21717"/>
                    </a:lnTo>
                    <a:lnTo>
                      <a:pt x="286" y="21146"/>
                    </a:lnTo>
                    <a:lnTo>
                      <a:pt x="95" y="20479"/>
                    </a:lnTo>
                    <a:lnTo>
                      <a:pt x="0" y="19907"/>
                    </a:lnTo>
                    <a:lnTo>
                      <a:pt x="0" y="19145"/>
                    </a:lnTo>
                    <a:lnTo>
                      <a:pt x="191" y="18574"/>
                    </a:lnTo>
                    <a:lnTo>
                      <a:pt x="476" y="18002"/>
                    </a:lnTo>
                    <a:lnTo>
                      <a:pt x="857" y="17335"/>
                    </a:lnTo>
                    <a:lnTo>
                      <a:pt x="1429" y="16954"/>
                    </a:lnTo>
                    <a:lnTo>
                      <a:pt x="1429" y="16954"/>
                    </a:lnTo>
                    <a:lnTo>
                      <a:pt x="1905" y="16573"/>
                    </a:lnTo>
                    <a:lnTo>
                      <a:pt x="2667" y="16288"/>
                    </a:lnTo>
                    <a:lnTo>
                      <a:pt x="3239" y="16192"/>
                    </a:lnTo>
                    <a:lnTo>
                      <a:pt x="4001" y="16192"/>
                    </a:lnTo>
                    <a:lnTo>
                      <a:pt x="4572" y="16383"/>
                    </a:lnTo>
                    <a:lnTo>
                      <a:pt x="5239" y="16669"/>
                    </a:lnTo>
                    <a:lnTo>
                      <a:pt x="5810" y="17050"/>
                    </a:lnTo>
                    <a:lnTo>
                      <a:pt x="6287" y="17526"/>
                    </a:lnTo>
                    <a:lnTo>
                      <a:pt x="12192" y="25337"/>
                    </a:lnTo>
                    <a:lnTo>
                      <a:pt x="27051" y="1619"/>
                    </a:lnTo>
                    <a:lnTo>
                      <a:pt x="27051" y="1619"/>
                    </a:lnTo>
                    <a:lnTo>
                      <a:pt x="27432" y="1048"/>
                    </a:lnTo>
                    <a:lnTo>
                      <a:pt x="28004" y="667"/>
                    </a:lnTo>
                    <a:lnTo>
                      <a:pt x="28575" y="286"/>
                    </a:lnTo>
                    <a:lnTo>
                      <a:pt x="29242" y="95"/>
                    </a:lnTo>
                    <a:lnTo>
                      <a:pt x="29813" y="0"/>
                    </a:lnTo>
                    <a:lnTo>
                      <a:pt x="30575" y="95"/>
                    </a:lnTo>
                    <a:lnTo>
                      <a:pt x="31242" y="191"/>
                    </a:lnTo>
                    <a:lnTo>
                      <a:pt x="31909" y="476"/>
                    </a:lnTo>
                    <a:lnTo>
                      <a:pt x="31909" y="476"/>
                    </a:lnTo>
                    <a:lnTo>
                      <a:pt x="32385" y="1048"/>
                    </a:lnTo>
                    <a:lnTo>
                      <a:pt x="32861" y="1524"/>
                    </a:lnTo>
                    <a:lnTo>
                      <a:pt x="33242" y="2000"/>
                    </a:lnTo>
                    <a:lnTo>
                      <a:pt x="33433" y="2762"/>
                    </a:lnTo>
                    <a:lnTo>
                      <a:pt x="33528" y="3334"/>
                    </a:lnTo>
                    <a:lnTo>
                      <a:pt x="33433" y="4096"/>
                    </a:lnTo>
                    <a:lnTo>
                      <a:pt x="33338" y="4667"/>
                    </a:lnTo>
                    <a:lnTo>
                      <a:pt x="33052" y="5239"/>
                    </a:lnTo>
                    <a:lnTo>
                      <a:pt x="15431" y="33338"/>
                    </a:lnTo>
                    <a:lnTo>
                      <a:pt x="15431" y="33338"/>
                    </a:lnTo>
                    <a:lnTo>
                      <a:pt x="14859" y="33909"/>
                    </a:lnTo>
                    <a:lnTo>
                      <a:pt x="14288" y="34385"/>
                    </a:lnTo>
                    <a:lnTo>
                      <a:pt x="13430" y="34862"/>
                    </a:lnTo>
                    <a:lnTo>
                      <a:pt x="12668" y="34957"/>
                    </a:lnTo>
                    <a:lnTo>
                      <a:pt x="12668" y="34957"/>
                    </a:lnTo>
                    <a:lnTo>
                      <a:pt x="12383" y="34957"/>
                    </a:lnTo>
                    <a:lnTo>
                      <a:pt x="12383" y="34957"/>
                    </a:lnTo>
                    <a:lnTo>
                      <a:pt x="12383" y="34957"/>
                    </a:lnTo>
                    <a:lnTo>
                      <a:pt x="12383" y="3495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721D19-4B8D-4D67-A360-A547866E6940}"/>
              </a:ext>
            </a:extLst>
          </p:cNvPr>
          <p:cNvGrpSpPr/>
          <p:nvPr/>
        </p:nvGrpSpPr>
        <p:grpSpPr>
          <a:xfrm>
            <a:off x="4831405" y="2349754"/>
            <a:ext cx="2529191" cy="2529191"/>
            <a:chOff x="4693363" y="2164405"/>
            <a:chExt cx="2529191" cy="252919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74711C7-C60D-4513-A283-CBEFED5F0246}"/>
                </a:ext>
              </a:extLst>
            </p:cNvPr>
            <p:cNvSpPr/>
            <p:nvPr/>
          </p:nvSpPr>
          <p:spPr>
            <a:xfrm>
              <a:off x="4693363" y="2164405"/>
              <a:ext cx="2529191" cy="25291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45796587-5CAC-4C92-9F0E-CA2C025CA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67446" y="3936681"/>
              <a:ext cx="581025" cy="371475"/>
            </a:xfrm>
            <a:prstGeom prst="rect">
              <a:avLst/>
            </a:prstGeom>
          </p:spPr>
        </p:pic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1A99F3E-562E-4191-B696-7027C451192A}"/>
              </a:ext>
            </a:extLst>
          </p:cNvPr>
          <p:cNvCxnSpPr>
            <a:cxnSpLocks/>
          </p:cNvCxnSpPr>
          <p:nvPr/>
        </p:nvCxnSpPr>
        <p:spPr>
          <a:xfrm>
            <a:off x="2457602" y="3417796"/>
            <a:ext cx="1875063" cy="0"/>
          </a:xfrm>
          <a:prstGeom prst="straightConnector1">
            <a:avLst/>
          </a:prstGeom>
          <a:ln w="19050">
            <a:solidFill>
              <a:schemeClr val="accent2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7F6871B-848A-4E2D-BC83-12D4214FC6C9}"/>
              </a:ext>
            </a:extLst>
          </p:cNvPr>
          <p:cNvCxnSpPr>
            <a:cxnSpLocks/>
          </p:cNvCxnSpPr>
          <p:nvPr/>
        </p:nvCxnSpPr>
        <p:spPr>
          <a:xfrm>
            <a:off x="7861452" y="3417796"/>
            <a:ext cx="1875063" cy="0"/>
          </a:xfrm>
          <a:prstGeom prst="straightConnector1">
            <a:avLst/>
          </a:prstGeom>
          <a:ln w="19050">
            <a:solidFill>
              <a:schemeClr val="accent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C80D806-E0B1-4977-9A8A-DB286A784FFC}"/>
              </a:ext>
            </a:extLst>
          </p:cNvPr>
          <p:cNvSpPr txBox="1"/>
          <p:nvPr/>
        </p:nvSpPr>
        <p:spPr>
          <a:xfrm>
            <a:off x="2721250" y="2591932"/>
            <a:ext cx="1347767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203764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Sending a message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67D8BAD-4457-47FF-B584-4DAF1E7612F1}"/>
              </a:ext>
            </a:extLst>
          </p:cNvPr>
          <p:cNvSpPr txBox="1"/>
          <p:nvPr/>
        </p:nvSpPr>
        <p:spPr>
          <a:xfrm>
            <a:off x="8125100" y="2591932"/>
            <a:ext cx="1347767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FF8932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Relaying the message</a:t>
            </a:r>
          </a:p>
        </p:txBody>
      </p:sp>
      <p:sp>
        <p:nvSpPr>
          <p:cNvPr id="69" name="Graphic 66">
            <a:extLst>
              <a:ext uri="{FF2B5EF4-FFF2-40B4-BE49-F238E27FC236}">
                <a16:creationId xmlns:a16="http://schemas.microsoft.com/office/drawing/2014/main" id="{4AE094FD-A411-4899-A016-A21AD36730AD}"/>
              </a:ext>
            </a:extLst>
          </p:cNvPr>
          <p:cNvSpPr/>
          <p:nvPr/>
        </p:nvSpPr>
        <p:spPr>
          <a:xfrm rot="16200000">
            <a:off x="8772991" y="3083910"/>
            <a:ext cx="136397" cy="272795"/>
          </a:xfrm>
          <a:custGeom>
            <a:avLst/>
            <a:gdLst>
              <a:gd name="connsiteX0" fmla="*/ 136398 w 136397"/>
              <a:gd name="connsiteY0" fmla="*/ 0 h 272795"/>
              <a:gd name="connsiteX1" fmla="*/ 0 w 136397"/>
              <a:gd name="connsiteY1" fmla="*/ 136398 h 272795"/>
              <a:gd name="connsiteX2" fmla="*/ 136398 w 136397"/>
              <a:gd name="connsiteY2" fmla="*/ 272796 h 27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97" h="272795">
                <a:moveTo>
                  <a:pt x="136398" y="0"/>
                </a:moveTo>
                <a:lnTo>
                  <a:pt x="0" y="136398"/>
                </a:lnTo>
                <a:lnTo>
                  <a:pt x="136398" y="272796"/>
                </a:lnTo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raphic 66">
            <a:extLst>
              <a:ext uri="{FF2B5EF4-FFF2-40B4-BE49-F238E27FC236}">
                <a16:creationId xmlns:a16="http://schemas.microsoft.com/office/drawing/2014/main" id="{A496888C-508F-4821-9EE1-904E9B0F2E9F}"/>
              </a:ext>
            </a:extLst>
          </p:cNvPr>
          <p:cNvSpPr/>
          <p:nvPr/>
        </p:nvSpPr>
        <p:spPr>
          <a:xfrm rot="16200000">
            <a:off x="3326935" y="3083910"/>
            <a:ext cx="136397" cy="272795"/>
          </a:xfrm>
          <a:custGeom>
            <a:avLst/>
            <a:gdLst>
              <a:gd name="connsiteX0" fmla="*/ 136398 w 136397"/>
              <a:gd name="connsiteY0" fmla="*/ 0 h 272795"/>
              <a:gd name="connsiteX1" fmla="*/ 0 w 136397"/>
              <a:gd name="connsiteY1" fmla="*/ 136398 h 272795"/>
              <a:gd name="connsiteX2" fmla="*/ 136398 w 136397"/>
              <a:gd name="connsiteY2" fmla="*/ 272796 h 27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97" h="272795">
                <a:moveTo>
                  <a:pt x="136398" y="0"/>
                </a:moveTo>
                <a:lnTo>
                  <a:pt x="0" y="136398"/>
                </a:lnTo>
                <a:lnTo>
                  <a:pt x="136398" y="272796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F3C4E2-8C1E-4368-B0F8-22D761D7A1A0}"/>
              </a:ext>
            </a:extLst>
          </p:cNvPr>
          <p:cNvSpPr/>
          <p:nvPr/>
        </p:nvSpPr>
        <p:spPr>
          <a:xfrm>
            <a:off x="622299" y="2844825"/>
            <a:ext cx="1508760" cy="1508760"/>
          </a:xfrm>
          <a:prstGeom prst="ellipse">
            <a:avLst/>
          </a:prstGeom>
          <a:solidFill>
            <a:srgbClr val="2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Publisher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F1681C4-59D4-4494-99FC-998DA7CA9B6C}"/>
              </a:ext>
            </a:extLst>
          </p:cNvPr>
          <p:cNvSpPr/>
          <p:nvPr/>
        </p:nvSpPr>
        <p:spPr>
          <a:xfrm>
            <a:off x="10097006" y="2873893"/>
            <a:ext cx="1508760" cy="1508760"/>
          </a:xfrm>
          <a:prstGeom prst="ellipse">
            <a:avLst/>
          </a:prstGeom>
          <a:solidFill>
            <a:srgbClr val="2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Institution</a:t>
            </a:r>
            <a:b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</a:t>
            </a:r>
            <a:b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Funder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F3349C2-9441-4E1D-9806-F7C6DB054E74}"/>
              </a:ext>
            </a:extLst>
          </p:cNvPr>
          <p:cNvSpPr txBox="1"/>
          <p:nvPr/>
        </p:nvSpPr>
        <p:spPr>
          <a:xfrm>
            <a:off x="5149266" y="2909827"/>
            <a:ext cx="18934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OA</a:t>
            </a:r>
            <a:b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Switchboard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(Message hub)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195F9D-A7B4-127E-4DCA-E709C7C9FC0A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USE CASE 1: Publication notification and reporting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Current set-up for most OA Switchboard publishers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A66147-0120-6A02-9AFD-C952021793E0}"/>
              </a:ext>
            </a:extLst>
          </p:cNvPr>
          <p:cNvSpPr txBox="1"/>
          <p:nvPr/>
        </p:nvSpPr>
        <p:spPr>
          <a:xfrm>
            <a:off x="2832816" y="3340705"/>
            <a:ext cx="1131069" cy="954107"/>
          </a:xfrm>
          <a:prstGeom prst="rect">
            <a:avLst/>
          </a:prstGeom>
          <a:solidFill>
            <a:schemeClr val="accent2"/>
          </a:solidFill>
        </p:spPr>
        <p:txBody>
          <a:bodyPr wrap="square" lIns="45720" tIns="45720" rIns="4572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custom connector with private datastore</a:t>
            </a:r>
          </a:p>
        </p:txBody>
      </p:sp>
    </p:spTree>
    <p:extLst>
      <p:ext uri="{BB962C8B-B14F-4D97-AF65-F5344CB8AC3E}">
        <p14:creationId xmlns:p14="http://schemas.microsoft.com/office/powerpoint/2010/main" val="3735821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E057543F-A0F0-41A0-94FB-ED8AE9443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5225" y="2844825"/>
            <a:ext cx="1514475" cy="1514475"/>
          </a:xfrm>
          <a:prstGeom prst="rect">
            <a:avLst/>
          </a:prstGeom>
        </p:spPr>
      </p:pic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056D65E-EFA1-48E2-B372-ACA367BF9AF7}"/>
              </a:ext>
            </a:extLst>
          </p:cNvPr>
          <p:cNvGrpSpPr/>
          <p:nvPr/>
        </p:nvGrpSpPr>
        <p:grpSpPr>
          <a:xfrm>
            <a:off x="622299" y="2844825"/>
            <a:ext cx="1508760" cy="1508760"/>
            <a:chOff x="622299" y="2600948"/>
            <a:chExt cx="1508760" cy="1508760"/>
          </a:xfrm>
        </p:grpSpPr>
        <p:sp>
          <p:nvSpPr>
            <p:cNvPr id="2" name="Graphic 5">
              <a:extLst>
                <a:ext uri="{FF2B5EF4-FFF2-40B4-BE49-F238E27FC236}">
                  <a16:creationId xmlns:a16="http://schemas.microsoft.com/office/drawing/2014/main" id="{DB1D053B-44AE-42C0-AB7B-FD0FA258754F}"/>
                </a:ext>
              </a:extLst>
            </p:cNvPr>
            <p:cNvSpPr/>
            <p:nvPr/>
          </p:nvSpPr>
          <p:spPr>
            <a:xfrm>
              <a:off x="622299" y="2600948"/>
              <a:ext cx="1508760" cy="1508760"/>
            </a:xfrm>
            <a:custGeom>
              <a:avLst/>
              <a:gdLst>
                <a:gd name="connsiteX0" fmla="*/ -461 w 1508760"/>
                <a:gd name="connsiteY0" fmla="*/ 753206 h 1508760"/>
                <a:gd name="connsiteX1" fmla="*/ 754491 w 1508760"/>
                <a:gd name="connsiteY1" fmla="*/ -603 h 1508760"/>
                <a:gd name="connsiteX2" fmla="*/ 1508300 w 1508760"/>
                <a:gd name="connsiteY2" fmla="*/ 754349 h 1508760"/>
                <a:gd name="connsiteX3" fmla="*/ 753919 w 1508760"/>
                <a:gd name="connsiteY3" fmla="*/ 1508158 h 1508760"/>
                <a:gd name="connsiteX4" fmla="*/ -461 w 1508760"/>
                <a:gd name="connsiteY4" fmla="*/ 753206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760" h="1508760">
                  <a:moveTo>
                    <a:pt x="-461" y="753206"/>
                  </a:moveTo>
                  <a:cubicBezTo>
                    <a:pt x="-146" y="336573"/>
                    <a:pt x="337858" y="-917"/>
                    <a:pt x="754491" y="-603"/>
                  </a:cubicBezTo>
                  <a:cubicBezTo>
                    <a:pt x="1171124" y="-288"/>
                    <a:pt x="1508613" y="337716"/>
                    <a:pt x="1508300" y="754349"/>
                  </a:cubicBezTo>
                  <a:cubicBezTo>
                    <a:pt x="1507985" y="1170763"/>
                    <a:pt x="1170324" y="1508158"/>
                    <a:pt x="753919" y="1508158"/>
                  </a:cubicBezTo>
                  <a:cubicBezTo>
                    <a:pt x="337124" y="1507995"/>
                    <a:pt x="-623" y="1170001"/>
                    <a:pt x="-461" y="753206"/>
                  </a:cubicBezTo>
                  <a:close/>
                </a:path>
              </a:pathLst>
            </a:custGeom>
            <a:solidFill>
              <a:srgbClr val="20376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C8805FE3-CADB-4E3A-B9FE-8A53E67B88B3}"/>
                </a:ext>
              </a:extLst>
            </p:cNvPr>
            <p:cNvGrpSpPr/>
            <p:nvPr/>
          </p:nvGrpSpPr>
          <p:grpSpPr>
            <a:xfrm>
              <a:off x="969256" y="2961640"/>
              <a:ext cx="814846" cy="786044"/>
              <a:chOff x="1071594" y="3050529"/>
              <a:chExt cx="630554" cy="608266"/>
            </a:xfrm>
          </p:grpSpPr>
          <p:sp>
            <p:nvSpPr>
              <p:cNvPr id="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071594" y="3339708"/>
                <a:ext cx="629126" cy="211835"/>
              </a:xfrm>
              <a:custGeom>
                <a:avLst/>
                <a:gdLst>
                  <a:gd name="connsiteX0" fmla="*/ 0 w 629126"/>
                  <a:gd name="connsiteY0" fmla="*/ 0 h 211835"/>
                  <a:gd name="connsiteX1" fmla="*/ 629126 w 629126"/>
                  <a:gd name="connsiteY1" fmla="*/ 0 h 211835"/>
                  <a:gd name="connsiteX2" fmla="*/ 629126 w 629126"/>
                  <a:gd name="connsiteY2" fmla="*/ 211836 h 211835"/>
                  <a:gd name="connsiteX3" fmla="*/ 0 w 629126"/>
                  <a:gd name="connsiteY3" fmla="*/ 211836 h 211835"/>
                  <a:gd name="connsiteX4" fmla="*/ 0 w 629126"/>
                  <a:gd name="connsiteY4" fmla="*/ 0 h 211835"/>
                  <a:gd name="connsiteX5" fmla="*/ 0 w 629126"/>
                  <a:gd name="connsiteY5" fmla="*/ 0 h 211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9126" h="211835">
                    <a:moveTo>
                      <a:pt x="0" y="0"/>
                    </a:moveTo>
                    <a:lnTo>
                      <a:pt x="629126" y="0"/>
                    </a:lnTo>
                    <a:lnTo>
                      <a:pt x="629126" y="211836"/>
                    </a:lnTo>
                    <a:lnTo>
                      <a:pt x="0" y="2118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073499" y="3300655"/>
                <a:ext cx="628649" cy="39147"/>
              </a:xfrm>
              <a:custGeom>
                <a:avLst/>
                <a:gdLst>
                  <a:gd name="connsiteX0" fmla="*/ 483695 w 628649"/>
                  <a:gd name="connsiteY0" fmla="*/ -603 h 39147"/>
                  <a:gd name="connsiteX1" fmla="*/ 38877 w 628649"/>
                  <a:gd name="connsiteY1" fmla="*/ -603 h 39147"/>
                  <a:gd name="connsiteX2" fmla="*/ -461 w 628649"/>
                  <a:gd name="connsiteY2" fmla="*/ 38545 h 39147"/>
                  <a:gd name="connsiteX3" fmla="*/ 628189 w 628649"/>
                  <a:gd name="connsiteY3" fmla="*/ 38545 h 39147"/>
                  <a:gd name="connsiteX4" fmla="*/ 588851 w 628649"/>
                  <a:gd name="connsiteY4" fmla="*/ -603 h 39147"/>
                  <a:gd name="connsiteX5" fmla="*/ 588470 w 628649"/>
                  <a:gd name="connsiteY5" fmla="*/ -603 h 39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8649" h="39147">
                    <a:moveTo>
                      <a:pt x="483695" y="-603"/>
                    </a:moveTo>
                    <a:lnTo>
                      <a:pt x="38877" y="-603"/>
                    </a:lnTo>
                    <a:cubicBezTo>
                      <a:pt x="17208" y="-660"/>
                      <a:pt x="-404" y="16875"/>
                      <a:pt x="-461" y="38545"/>
                    </a:cubicBezTo>
                    <a:lnTo>
                      <a:pt x="628189" y="38545"/>
                    </a:lnTo>
                    <a:cubicBezTo>
                      <a:pt x="628141" y="16875"/>
                      <a:pt x="610530" y="-660"/>
                      <a:pt x="588851" y="-603"/>
                    </a:cubicBezTo>
                    <a:cubicBezTo>
                      <a:pt x="588727" y="-603"/>
                      <a:pt x="588594" y="-603"/>
                      <a:pt x="588470" y="-603"/>
                    </a:cubicBez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86204" y="3199214"/>
                <a:ext cx="171259" cy="100679"/>
              </a:xfrm>
              <a:custGeom>
                <a:avLst/>
                <a:gdLst>
                  <a:gd name="connsiteX0" fmla="*/ 0 w 171259"/>
                  <a:gd name="connsiteY0" fmla="*/ 0 h 100679"/>
                  <a:gd name="connsiteX1" fmla="*/ 171260 w 171259"/>
                  <a:gd name="connsiteY1" fmla="*/ 0 h 100679"/>
                  <a:gd name="connsiteX2" fmla="*/ 171260 w 171259"/>
                  <a:gd name="connsiteY2" fmla="*/ 100679 h 100679"/>
                  <a:gd name="connsiteX3" fmla="*/ 0 w 171259"/>
                  <a:gd name="connsiteY3" fmla="*/ 100679 h 100679"/>
                  <a:gd name="connsiteX4" fmla="*/ 0 w 171259"/>
                  <a:gd name="connsiteY4" fmla="*/ 0 h 100679"/>
                  <a:gd name="connsiteX5" fmla="*/ 0 w 171259"/>
                  <a:gd name="connsiteY5" fmla="*/ 0 h 100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1259" h="100679">
                    <a:moveTo>
                      <a:pt x="0" y="0"/>
                    </a:moveTo>
                    <a:lnTo>
                      <a:pt x="171260" y="0"/>
                    </a:lnTo>
                    <a:lnTo>
                      <a:pt x="171260" y="100679"/>
                    </a:lnTo>
                    <a:lnTo>
                      <a:pt x="0" y="10067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76477" y="3238362"/>
                <a:ext cx="46767" cy="62960"/>
              </a:xfrm>
              <a:custGeom>
                <a:avLst/>
                <a:gdLst>
                  <a:gd name="connsiteX0" fmla="*/ 0 w 46767"/>
                  <a:gd name="connsiteY0" fmla="*/ 0 h 62960"/>
                  <a:gd name="connsiteX1" fmla="*/ 46768 w 46767"/>
                  <a:gd name="connsiteY1" fmla="*/ 0 h 62960"/>
                  <a:gd name="connsiteX2" fmla="*/ 46768 w 46767"/>
                  <a:gd name="connsiteY2" fmla="*/ 62960 h 62960"/>
                  <a:gd name="connsiteX3" fmla="*/ 0 w 46767"/>
                  <a:gd name="connsiteY3" fmla="*/ 62960 h 62960"/>
                  <a:gd name="connsiteX4" fmla="*/ 0 w 46767"/>
                  <a:gd name="connsiteY4" fmla="*/ 0 h 62960"/>
                  <a:gd name="connsiteX5" fmla="*/ 0 w 46767"/>
                  <a:gd name="connsiteY5" fmla="*/ 0 h 6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67" h="62960">
                    <a:moveTo>
                      <a:pt x="0" y="0"/>
                    </a:moveTo>
                    <a:lnTo>
                      <a:pt x="46768" y="0"/>
                    </a:lnTo>
                    <a:lnTo>
                      <a:pt x="46768" y="62960"/>
                    </a:lnTo>
                    <a:lnTo>
                      <a:pt x="0" y="629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76477" y="3238362"/>
                <a:ext cx="46767" cy="63627"/>
              </a:xfrm>
              <a:custGeom>
                <a:avLst/>
                <a:gdLst>
                  <a:gd name="connsiteX0" fmla="*/ 46768 w 46767"/>
                  <a:gd name="connsiteY0" fmla="*/ 63627 h 63627"/>
                  <a:gd name="connsiteX1" fmla="*/ 0 w 46767"/>
                  <a:gd name="connsiteY1" fmla="*/ 0 h 63627"/>
                  <a:gd name="connsiteX2" fmla="*/ 46768 w 46767"/>
                  <a:gd name="connsiteY2" fmla="*/ 0 h 63627"/>
                  <a:gd name="connsiteX3" fmla="*/ 46768 w 46767"/>
                  <a:gd name="connsiteY3" fmla="*/ 63627 h 63627"/>
                  <a:gd name="connsiteX4" fmla="*/ 46768 w 46767"/>
                  <a:gd name="connsiteY4" fmla="*/ 63627 h 6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767" h="63627">
                    <a:moveTo>
                      <a:pt x="46768" y="63627"/>
                    </a:moveTo>
                    <a:lnTo>
                      <a:pt x="0" y="0"/>
                    </a:lnTo>
                    <a:lnTo>
                      <a:pt x="46768" y="0"/>
                    </a:lnTo>
                    <a:lnTo>
                      <a:pt x="46768" y="63627"/>
                    </a:lnTo>
                    <a:lnTo>
                      <a:pt x="46768" y="63627"/>
                    </a:ln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49070" y="3238362"/>
                <a:ext cx="46862" cy="63627"/>
              </a:xfrm>
              <a:custGeom>
                <a:avLst/>
                <a:gdLst>
                  <a:gd name="connsiteX0" fmla="*/ 46863 w 46862"/>
                  <a:gd name="connsiteY0" fmla="*/ 63627 h 63627"/>
                  <a:gd name="connsiteX1" fmla="*/ 0 w 46862"/>
                  <a:gd name="connsiteY1" fmla="*/ 0 h 63627"/>
                  <a:gd name="connsiteX2" fmla="*/ 46863 w 46862"/>
                  <a:gd name="connsiteY2" fmla="*/ 0 h 63627"/>
                  <a:gd name="connsiteX3" fmla="*/ 46863 w 46862"/>
                  <a:gd name="connsiteY3" fmla="*/ 63627 h 63627"/>
                  <a:gd name="connsiteX4" fmla="*/ 46863 w 46862"/>
                  <a:gd name="connsiteY4" fmla="*/ 63627 h 6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62" h="63627">
                    <a:moveTo>
                      <a:pt x="46863" y="63627"/>
                    </a:moveTo>
                    <a:lnTo>
                      <a:pt x="0" y="0"/>
                    </a:lnTo>
                    <a:lnTo>
                      <a:pt x="46863" y="0"/>
                    </a:lnTo>
                    <a:lnTo>
                      <a:pt x="46863" y="63627"/>
                    </a:lnTo>
                    <a:lnTo>
                      <a:pt x="46863" y="63627"/>
                    </a:ln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86776" y="3050529"/>
                <a:ext cx="47625" cy="42671"/>
              </a:xfrm>
              <a:custGeom>
                <a:avLst/>
                <a:gdLst>
                  <a:gd name="connsiteX0" fmla="*/ 47164 w 47625"/>
                  <a:gd name="connsiteY0" fmla="*/ 18447 h 42671"/>
                  <a:gd name="connsiteX1" fmla="*/ 28114 w 47625"/>
                  <a:gd name="connsiteY1" fmla="*/ -603 h 42671"/>
                  <a:gd name="connsiteX2" fmla="*/ -461 w 47625"/>
                  <a:gd name="connsiteY2" fmla="*/ -603 h 42671"/>
                  <a:gd name="connsiteX3" fmla="*/ -461 w 47625"/>
                  <a:gd name="connsiteY3" fmla="*/ 42069 h 42671"/>
                  <a:gd name="connsiteX4" fmla="*/ 47164 w 47625"/>
                  <a:gd name="connsiteY4" fmla="*/ 42069 h 42671"/>
                  <a:gd name="connsiteX5" fmla="*/ 47164 w 47625"/>
                  <a:gd name="connsiteY5" fmla="*/ 18637 h 4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2671">
                    <a:moveTo>
                      <a:pt x="47164" y="18447"/>
                    </a:moveTo>
                    <a:cubicBezTo>
                      <a:pt x="47164" y="7922"/>
                      <a:pt x="38639" y="-603"/>
                      <a:pt x="28114" y="-603"/>
                    </a:cubicBezTo>
                    <a:lnTo>
                      <a:pt x="-461" y="-603"/>
                    </a:lnTo>
                    <a:lnTo>
                      <a:pt x="-461" y="42069"/>
                    </a:lnTo>
                    <a:lnTo>
                      <a:pt x="47164" y="42069"/>
                    </a:lnTo>
                    <a:lnTo>
                      <a:pt x="47164" y="18637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093311" y="3367711"/>
                <a:ext cx="106965" cy="76866"/>
              </a:xfrm>
              <a:custGeom>
                <a:avLst/>
                <a:gdLst>
                  <a:gd name="connsiteX0" fmla="*/ 0 w 106965"/>
                  <a:gd name="connsiteY0" fmla="*/ 0 h 76866"/>
                  <a:gd name="connsiteX1" fmla="*/ 106966 w 106965"/>
                  <a:gd name="connsiteY1" fmla="*/ 0 h 76866"/>
                  <a:gd name="connsiteX2" fmla="*/ 106966 w 106965"/>
                  <a:gd name="connsiteY2" fmla="*/ 76867 h 76866"/>
                  <a:gd name="connsiteX3" fmla="*/ 0 w 106965"/>
                  <a:gd name="connsiteY3" fmla="*/ 76867 h 76866"/>
                  <a:gd name="connsiteX4" fmla="*/ 0 w 106965"/>
                  <a:gd name="connsiteY4" fmla="*/ 0 h 76866"/>
                  <a:gd name="connsiteX5" fmla="*/ 0 w 106965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965" h="76866">
                    <a:moveTo>
                      <a:pt x="0" y="0"/>
                    </a:moveTo>
                    <a:lnTo>
                      <a:pt x="106966" y="0"/>
                    </a:lnTo>
                    <a:lnTo>
                      <a:pt x="106966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21898" y="3367711"/>
                <a:ext cx="106965" cy="76866"/>
              </a:xfrm>
              <a:custGeom>
                <a:avLst/>
                <a:gdLst>
                  <a:gd name="connsiteX0" fmla="*/ 0 w 106965"/>
                  <a:gd name="connsiteY0" fmla="*/ 0 h 76866"/>
                  <a:gd name="connsiteX1" fmla="*/ 106966 w 106965"/>
                  <a:gd name="connsiteY1" fmla="*/ 0 h 76866"/>
                  <a:gd name="connsiteX2" fmla="*/ 106966 w 106965"/>
                  <a:gd name="connsiteY2" fmla="*/ 76867 h 76866"/>
                  <a:gd name="connsiteX3" fmla="*/ 0 w 106965"/>
                  <a:gd name="connsiteY3" fmla="*/ 76867 h 76866"/>
                  <a:gd name="connsiteX4" fmla="*/ 0 w 106965"/>
                  <a:gd name="connsiteY4" fmla="*/ 0 h 76866"/>
                  <a:gd name="connsiteX5" fmla="*/ 0 w 106965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965" h="76866">
                    <a:moveTo>
                      <a:pt x="0" y="0"/>
                    </a:moveTo>
                    <a:lnTo>
                      <a:pt x="106966" y="0"/>
                    </a:lnTo>
                    <a:lnTo>
                      <a:pt x="106966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43545" y="3367711"/>
                <a:ext cx="107632" cy="76866"/>
              </a:xfrm>
              <a:custGeom>
                <a:avLst/>
                <a:gdLst>
                  <a:gd name="connsiteX0" fmla="*/ 0 w 107632"/>
                  <a:gd name="connsiteY0" fmla="*/ 0 h 76866"/>
                  <a:gd name="connsiteX1" fmla="*/ 107632 w 107632"/>
                  <a:gd name="connsiteY1" fmla="*/ 0 h 76866"/>
                  <a:gd name="connsiteX2" fmla="*/ 107632 w 107632"/>
                  <a:gd name="connsiteY2" fmla="*/ 76867 h 76866"/>
                  <a:gd name="connsiteX3" fmla="*/ 0 w 107632"/>
                  <a:gd name="connsiteY3" fmla="*/ 76867 h 76866"/>
                  <a:gd name="connsiteX4" fmla="*/ 0 w 107632"/>
                  <a:gd name="connsiteY4" fmla="*/ 0 h 76866"/>
                  <a:gd name="connsiteX5" fmla="*/ 0 w 107632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632" h="76866">
                    <a:moveTo>
                      <a:pt x="0" y="0"/>
                    </a:moveTo>
                    <a:lnTo>
                      <a:pt x="107632" y="0"/>
                    </a:lnTo>
                    <a:lnTo>
                      <a:pt x="107632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572133" y="3367711"/>
                <a:ext cx="107632" cy="76866"/>
              </a:xfrm>
              <a:custGeom>
                <a:avLst/>
                <a:gdLst>
                  <a:gd name="connsiteX0" fmla="*/ 0 w 107632"/>
                  <a:gd name="connsiteY0" fmla="*/ 0 h 76866"/>
                  <a:gd name="connsiteX1" fmla="*/ 107632 w 107632"/>
                  <a:gd name="connsiteY1" fmla="*/ 0 h 76866"/>
                  <a:gd name="connsiteX2" fmla="*/ 107632 w 107632"/>
                  <a:gd name="connsiteY2" fmla="*/ 76867 h 76866"/>
                  <a:gd name="connsiteX3" fmla="*/ 0 w 107632"/>
                  <a:gd name="connsiteY3" fmla="*/ 76867 h 76866"/>
                  <a:gd name="connsiteX4" fmla="*/ 0 w 107632"/>
                  <a:gd name="connsiteY4" fmla="*/ 0 h 76866"/>
                  <a:gd name="connsiteX5" fmla="*/ 0 w 107632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632" h="76866">
                    <a:moveTo>
                      <a:pt x="0" y="0"/>
                    </a:moveTo>
                    <a:lnTo>
                      <a:pt x="107632" y="0"/>
                    </a:lnTo>
                    <a:lnTo>
                      <a:pt x="107632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40758" y="3630887"/>
                <a:ext cx="297084" cy="27908"/>
              </a:xfrm>
              <a:custGeom>
                <a:avLst/>
                <a:gdLst>
                  <a:gd name="connsiteX0" fmla="*/ -461 w 297084"/>
                  <a:gd name="connsiteY0" fmla="*/ -222 h 27908"/>
                  <a:gd name="connsiteX1" fmla="*/ -461 w 297084"/>
                  <a:gd name="connsiteY1" fmla="*/ 13780 h 27908"/>
                  <a:gd name="connsiteX2" fmla="*/ 13541 w 297084"/>
                  <a:gd name="connsiteY2" fmla="*/ 27305 h 27908"/>
                  <a:gd name="connsiteX3" fmla="*/ 282718 w 297084"/>
                  <a:gd name="connsiteY3" fmla="*/ 27305 h 27908"/>
                  <a:gd name="connsiteX4" fmla="*/ 296624 w 297084"/>
                  <a:gd name="connsiteY4" fmla="*/ 13399 h 27908"/>
                  <a:gd name="connsiteX5" fmla="*/ 296624 w 297084"/>
                  <a:gd name="connsiteY5" fmla="*/ -603 h 27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7084" h="27908">
                    <a:moveTo>
                      <a:pt x="-461" y="-222"/>
                    </a:moveTo>
                    <a:lnTo>
                      <a:pt x="-461" y="13780"/>
                    </a:lnTo>
                    <a:cubicBezTo>
                      <a:pt x="-251" y="21352"/>
                      <a:pt x="5969" y="27362"/>
                      <a:pt x="13541" y="27305"/>
                    </a:cubicBezTo>
                    <a:lnTo>
                      <a:pt x="282718" y="27305"/>
                    </a:lnTo>
                    <a:cubicBezTo>
                      <a:pt x="290395" y="27305"/>
                      <a:pt x="296624" y="21076"/>
                      <a:pt x="296624" y="13399"/>
                    </a:cubicBezTo>
                    <a:lnTo>
                      <a:pt x="296624" y="-603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40758" y="3588596"/>
                <a:ext cx="297084" cy="42576"/>
              </a:xfrm>
              <a:custGeom>
                <a:avLst/>
                <a:gdLst>
                  <a:gd name="connsiteX0" fmla="*/ 0 w 297084"/>
                  <a:gd name="connsiteY0" fmla="*/ 42577 h 42576"/>
                  <a:gd name="connsiteX1" fmla="*/ 297085 w 297084"/>
                  <a:gd name="connsiteY1" fmla="*/ 42577 h 42576"/>
                  <a:gd name="connsiteX2" fmla="*/ 273558 w 297084"/>
                  <a:gd name="connsiteY2" fmla="*/ 0 h 42576"/>
                  <a:gd name="connsiteX3" fmla="*/ 23622 w 297084"/>
                  <a:gd name="connsiteY3" fmla="*/ 0 h 42576"/>
                  <a:gd name="connsiteX4" fmla="*/ 0 w 297084"/>
                  <a:gd name="connsiteY4" fmla="*/ 42577 h 42576"/>
                  <a:gd name="connsiteX5" fmla="*/ 0 w 297084"/>
                  <a:gd name="connsiteY5" fmla="*/ 42577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7084" h="42576">
                    <a:moveTo>
                      <a:pt x="0" y="42577"/>
                    </a:moveTo>
                    <a:lnTo>
                      <a:pt x="297085" y="42577"/>
                    </a:lnTo>
                    <a:lnTo>
                      <a:pt x="273558" y="0"/>
                    </a:lnTo>
                    <a:lnTo>
                      <a:pt x="23622" y="0"/>
                    </a:lnTo>
                    <a:lnTo>
                      <a:pt x="0" y="42577"/>
                    </a:lnTo>
                    <a:lnTo>
                      <a:pt x="0" y="42577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90383" y="3439720"/>
                <a:ext cx="197167" cy="121634"/>
              </a:xfrm>
              <a:custGeom>
                <a:avLst/>
                <a:gdLst>
                  <a:gd name="connsiteX0" fmla="*/ 0 w 197167"/>
                  <a:gd name="connsiteY0" fmla="*/ 0 h 121634"/>
                  <a:gd name="connsiteX1" fmla="*/ 197167 w 197167"/>
                  <a:gd name="connsiteY1" fmla="*/ 0 h 121634"/>
                  <a:gd name="connsiteX2" fmla="*/ 197167 w 197167"/>
                  <a:gd name="connsiteY2" fmla="*/ 121634 h 121634"/>
                  <a:gd name="connsiteX3" fmla="*/ 0 w 197167"/>
                  <a:gd name="connsiteY3" fmla="*/ 121634 h 121634"/>
                  <a:gd name="connsiteX4" fmla="*/ 0 w 197167"/>
                  <a:gd name="connsiteY4" fmla="*/ 0 h 121634"/>
                  <a:gd name="connsiteX5" fmla="*/ 0 w 197167"/>
                  <a:gd name="connsiteY5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167" h="121634">
                    <a:moveTo>
                      <a:pt x="0" y="0"/>
                    </a:moveTo>
                    <a:lnTo>
                      <a:pt x="197167" y="0"/>
                    </a:lnTo>
                    <a:lnTo>
                      <a:pt x="197167" y="121634"/>
                    </a:lnTo>
                    <a:lnTo>
                      <a:pt x="0" y="12163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08576" y="3446006"/>
                <a:ext cx="163544" cy="23050"/>
              </a:xfrm>
              <a:custGeom>
                <a:avLst/>
                <a:gdLst>
                  <a:gd name="connsiteX0" fmla="*/ 0 w 163544"/>
                  <a:gd name="connsiteY0" fmla="*/ 0 h 23050"/>
                  <a:gd name="connsiteX1" fmla="*/ 163544 w 163544"/>
                  <a:gd name="connsiteY1" fmla="*/ 0 h 23050"/>
                  <a:gd name="connsiteX2" fmla="*/ 163544 w 163544"/>
                  <a:gd name="connsiteY2" fmla="*/ 23051 h 23050"/>
                  <a:gd name="connsiteX3" fmla="*/ 0 w 163544"/>
                  <a:gd name="connsiteY3" fmla="*/ 23051 h 23050"/>
                  <a:gd name="connsiteX4" fmla="*/ 0 w 163544"/>
                  <a:gd name="connsiteY4" fmla="*/ 0 h 23050"/>
                  <a:gd name="connsiteX5" fmla="*/ 0 w 163544"/>
                  <a:gd name="connsiteY5" fmla="*/ 0 h 2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3544" h="23050">
                    <a:moveTo>
                      <a:pt x="0" y="0"/>
                    </a:moveTo>
                    <a:lnTo>
                      <a:pt x="163544" y="0"/>
                    </a:lnTo>
                    <a:lnTo>
                      <a:pt x="163544" y="23051"/>
                    </a:lnTo>
                    <a:lnTo>
                      <a:pt x="0" y="2305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037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55336" y="3454346"/>
                <a:ext cx="6307" cy="6235"/>
              </a:xfrm>
              <a:custGeom>
                <a:avLst/>
                <a:gdLst>
                  <a:gd name="connsiteX0" fmla="*/ 4989 w 6307"/>
                  <a:gd name="connsiteY0" fmla="*/ 297 h 6235"/>
                  <a:gd name="connsiteX1" fmla="*/ 512 w 6307"/>
                  <a:gd name="connsiteY1" fmla="*/ 297 h 6235"/>
                  <a:gd name="connsiteX2" fmla="*/ 303 w 6307"/>
                  <a:gd name="connsiteY2" fmla="*/ 4469 h 6235"/>
                  <a:gd name="connsiteX3" fmla="*/ 512 w 6307"/>
                  <a:gd name="connsiteY3" fmla="*/ 4679 h 6235"/>
                  <a:gd name="connsiteX4" fmla="*/ 2703 w 6307"/>
                  <a:gd name="connsiteY4" fmla="*/ 5631 h 6235"/>
                  <a:gd name="connsiteX5" fmla="*/ 4989 w 6307"/>
                  <a:gd name="connsiteY5" fmla="*/ 4679 h 6235"/>
                  <a:gd name="connsiteX6" fmla="*/ 5846 w 6307"/>
                  <a:gd name="connsiteY6" fmla="*/ 2488 h 6235"/>
                  <a:gd name="connsiteX7" fmla="*/ 4989 w 6307"/>
                  <a:gd name="connsiteY7" fmla="*/ 202 h 6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07" h="6235">
                    <a:moveTo>
                      <a:pt x="4989" y="297"/>
                    </a:moveTo>
                    <a:cubicBezTo>
                      <a:pt x="3741" y="-903"/>
                      <a:pt x="1760" y="-903"/>
                      <a:pt x="512" y="297"/>
                    </a:cubicBezTo>
                    <a:cubicBezTo>
                      <a:pt x="-698" y="1392"/>
                      <a:pt x="-793" y="3259"/>
                      <a:pt x="303" y="4469"/>
                    </a:cubicBezTo>
                    <a:cubicBezTo>
                      <a:pt x="369" y="4545"/>
                      <a:pt x="436" y="4612"/>
                      <a:pt x="512" y="4679"/>
                    </a:cubicBezTo>
                    <a:cubicBezTo>
                      <a:pt x="1065" y="5298"/>
                      <a:pt x="1865" y="5650"/>
                      <a:pt x="2703" y="5631"/>
                    </a:cubicBezTo>
                    <a:cubicBezTo>
                      <a:pt x="3570" y="5660"/>
                      <a:pt x="4408" y="5317"/>
                      <a:pt x="4989" y="4679"/>
                    </a:cubicBezTo>
                    <a:cubicBezTo>
                      <a:pt x="5561" y="4097"/>
                      <a:pt x="5865" y="3307"/>
                      <a:pt x="5846" y="2488"/>
                    </a:cubicBezTo>
                    <a:cubicBezTo>
                      <a:pt x="5856" y="1649"/>
                      <a:pt x="5541" y="830"/>
                      <a:pt x="4989" y="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39354" y="3454388"/>
                <a:ext cx="6286" cy="6286"/>
              </a:xfrm>
              <a:custGeom>
                <a:avLst/>
                <a:gdLst>
                  <a:gd name="connsiteX0" fmla="*/ 5825 w 6286"/>
                  <a:gd name="connsiteY0" fmla="*/ 2541 h 6286"/>
                  <a:gd name="connsiteX1" fmla="*/ 2682 w 6286"/>
                  <a:gd name="connsiteY1" fmla="*/ 5684 h 6286"/>
                  <a:gd name="connsiteX2" fmla="*/ -461 w 6286"/>
                  <a:gd name="connsiteY2" fmla="*/ 2541 h 6286"/>
                  <a:gd name="connsiteX3" fmla="*/ 2682 w 6286"/>
                  <a:gd name="connsiteY3" fmla="*/ -603 h 6286"/>
                  <a:gd name="connsiteX4" fmla="*/ 5825 w 6286"/>
                  <a:gd name="connsiteY4" fmla="*/ 2541 h 6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6" h="6286">
                    <a:moveTo>
                      <a:pt x="5825" y="2541"/>
                    </a:moveTo>
                    <a:cubicBezTo>
                      <a:pt x="5825" y="4274"/>
                      <a:pt x="4416" y="5684"/>
                      <a:pt x="2682" y="5684"/>
                    </a:cubicBezTo>
                    <a:cubicBezTo>
                      <a:pt x="949" y="5684"/>
                      <a:pt x="-461" y="4274"/>
                      <a:pt x="-461" y="2541"/>
                    </a:cubicBezTo>
                    <a:cubicBezTo>
                      <a:pt x="-461" y="807"/>
                      <a:pt x="949" y="-603"/>
                      <a:pt x="2682" y="-603"/>
                    </a:cubicBezTo>
                    <a:cubicBezTo>
                      <a:pt x="4416" y="-603"/>
                      <a:pt x="5825" y="807"/>
                      <a:pt x="5825" y="2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23454" y="3454405"/>
                <a:ext cx="6299" cy="6271"/>
              </a:xfrm>
              <a:custGeom>
                <a:avLst/>
                <a:gdLst>
                  <a:gd name="connsiteX0" fmla="*/ 389 w 6299"/>
                  <a:gd name="connsiteY0" fmla="*/ 333 h 6271"/>
                  <a:gd name="connsiteX1" fmla="*/ 389 w 6299"/>
                  <a:gd name="connsiteY1" fmla="*/ 4714 h 6271"/>
                  <a:gd name="connsiteX2" fmla="*/ 2675 w 6299"/>
                  <a:gd name="connsiteY2" fmla="*/ 5667 h 6271"/>
                  <a:gd name="connsiteX3" fmla="*/ 4866 w 6299"/>
                  <a:gd name="connsiteY3" fmla="*/ 4714 h 6271"/>
                  <a:gd name="connsiteX4" fmla="*/ 5076 w 6299"/>
                  <a:gd name="connsiteY4" fmla="*/ 543 h 6271"/>
                  <a:gd name="connsiteX5" fmla="*/ 4866 w 6299"/>
                  <a:gd name="connsiteY5" fmla="*/ 333 h 6271"/>
                  <a:gd name="connsiteX6" fmla="*/ 418 w 6299"/>
                  <a:gd name="connsiteY6" fmla="*/ 305 h 6271"/>
                  <a:gd name="connsiteX7" fmla="*/ 389 w 6299"/>
                  <a:gd name="connsiteY7" fmla="*/ 333 h 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99" h="6271">
                    <a:moveTo>
                      <a:pt x="389" y="333"/>
                    </a:moveTo>
                    <a:cubicBezTo>
                      <a:pt x="-744" y="1572"/>
                      <a:pt x="-744" y="3476"/>
                      <a:pt x="389" y="4714"/>
                    </a:cubicBezTo>
                    <a:cubicBezTo>
                      <a:pt x="989" y="5334"/>
                      <a:pt x="1818" y="5677"/>
                      <a:pt x="2675" y="5667"/>
                    </a:cubicBezTo>
                    <a:cubicBezTo>
                      <a:pt x="3514" y="5696"/>
                      <a:pt x="4314" y="5353"/>
                      <a:pt x="4866" y="4714"/>
                    </a:cubicBezTo>
                    <a:cubicBezTo>
                      <a:pt x="6076" y="3619"/>
                      <a:pt x="6171" y="1752"/>
                      <a:pt x="5076" y="543"/>
                    </a:cubicBezTo>
                    <a:cubicBezTo>
                      <a:pt x="5009" y="466"/>
                      <a:pt x="4943" y="400"/>
                      <a:pt x="4866" y="333"/>
                    </a:cubicBezTo>
                    <a:cubicBezTo>
                      <a:pt x="3647" y="-905"/>
                      <a:pt x="1656" y="-915"/>
                      <a:pt x="418" y="305"/>
                    </a:cubicBezTo>
                    <a:cubicBezTo>
                      <a:pt x="409" y="314"/>
                      <a:pt x="399" y="323"/>
                      <a:pt x="389" y="3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4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58963" y="3475343"/>
                <a:ext cx="62865" cy="62864"/>
              </a:xfrm>
              <a:custGeom>
                <a:avLst/>
                <a:gdLst>
                  <a:gd name="connsiteX0" fmla="*/ 31528 w 62865"/>
                  <a:gd name="connsiteY0" fmla="*/ 0 h 62864"/>
                  <a:gd name="connsiteX1" fmla="*/ 31528 w 62865"/>
                  <a:gd name="connsiteY1" fmla="*/ 0 h 62864"/>
                  <a:gd name="connsiteX2" fmla="*/ 28194 w 62865"/>
                  <a:gd name="connsiteY2" fmla="*/ 191 h 62864"/>
                  <a:gd name="connsiteX3" fmla="*/ 25051 w 62865"/>
                  <a:gd name="connsiteY3" fmla="*/ 762 h 62864"/>
                  <a:gd name="connsiteX4" fmla="*/ 22098 w 62865"/>
                  <a:gd name="connsiteY4" fmla="*/ 1429 h 62864"/>
                  <a:gd name="connsiteX5" fmla="*/ 19145 w 62865"/>
                  <a:gd name="connsiteY5" fmla="*/ 2381 h 62864"/>
                  <a:gd name="connsiteX6" fmla="*/ 16383 w 62865"/>
                  <a:gd name="connsiteY6" fmla="*/ 3905 h 62864"/>
                  <a:gd name="connsiteX7" fmla="*/ 13811 w 62865"/>
                  <a:gd name="connsiteY7" fmla="*/ 5334 h 62864"/>
                  <a:gd name="connsiteX8" fmla="*/ 11430 w 62865"/>
                  <a:gd name="connsiteY8" fmla="*/ 7144 h 62864"/>
                  <a:gd name="connsiteX9" fmla="*/ 9144 w 62865"/>
                  <a:gd name="connsiteY9" fmla="*/ 9239 h 62864"/>
                  <a:gd name="connsiteX10" fmla="*/ 7144 w 62865"/>
                  <a:gd name="connsiteY10" fmla="*/ 11430 h 62864"/>
                  <a:gd name="connsiteX11" fmla="*/ 5334 w 62865"/>
                  <a:gd name="connsiteY11" fmla="*/ 13811 h 62864"/>
                  <a:gd name="connsiteX12" fmla="*/ 3620 w 62865"/>
                  <a:gd name="connsiteY12" fmla="*/ 16383 h 62864"/>
                  <a:gd name="connsiteX13" fmla="*/ 2381 w 62865"/>
                  <a:gd name="connsiteY13" fmla="*/ 19145 h 62864"/>
                  <a:gd name="connsiteX14" fmla="*/ 1238 w 62865"/>
                  <a:gd name="connsiteY14" fmla="*/ 22098 h 62864"/>
                  <a:gd name="connsiteX15" fmla="*/ 476 w 62865"/>
                  <a:gd name="connsiteY15" fmla="*/ 25051 h 62864"/>
                  <a:gd name="connsiteX16" fmla="*/ 191 w 62865"/>
                  <a:gd name="connsiteY16" fmla="*/ 28099 h 62864"/>
                  <a:gd name="connsiteX17" fmla="*/ 0 w 62865"/>
                  <a:gd name="connsiteY17" fmla="*/ 31433 h 62864"/>
                  <a:gd name="connsiteX18" fmla="*/ 0 w 62865"/>
                  <a:gd name="connsiteY18" fmla="*/ 31433 h 62864"/>
                  <a:gd name="connsiteX19" fmla="*/ 191 w 62865"/>
                  <a:gd name="connsiteY19" fmla="*/ 34576 h 62864"/>
                  <a:gd name="connsiteX20" fmla="*/ 476 w 62865"/>
                  <a:gd name="connsiteY20" fmla="*/ 37719 h 62864"/>
                  <a:gd name="connsiteX21" fmla="*/ 1238 w 62865"/>
                  <a:gd name="connsiteY21" fmla="*/ 40862 h 62864"/>
                  <a:gd name="connsiteX22" fmla="*/ 2381 w 62865"/>
                  <a:gd name="connsiteY22" fmla="*/ 43625 h 62864"/>
                  <a:gd name="connsiteX23" fmla="*/ 3620 w 62865"/>
                  <a:gd name="connsiteY23" fmla="*/ 46387 h 62864"/>
                  <a:gd name="connsiteX24" fmla="*/ 5334 w 62865"/>
                  <a:gd name="connsiteY24" fmla="*/ 48958 h 62864"/>
                  <a:gd name="connsiteX25" fmla="*/ 7144 w 62865"/>
                  <a:gd name="connsiteY25" fmla="*/ 51340 h 62864"/>
                  <a:gd name="connsiteX26" fmla="*/ 9144 w 62865"/>
                  <a:gd name="connsiteY26" fmla="*/ 53721 h 62864"/>
                  <a:gd name="connsiteX27" fmla="*/ 11430 w 62865"/>
                  <a:gd name="connsiteY27" fmla="*/ 55721 h 62864"/>
                  <a:gd name="connsiteX28" fmla="*/ 13811 w 62865"/>
                  <a:gd name="connsiteY28" fmla="*/ 57341 h 62864"/>
                  <a:gd name="connsiteX29" fmla="*/ 16383 w 62865"/>
                  <a:gd name="connsiteY29" fmla="*/ 59055 h 62864"/>
                  <a:gd name="connsiteX30" fmla="*/ 19145 w 62865"/>
                  <a:gd name="connsiteY30" fmla="*/ 60293 h 62864"/>
                  <a:gd name="connsiteX31" fmla="*/ 22098 w 62865"/>
                  <a:gd name="connsiteY31" fmla="*/ 61436 h 62864"/>
                  <a:gd name="connsiteX32" fmla="*/ 25051 w 62865"/>
                  <a:gd name="connsiteY32" fmla="*/ 62198 h 62864"/>
                  <a:gd name="connsiteX33" fmla="*/ 28194 w 62865"/>
                  <a:gd name="connsiteY33" fmla="*/ 62675 h 62864"/>
                  <a:gd name="connsiteX34" fmla="*/ 31528 w 62865"/>
                  <a:gd name="connsiteY34" fmla="*/ 62865 h 62864"/>
                  <a:gd name="connsiteX35" fmla="*/ 31528 w 62865"/>
                  <a:gd name="connsiteY35" fmla="*/ 62865 h 62864"/>
                  <a:gd name="connsiteX36" fmla="*/ 34671 w 62865"/>
                  <a:gd name="connsiteY36" fmla="*/ 62675 h 62864"/>
                  <a:gd name="connsiteX37" fmla="*/ 37814 w 62865"/>
                  <a:gd name="connsiteY37" fmla="*/ 62198 h 62864"/>
                  <a:gd name="connsiteX38" fmla="*/ 40767 w 62865"/>
                  <a:gd name="connsiteY38" fmla="*/ 61436 h 62864"/>
                  <a:gd name="connsiteX39" fmla="*/ 43720 w 62865"/>
                  <a:gd name="connsiteY39" fmla="*/ 60293 h 62864"/>
                  <a:gd name="connsiteX40" fmla="*/ 46482 w 62865"/>
                  <a:gd name="connsiteY40" fmla="*/ 59055 h 62864"/>
                  <a:gd name="connsiteX41" fmla="*/ 49054 w 62865"/>
                  <a:gd name="connsiteY41" fmla="*/ 57341 h 62864"/>
                  <a:gd name="connsiteX42" fmla="*/ 51435 w 62865"/>
                  <a:gd name="connsiteY42" fmla="*/ 55721 h 62864"/>
                  <a:gd name="connsiteX43" fmla="*/ 53626 w 62865"/>
                  <a:gd name="connsiteY43" fmla="*/ 53721 h 62864"/>
                  <a:gd name="connsiteX44" fmla="*/ 55721 w 62865"/>
                  <a:gd name="connsiteY44" fmla="*/ 51340 h 62864"/>
                  <a:gd name="connsiteX45" fmla="*/ 57531 w 62865"/>
                  <a:gd name="connsiteY45" fmla="*/ 48958 h 62864"/>
                  <a:gd name="connsiteX46" fmla="*/ 59150 w 62865"/>
                  <a:gd name="connsiteY46" fmla="*/ 46387 h 62864"/>
                  <a:gd name="connsiteX47" fmla="*/ 60484 w 62865"/>
                  <a:gd name="connsiteY47" fmla="*/ 43625 h 62864"/>
                  <a:gd name="connsiteX48" fmla="*/ 61627 w 62865"/>
                  <a:gd name="connsiteY48" fmla="*/ 40862 h 62864"/>
                  <a:gd name="connsiteX49" fmla="*/ 62294 w 62865"/>
                  <a:gd name="connsiteY49" fmla="*/ 37719 h 62864"/>
                  <a:gd name="connsiteX50" fmla="*/ 62675 w 62865"/>
                  <a:gd name="connsiteY50" fmla="*/ 34576 h 62864"/>
                  <a:gd name="connsiteX51" fmla="*/ 62865 w 62865"/>
                  <a:gd name="connsiteY51" fmla="*/ 31433 h 62864"/>
                  <a:gd name="connsiteX52" fmla="*/ 62865 w 62865"/>
                  <a:gd name="connsiteY52" fmla="*/ 31433 h 62864"/>
                  <a:gd name="connsiteX53" fmla="*/ 62675 w 62865"/>
                  <a:gd name="connsiteY53" fmla="*/ 28099 h 62864"/>
                  <a:gd name="connsiteX54" fmla="*/ 62294 w 62865"/>
                  <a:gd name="connsiteY54" fmla="*/ 25051 h 62864"/>
                  <a:gd name="connsiteX55" fmla="*/ 61627 w 62865"/>
                  <a:gd name="connsiteY55" fmla="*/ 22098 h 62864"/>
                  <a:gd name="connsiteX56" fmla="*/ 60484 w 62865"/>
                  <a:gd name="connsiteY56" fmla="*/ 19145 h 62864"/>
                  <a:gd name="connsiteX57" fmla="*/ 59150 w 62865"/>
                  <a:gd name="connsiteY57" fmla="*/ 16383 h 62864"/>
                  <a:gd name="connsiteX58" fmla="*/ 57531 w 62865"/>
                  <a:gd name="connsiteY58" fmla="*/ 13811 h 62864"/>
                  <a:gd name="connsiteX59" fmla="*/ 55721 w 62865"/>
                  <a:gd name="connsiteY59" fmla="*/ 11430 h 62864"/>
                  <a:gd name="connsiteX60" fmla="*/ 53626 w 62865"/>
                  <a:gd name="connsiteY60" fmla="*/ 9239 h 62864"/>
                  <a:gd name="connsiteX61" fmla="*/ 51435 w 62865"/>
                  <a:gd name="connsiteY61" fmla="*/ 7144 h 62864"/>
                  <a:gd name="connsiteX62" fmla="*/ 49054 w 62865"/>
                  <a:gd name="connsiteY62" fmla="*/ 5334 h 62864"/>
                  <a:gd name="connsiteX63" fmla="*/ 46482 w 62865"/>
                  <a:gd name="connsiteY63" fmla="*/ 3905 h 62864"/>
                  <a:gd name="connsiteX64" fmla="*/ 43720 w 62865"/>
                  <a:gd name="connsiteY64" fmla="*/ 2381 h 62864"/>
                  <a:gd name="connsiteX65" fmla="*/ 40767 w 62865"/>
                  <a:gd name="connsiteY65" fmla="*/ 1429 h 62864"/>
                  <a:gd name="connsiteX66" fmla="*/ 37814 w 62865"/>
                  <a:gd name="connsiteY66" fmla="*/ 762 h 62864"/>
                  <a:gd name="connsiteX67" fmla="*/ 34671 w 62865"/>
                  <a:gd name="connsiteY67" fmla="*/ 191 h 62864"/>
                  <a:gd name="connsiteX68" fmla="*/ 31528 w 62865"/>
                  <a:gd name="connsiteY68" fmla="*/ 0 h 62864"/>
                  <a:gd name="connsiteX69" fmla="*/ 31528 w 62865"/>
                  <a:gd name="connsiteY69" fmla="*/ 0 h 62864"/>
                  <a:gd name="connsiteX70" fmla="*/ 31528 w 62865"/>
                  <a:gd name="connsiteY70" fmla="*/ 0 h 62864"/>
                  <a:gd name="connsiteX71" fmla="*/ 31528 w 62865"/>
                  <a:gd name="connsiteY71" fmla="*/ 0 h 6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2865" h="62864">
                    <a:moveTo>
                      <a:pt x="31528" y="0"/>
                    </a:moveTo>
                    <a:lnTo>
                      <a:pt x="31528" y="0"/>
                    </a:lnTo>
                    <a:lnTo>
                      <a:pt x="28194" y="191"/>
                    </a:lnTo>
                    <a:lnTo>
                      <a:pt x="25051" y="762"/>
                    </a:lnTo>
                    <a:lnTo>
                      <a:pt x="22098" y="1429"/>
                    </a:lnTo>
                    <a:lnTo>
                      <a:pt x="19145" y="2381"/>
                    </a:lnTo>
                    <a:lnTo>
                      <a:pt x="16383" y="3905"/>
                    </a:lnTo>
                    <a:lnTo>
                      <a:pt x="13811" y="5334"/>
                    </a:lnTo>
                    <a:lnTo>
                      <a:pt x="11430" y="7144"/>
                    </a:lnTo>
                    <a:lnTo>
                      <a:pt x="9144" y="9239"/>
                    </a:lnTo>
                    <a:lnTo>
                      <a:pt x="7144" y="11430"/>
                    </a:lnTo>
                    <a:lnTo>
                      <a:pt x="5334" y="13811"/>
                    </a:lnTo>
                    <a:lnTo>
                      <a:pt x="3620" y="16383"/>
                    </a:lnTo>
                    <a:lnTo>
                      <a:pt x="2381" y="19145"/>
                    </a:lnTo>
                    <a:lnTo>
                      <a:pt x="1238" y="22098"/>
                    </a:lnTo>
                    <a:lnTo>
                      <a:pt x="476" y="25051"/>
                    </a:lnTo>
                    <a:lnTo>
                      <a:pt x="191" y="28099"/>
                    </a:lnTo>
                    <a:lnTo>
                      <a:pt x="0" y="31433"/>
                    </a:lnTo>
                    <a:lnTo>
                      <a:pt x="0" y="31433"/>
                    </a:lnTo>
                    <a:lnTo>
                      <a:pt x="191" y="34576"/>
                    </a:lnTo>
                    <a:lnTo>
                      <a:pt x="476" y="37719"/>
                    </a:lnTo>
                    <a:lnTo>
                      <a:pt x="1238" y="40862"/>
                    </a:lnTo>
                    <a:lnTo>
                      <a:pt x="2381" y="43625"/>
                    </a:lnTo>
                    <a:lnTo>
                      <a:pt x="3620" y="46387"/>
                    </a:lnTo>
                    <a:lnTo>
                      <a:pt x="5334" y="48958"/>
                    </a:lnTo>
                    <a:lnTo>
                      <a:pt x="7144" y="51340"/>
                    </a:lnTo>
                    <a:lnTo>
                      <a:pt x="9144" y="53721"/>
                    </a:lnTo>
                    <a:lnTo>
                      <a:pt x="11430" y="55721"/>
                    </a:lnTo>
                    <a:lnTo>
                      <a:pt x="13811" y="57341"/>
                    </a:lnTo>
                    <a:lnTo>
                      <a:pt x="16383" y="59055"/>
                    </a:lnTo>
                    <a:lnTo>
                      <a:pt x="19145" y="60293"/>
                    </a:lnTo>
                    <a:lnTo>
                      <a:pt x="22098" y="61436"/>
                    </a:lnTo>
                    <a:lnTo>
                      <a:pt x="25051" y="62198"/>
                    </a:lnTo>
                    <a:lnTo>
                      <a:pt x="28194" y="62675"/>
                    </a:lnTo>
                    <a:lnTo>
                      <a:pt x="31528" y="62865"/>
                    </a:lnTo>
                    <a:lnTo>
                      <a:pt x="31528" y="62865"/>
                    </a:lnTo>
                    <a:lnTo>
                      <a:pt x="34671" y="62675"/>
                    </a:lnTo>
                    <a:lnTo>
                      <a:pt x="37814" y="62198"/>
                    </a:lnTo>
                    <a:lnTo>
                      <a:pt x="40767" y="61436"/>
                    </a:lnTo>
                    <a:lnTo>
                      <a:pt x="43720" y="60293"/>
                    </a:lnTo>
                    <a:lnTo>
                      <a:pt x="46482" y="59055"/>
                    </a:lnTo>
                    <a:lnTo>
                      <a:pt x="49054" y="57341"/>
                    </a:lnTo>
                    <a:lnTo>
                      <a:pt x="51435" y="55721"/>
                    </a:lnTo>
                    <a:lnTo>
                      <a:pt x="53626" y="53721"/>
                    </a:lnTo>
                    <a:lnTo>
                      <a:pt x="55721" y="51340"/>
                    </a:lnTo>
                    <a:lnTo>
                      <a:pt x="57531" y="48958"/>
                    </a:lnTo>
                    <a:lnTo>
                      <a:pt x="59150" y="46387"/>
                    </a:lnTo>
                    <a:lnTo>
                      <a:pt x="60484" y="43625"/>
                    </a:lnTo>
                    <a:lnTo>
                      <a:pt x="61627" y="40862"/>
                    </a:lnTo>
                    <a:lnTo>
                      <a:pt x="62294" y="37719"/>
                    </a:lnTo>
                    <a:lnTo>
                      <a:pt x="62675" y="34576"/>
                    </a:lnTo>
                    <a:lnTo>
                      <a:pt x="62865" y="31433"/>
                    </a:lnTo>
                    <a:lnTo>
                      <a:pt x="62865" y="31433"/>
                    </a:lnTo>
                    <a:lnTo>
                      <a:pt x="62675" y="28099"/>
                    </a:lnTo>
                    <a:lnTo>
                      <a:pt x="62294" y="25051"/>
                    </a:lnTo>
                    <a:lnTo>
                      <a:pt x="61627" y="22098"/>
                    </a:lnTo>
                    <a:lnTo>
                      <a:pt x="60484" y="19145"/>
                    </a:lnTo>
                    <a:lnTo>
                      <a:pt x="59150" y="16383"/>
                    </a:lnTo>
                    <a:lnTo>
                      <a:pt x="57531" y="13811"/>
                    </a:lnTo>
                    <a:lnTo>
                      <a:pt x="55721" y="11430"/>
                    </a:lnTo>
                    <a:lnTo>
                      <a:pt x="53626" y="9239"/>
                    </a:lnTo>
                    <a:lnTo>
                      <a:pt x="51435" y="7144"/>
                    </a:lnTo>
                    <a:lnTo>
                      <a:pt x="49054" y="5334"/>
                    </a:lnTo>
                    <a:lnTo>
                      <a:pt x="46482" y="3905"/>
                    </a:lnTo>
                    <a:lnTo>
                      <a:pt x="43720" y="2381"/>
                    </a:lnTo>
                    <a:lnTo>
                      <a:pt x="40767" y="1429"/>
                    </a:lnTo>
                    <a:lnTo>
                      <a:pt x="37814" y="762"/>
                    </a:lnTo>
                    <a:lnTo>
                      <a:pt x="34671" y="191"/>
                    </a:lnTo>
                    <a:lnTo>
                      <a:pt x="31528" y="0"/>
                    </a:lnTo>
                    <a:lnTo>
                      <a:pt x="31528" y="0"/>
                    </a:lnTo>
                    <a:lnTo>
                      <a:pt x="31528" y="0"/>
                    </a:lnTo>
                    <a:lnTo>
                      <a:pt x="31528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73631" y="3489345"/>
                <a:ext cx="33528" cy="34956"/>
              </a:xfrm>
              <a:custGeom>
                <a:avLst/>
                <a:gdLst>
                  <a:gd name="connsiteX0" fmla="*/ 12383 w 33528"/>
                  <a:gd name="connsiteY0" fmla="*/ 34957 h 34956"/>
                  <a:gd name="connsiteX1" fmla="*/ 12383 w 33528"/>
                  <a:gd name="connsiteY1" fmla="*/ 34957 h 34956"/>
                  <a:gd name="connsiteX2" fmla="*/ 11716 w 33528"/>
                  <a:gd name="connsiteY2" fmla="*/ 34862 h 34956"/>
                  <a:gd name="connsiteX3" fmla="*/ 10858 w 33528"/>
                  <a:gd name="connsiteY3" fmla="*/ 34481 h 34956"/>
                  <a:gd name="connsiteX4" fmla="*/ 10287 w 33528"/>
                  <a:gd name="connsiteY4" fmla="*/ 34100 h 34956"/>
                  <a:gd name="connsiteX5" fmla="*/ 9620 w 33528"/>
                  <a:gd name="connsiteY5" fmla="*/ 33623 h 34956"/>
                  <a:gd name="connsiteX6" fmla="*/ 667 w 33528"/>
                  <a:gd name="connsiteY6" fmla="*/ 21717 h 34956"/>
                  <a:gd name="connsiteX7" fmla="*/ 667 w 33528"/>
                  <a:gd name="connsiteY7" fmla="*/ 21717 h 34956"/>
                  <a:gd name="connsiteX8" fmla="*/ 286 w 33528"/>
                  <a:gd name="connsiteY8" fmla="*/ 21146 h 34956"/>
                  <a:gd name="connsiteX9" fmla="*/ 95 w 33528"/>
                  <a:gd name="connsiteY9" fmla="*/ 20479 h 34956"/>
                  <a:gd name="connsiteX10" fmla="*/ 0 w 33528"/>
                  <a:gd name="connsiteY10" fmla="*/ 19907 h 34956"/>
                  <a:gd name="connsiteX11" fmla="*/ 0 w 33528"/>
                  <a:gd name="connsiteY11" fmla="*/ 19145 h 34956"/>
                  <a:gd name="connsiteX12" fmla="*/ 191 w 33528"/>
                  <a:gd name="connsiteY12" fmla="*/ 18574 h 34956"/>
                  <a:gd name="connsiteX13" fmla="*/ 476 w 33528"/>
                  <a:gd name="connsiteY13" fmla="*/ 18002 h 34956"/>
                  <a:gd name="connsiteX14" fmla="*/ 857 w 33528"/>
                  <a:gd name="connsiteY14" fmla="*/ 17335 h 34956"/>
                  <a:gd name="connsiteX15" fmla="*/ 1429 w 33528"/>
                  <a:gd name="connsiteY15" fmla="*/ 16954 h 34956"/>
                  <a:gd name="connsiteX16" fmla="*/ 1429 w 33528"/>
                  <a:gd name="connsiteY16" fmla="*/ 16954 h 34956"/>
                  <a:gd name="connsiteX17" fmla="*/ 1905 w 33528"/>
                  <a:gd name="connsiteY17" fmla="*/ 16573 h 34956"/>
                  <a:gd name="connsiteX18" fmla="*/ 2667 w 33528"/>
                  <a:gd name="connsiteY18" fmla="*/ 16288 h 34956"/>
                  <a:gd name="connsiteX19" fmla="*/ 3239 w 33528"/>
                  <a:gd name="connsiteY19" fmla="*/ 16192 h 34956"/>
                  <a:gd name="connsiteX20" fmla="*/ 4001 w 33528"/>
                  <a:gd name="connsiteY20" fmla="*/ 16192 h 34956"/>
                  <a:gd name="connsiteX21" fmla="*/ 4572 w 33528"/>
                  <a:gd name="connsiteY21" fmla="*/ 16383 h 34956"/>
                  <a:gd name="connsiteX22" fmla="*/ 5239 w 33528"/>
                  <a:gd name="connsiteY22" fmla="*/ 16669 h 34956"/>
                  <a:gd name="connsiteX23" fmla="*/ 5810 w 33528"/>
                  <a:gd name="connsiteY23" fmla="*/ 17050 h 34956"/>
                  <a:gd name="connsiteX24" fmla="*/ 6287 w 33528"/>
                  <a:gd name="connsiteY24" fmla="*/ 17526 h 34956"/>
                  <a:gd name="connsiteX25" fmla="*/ 12192 w 33528"/>
                  <a:gd name="connsiteY25" fmla="*/ 25337 h 34956"/>
                  <a:gd name="connsiteX26" fmla="*/ 27051 w 33528"/>
                  <a:gd name="connsiteY26" fmla="*/ 1619 h 34956"/>
                  <a:gd name="connsiteX27" fmla="*/ 27051 w 33528"/>
                  <a:gd name="connsiteY27" fmla="*/ 1619 h 34956"/>
                  <a:gd name="connsiteX28" fmla="*/ 27432 w 33528"/>
                  <a:gd name="connsiteY28" fmla="*/ 1048 h 34956"/>
                  <a:gd name="connsiteX29" fmla="*/ 28004 w 33528"/>
                  <a:gd name="connsiteY29" fmla="*/ 667 h 34956"/>
                  <a:gd name="connsiteX30" fmla="*/ 28575 w 33528"/>
                  <a:gd name="connsiteY30" fmla="*/ 286 h 34956"/>
                  <a:gd name="connsiteX31" fmla="*/ 29242 w 33528"/>
                  <a:gd name="connsiteY31" fmla="*/ 95 h 34956"/>
                  <a:gd name="connsiteX32" fmla="*/ 29813 w 33528"/>
                  <a:gd name="connsiteY32" fmla="*/ 0 h 34956"/>
                  <a:gd name="connsiteX33" fmla="*/ 30575 w 33528"/>
                  <a:gd name="connsiteY33" fmla="*/ 95 h 34956"/>
                  <a:gd name="connsiteX34" fmla="*/ 31242 w 33528"/>
                  <a:gd name="connsiteY34" fmla="*/ 191 h 34956"/>
                  <a:gd name="connsiteX35" fmla="*/ 31909 w 33528"/>
                  <a:gd name="connsiteY35" fmla="*/ 476 h 34956"/>
                  <a:gd name="connsiteX36" fmla="*/ 31909 w 33528"/>
                  <a:gd name="connsiteY36" fmla="*/ 476 h 34956"/>
                  <a:gd name="connsiteX37" fmla="*/ 32385 w 33528"/>
                  <a:gd name="connsiteY37" fmla="*/ 1048 h 34956"/>
                  <a:gd name="connsiteX38" fmla="*/ 32861 w 33528"/>
                  <a:gd name="connsiteY38" fmla="*/ 1524 h 34956"/>
                  <a:gd name="connsiteX39" fmla="*/ 33242 w 33528"/>
                  <a:gd name="connsiteY39" fmla="*/ 2000 h 34956"/>
                  <a:gd name="connsiteX40" fmla="*/ 33433 w 33528"/>
                  <a:gd name="connsiteY40" fmla="*/ 2762 h 34956"/>
                  <a:gd name="connsiteX41" fmla="*/ 33528 w 33528"/>
                  <a:gd name="connsiteY41" fmla="*/ 3334 h 34956"/>
                  <a:gd name="connsiteX42" fmla="*/ 33433 w 33528"/>
                  <a:gd name="connsiteY42" fmla="*/ 4096 h 34956"/>
                  <a:gd name="connsiteX43" fmla="*/ 33338 w 33528"/>
                  <a:gd name="connsiteY43" fmla="*/ 4667 h 34956"/>
                  <a:gd name="connsiteX44" fmla="*/ 33052 w 33528"/>
                  <a:gd name="connsiteY44" fmla="*/ 5239 h 34956"/>
                  <a:gd name="connsiteX45" fmla="*/ 15431 w 33528"/>
                  <a:gd name="connsiteY45" fmla="*/ 33338 h 34956"/>
                  <a:gd name="connsiteX46" fmla="*/ 15431 w 33528"/>
                  <a:gd name="connsiteY46" fmla="*/ 33338 h 34956"/>
                  <a:gd name="connsiteX47" fmla="*/ 14859 w 33528"/>
                  <a:gd name="connsiteY47" fmla="*/ 33909 h 34956"/>
                  <a:gd name="connsiteX48" fmla="*/ 14288 w 33528"/>
                  <a:gd name="connsiteY48" fmla="*/ 34385 h 34956"/>
                  <a:gd name="connsiteX49" fmla="*/ 13430 w 33528"/>
                  <a:gd name="connsiteY49" fmla="*/ 34862 h 34956"/>
                  <a:gd name="connsiteX50" fmla="*/ 12668 w 33528"/>
                  <a:gd name="connsiteY50" fmla="*/ 34957 h 34956"/>
                  <a:gd name="connsiteX51" fmla="*/ 12668 w 33528"/>
                  <a:gd name="connsiteY51" fmla="*/ 34957 h 34956"/>
                  <a:gd name="connsiteX52" fmla="*/ 12383 w 33528"/>
                  <a:gd name="connsiteY52" fmla="*/ 34957 h 34956"/>
                  <a:gd name="connsiteX53" fmla="*/ 12383 w 33528"/>
                  <a:gd name="connsiteY53" fmla="*/ 34957 h 34956"/>
                  <a:gd name="connsiteX54" fmla="*/ 12383 w 33528"/>
                  <a:gd name="connsiteY54" fmla="*/ 34957 h 34956"/>
                  <a:gd name="connsiteX55" fmla="*/ 12383 w 33528"/>
                  <a:gd name="connsiteY55" fmla="*/ 34957 h 34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3528" h="34956">
                    <a:moveTo>
                      <a:pt x="12383" y="34957"/>
                    </a:moveTo>
                    <a:lnTo>
                      <a:pt x="12383" y="34957"/>
                    </a:lnTo>
                    <a:lnTo>
                      <a:pt x="11716" y="34862"/>
                    </a:lnTo>
                    <a:lnTo>
                      <a:pt x="10858" y="34481"/>
                    </a:lnTo>
                    <a:lnTo>
                      <a:pt x="10287" y="34100"/>
                    </a:lnTo>
                    <a:lnTo>
                      <a:pt x="9620" y="33623"/>
                    </a:lnTo>
                    <a:lnTo>
                      <a:pt x="667" y="21717"/>
                    </a:lnTo>
                    <a:lnTo>
                      <a:pt x="667" y="21717"/>
                    </a:lnTo>
                    <a:lnTo>
                      <a:pt x="286" y="21146"/>
                    </a:lnTo>
                    <a:lnTo>
                      <a:pt x="95" y="20479"/>
                    </a:lnTo>
                    <a:lnTo>
                      <a:pt x="0" y="19907"/>
                    </a:lnTo>
                    <a:lnTo>
                      <a:pt x="0" y="19145"/>
                    </a:lnTo>
                    <a:lnTo>
                      <a:pt x="191" y="18574"/>
                    </a:lnTo>
                    <a:lnTo>
                      <a:pt x="476" y="18002"/>
                    </a:lnTo>
                    <a:lnTo>
                      <a:pt x="857" y="17335"/>
                    </a:lnTo>
                    <a:lnTo>
                      <a:pt x="1429" y="16954"/>
                    </a:lnTo>
                    <a:lnTo>
                      <a:pt x="1429" y="16954"/>
                    </a:lnTo>
                    <a:lnTo>
                      <a:pt x="1905" y="16573"/>
                    </a:lnTo>
                    <a:lnTo>
                      <a:pt x="2667" y="16288"/>
                    </a:lnTo>
                    <a:lnTo>
                      <a:pt x="3239" y="16192"/>
                    </a:lnTo>
                    <a:lnTo>
                      <a:pt x="4001" y="16192"/>
                    </a:lnTo>
                    <a:lnTo>
                      <a:pt x="4572" y="16383"/>
                    </a:lnTo>
                    <a:lnTo>
                      <a:pt x="5239" y="16669"/>
                    </a:lnTo>
                    <a:lnTo>
                      <a:pt x="5810" y="17050"/>
                    </a:lnTo>
                    <a:lnTo>
                      <a:pt x="6287" y="17526"/>
                    </a:lnTo>
                    <a:lnTo>
                      <a:pt x="12192" y="25337"/>
                    </a:lnTo>
                    <a:lnTo>
                      <a:pt x="27051" y="1619"/>
                    </a:lnTo>
                    <a:lnTo>
                      <a:pt x="27051" y="1619"/>
                    </a:lnTo>
                    <a:lnTo>
                      <a:pt x="27432" y="1048"/>
                    </a:lnTo>
                    <a:lnTo>
                      <a:pt x="28004" y="667"/>
                    </a:lnTo>
                    <a:lnTo>
                      <a:pt x="28575" y="286"/>
                    </a:lnTo>
                    <a:lnTo>
                      <a:pt x="29242" y="95"/>
                    </a:lnTo>
                    <a:lnTo>
                      <a:pt x="29813" y="0"/>
                    </a:lnTo>
                    <a:lnTo>
                      <a:pt x="30575" y="95"/>
                    </a:lnTo>
                    <a:lnTo>
                      <a:pt x="31242" y="191"/>
                    </a:lnTo>
                    <a:lnTo>
                      <a:pt x="31909" y="476"/>
                    </a:lnTo>
                    <a:lnTo>
                      <a:pt x="31909" y="476"/>
                    </a:lnTo>
                    <a:lnTo>
                      <a:pt x="32385" y="1048"/>
                    </a:lnTo>
                    <a:lnTo>
                      <a:pt x="32861" y="1524"/>
                    </a:lnTo>
                    <a:lnTo>
                      <a:pt x="33242" y="2000"/>
                    </a:lnTo>
                    <a:lnTo>
                      <a:pt x="33433" y="2762"/>
                    </a:lnTo>
                    <a:lnTo>
                      <a:pt x="33528" y="3334"/>
                    </a:lnTo>
                    <a:lnTo>
                      <a:pt x="33433" y="4096"/>
                    </a:lnTo>
                    <a:lnTo>
                      <a:pt x="33338" y="4667"/>
                    </a:lnTo>
                    <a:lnTo>
                      <a:pt x="33052" y="5239"/>
                    </a:lnTo>
                    <a:lnTo>
                      <a:pt x="15431" y="33338"/>
                    </a:lnTo>
                    <a:lnTo>
                      <a:pt x="15431" y="33338"/>
                    </a:lnTo>
                    <a:lnTo>
                      <a:pt x="14859" y="33909"/>
                    </a:lnTo>
                    <a:lnTo>
                      <a:pt x="14288" y="34385"/>
                    </a:lnTo>
                    <a:lnTo>
                      <a:pt x="13430" y="34862"/>
                    </a:lnTo>
                    <a:lnTo>
                      <a:pt x="12668" y="34957"/>
                    </a:lnTo>
                    <a:lnTo>
                      <a:pt x="12668" y="34957"/>
                    </a:lnTo>
                    <a:lnTo>
                      <a:pt x="12383" y="34957"/>
                    </a:lnTo>
                    <a:lnTo>
                      <a:pt x="12383" y="34957"/>
                    </a:lnTo>
                    <a:lnTo>
                      <a:pt x="12383" y="34957"/>
                    </a:lnTo>
                    <a:lnTo>
                      <a:pt x="12383" y="3495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721D19-4B8D-4D67-A360-A547866E6940}"/>
              </a:ext>
            </a:extLst>
          </p:cNvPr>
          <p:cNvGrpSpPr/>
          <p:nvPr/>
        </p:nvGrpSpPr>
        <p:grpSpPr>
          <a:xfrm>
            <a:off x="4831405" y="2349754"/>
            <a:ext cx="2529191" cy="2529191"/>
            <a:chOff x="4693363" y="2164405"/>
            <a:chExt cx="2529191" cy="252919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74711C7-C60D-4513-A283-CBEFED5F0246}"/>
                </a:ext>
              </a:extLst>
            </p:cNvPr>
            <p:cNvSpPr/>
            <p:nvPr/>
          </p:nvSpPr>
          <p:spPr>
            <a:xfrm>
              <a:off x="4693363" y="2164405"/>
              <a:ext cx="2529191" cy="25291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45796587-5CAC-4C92-9F0E-CA2C025CA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67446" y="3936681"/>
              <a:ext cx="581025" cy="371475"/>
            </a:xfrm>
            <a:prstGeom prst="rect">
              <a:avLst/>
            </a:prstGeom>
          </p:spPr>
        </p:pic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1A99F3E-562E-4191-B696-7027C451192A}"/>
              </a:ext>
            </a:extLst>
          </p:cNvPr>
          <p:cNvCxnSpPr>
            <a:cxnSpLocks/>
          </p:cNvCxnSpPr>
          <p:nvPr/>
        </p:nvCxnSpPr>
        <p:spPr>
          <a:xfrm>
            <a:off x="2457602" y="3417796"/>
            <a:ext cx="1875063" cy="0"/>
          </a:xfrm>
          <a:prstGeom prst="straightConnector1">
            <a:avLst/>
          </a:prstGeom>
          <a:ln w="19050">
            <a:solidFill>
              <a:schemeClr val="accent2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7F6871B-848A-4E2D-BC83-12D4214FC6C9}"/>
              </a:ext>
            </a:extLst>
          </p:cNvPr>
          <p:cNvCxnSpPr>
            <a:cxnSpLocks/>
          </p:cNvCxnSpPr>
          <p:nvPr/>
        </p:nvCxnSpPr>
        <p:spPr>
          <a:xfrm>
            <a:off x="7861452" y="3417796"/>
            <a:ext cx="1875063" cy="0"/>
          </a:xfrm>
          <a:prstGeom prst="straightConnector1">
            <a:avLst/>
          </a:prstGeom>
          <a:ln w="19050">
            <a:solidFill>
              <a:schemeClr val="accent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C80D806-E0B1-4977-9A8A-DB286A784FFC}"/>
              </a:ext>
            </a:extLst>
          </p:cNvPr>
          <p:cNvSpPr txBox="1"/>
          <p:nvPr/>
        </p:nvSpPr>
        <p:spPr>
          <a:xfrm>
            <a:off x="2721250" y="2591932"/>
            <a:ext cx="1347767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203764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Sending a message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67D8BAD-4457-47FF-B584-4DAF1E7612F1}"/>
              </a:ext>
            </a:extLst>
          </p:cNvPr>
          <p:cNvSpPr txBox="1"/>
          <p:nvPr/>
        </p:nvSpPr>
        <p:spPr>
          <a:xfrm>
            <a:off x="8125100" y="2591932"/>
            <a:ext cx="1347767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FF8932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Relaying the message</a:t>
            </a:r>
          </a:p>
        </p:txBody>
      </p:sp>
      <p:sp>
        <p:nvSpPr>
          <p:cNvPr id="69" name="Graphic 66">
            <a:extLst>
              <a:ext uri="{FF2B5EF4-FFF2-40B4-BE49-F238E27FC236}">
                <a16:creationId xmlns:a16="http://schemas.microsoft.com/office/drawing/2014/main" id="{4AE094FD-A411-4899-A016-A21AD36730AD}"/>
              </a:ext>
            </a:extLst>
          </p:cNvPr>
          <p:cNvSpPr/>
          <p:nvPr/>
        </p:nvSpPr>
        <p:spPr>
          <a:xfrm rot="16200000">
            <a:off x="8772991" y="3083910"/>
            <a:ext cx="136397" cy="272795"/>
          </a:xfrm>
          <a:custGeom>
            <a:avLst/>
            <a:gdLst>
              <a:gd name="connsiteX0" fmla="*/ 136398 w 136397"/>
              <a:gd name="connsiteY0" fmla="*/ 0 h 272795"/>
              <a:gd name="connsiteX1" fmla="*/ 0 w 136397"/>
              <a:gd name="connsiteY1" fmla="*/ 136398 h 272795"/>
              <a:gd name="connsiteX2" fmla="*/ 136398 w 136397"/>
              <a:gd name="connsiteY2" fmla="*/ 272796 h 27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97" h="272795">
                <a:moveTo>
                  <a:pt x="136398" y="0"/>
                </a:moveTo>
                <a:lnTo>
                  <a:pt x="0" y="136398"/>
                </a:lnTo>
                <a:lnTo>
                  <a:pt x="136398" y="272796"/>
                </a:lnTo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raphic 66">
            <a:extLst>
              <a:ext uri="{FF2B5EF4-FFF2-40B4-BE49-F238E27FC236}">
                <a16:creationId xmlns:a16="http://schemas.microsoft.com/office/drawing/2014/main" id="{A496888C-508F-4821-9EE1-904E9B0F2E9F}"/>
              </a:ext>
            </a:extLst>
          </p:cNvPr>
          <p:cNvSpPr/>
          <p:nvPr/>
        </p:nvSpPr>
        <p:spPr>
          <a:xfrm rot="16200000">
            <a:off x="3326935" y="3083910"/>
            <a:ext cx="136397" cy="272795"/>
          </a:xfrm>
          <a:custGeom>
            <a:avLst/>
            <a:gdLst>
              <a:gd name="connsiteX0" fmla="*/ 136398 w 136397"/>
              <a:gd name="connsiteY0" fmla="*/ 0 h 272795"/>
              <a:gd name="connsiteX1" fmla="*/ 0 w 136397"/>
              <a:gd name="connsiteY1" fmla="*/ 136398 h 272795"/>
              <a:gd name="connsiteX2" fmla="*/ 136398 w 136397"/>
              <a:gd name="connsiteY2" fmla="*/ 272796 h 27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97" h="272795">
                <a:moveTo>
                  <a:pt x="136398" y="0"/>
                </a:moveTo>
                <a:lnTo>
                  <a:pt x="0" y="136398"/>
                </a:lnTo>
                <a:lnTo>
                  <a:pt x="136398" y="272796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F3C4E2-8C1E-4368-B0F8-22D761D7A1A0}"/>
              </a:ext>
            </a:extLst>
          </p:cNvPr>
          <p:cNvSpPr/>
          <p:nvPr/>
        </p:nvSpPr>
        <p:spPr>
          <a:xfrm>
            <a:off x="622299" y="2844825"/>
            <a:ext cx="1508760" cy="1508760"/>
          </a:xfrm>
          <a:prstGeom prst="ellipse">
            <a:avLst/>
          </a:prstGeom>
          <a:solidFill>
            <a:srgbClr val="2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Publisher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F1681C4-59D4-4494-99FC-998DA7CA9B6C}"/>
              </a:ext>
            </a:extLst>
          </p:cNvPr>
          <p:cNvSpPr/>
          <p:nvPr/>
        </p:nvSpPr>
        <p:spPr>
          <a:xfrm>
            <a:off x="10097006" y="2873893"/>
            <a:ext cx="1508760" cy="1508760"/>
          </a:xfrm>
          <a:prstGeom prst="ellipse">
            <a:avLst/>
          </a:prstGeom>
          <a:solidFill>
            <a:srgbClr val="2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Institution</a:t>
            </a:r>
            <a:b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</a:t>
            </a:r>
            <a:b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Funder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F3349C2-9441-4E1D-9806-F7C6DB054E74}"/>
              </a:ext>
            </a:extLst>
          </p:cNvPr>
          <p:cNvSpPr txBox="1"/>
          <p:nvPr/>
        </p:nvSpPr>
        <p:spPr>
          <a:xfrm>
            <a:off x="5149266" y="2909827"/>
            <a:ext cx="18934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OA</a:t>
            </a:r>
            <a:b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Switchboard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(Message hub)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195F9D-A7B4-127E-4DCA-E709C7C9FC0A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Keeping your data secure… This is what we see shaping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A66147-0120-6A02-9AFD-C952021793E0}"/>
              </a:ext>
            </a:extLst>
          </p:cNvPr>
          <p:cNvSpPr txBox="1"/>
          <p:nvPr/>
        </p:nvSpPr>
        <p:spPr>
          <a:xfrm>
            <a:off x="2832816" y="3340705"/>
            <a:ext cx="1131069" cy="954107"/>
          </a:xfrm>
          <a:prstGeom prst="rect">
            <a:avLst/>
          </a:prstGeom>
          <a:solidFill>
            <a:schemeClr val="accent2"/>
          </a:solidFill>
        </p:spPr>
        <p:txBody>
          <a:bodyPr wrap="square" lIns="45720" tIns="45720" rIns="4572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custom connector with private datastore</a:t>
            </a:r>
          </a:p>
        </p:txBody>
      </p:sp>
      <p:sp>
        <p:nvSpPr>
          <p:cNvPr id="11" name="Flowchart: Stored Data 10">
            <a:extLst>
              <a:ext uri="{FF2B5EF4-FFF2-40B4-BE49-F238E27FC236}">
                <a16:creationId xmlns:a16="http://schemas.microsoft.com/office/drawing/2014/main" id="{9E950DA2-262D-D71A-A59D-88893FD5AACA}"/>
              </a:ext>
            </a:extLst>
          </p:cNvPr>
          <p:cNvSpPr/>
          <p:nvPr/>
        </p:nvSpPr>
        <p:spPr>
          <a:xfrm>
            <a:off x="622299" y="5753589"/>
            <a:ext cx="1627476" cy="686967"/>
          </a:xfrm>
          <a:prstGeom prst="flowChartOnlineStorag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Own (meta)</a:t>
            </a:r>
            <a:b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store</a:t>
            </a:r>
          </a:p>
        </p:txBody>
      </p:sp>
      <p:sp>
        <p:nvSpPr>
          <p:cNvPr id="12" name="Flowchart: Stored Data 11">
            <a:extLst>
              <a:ext uri="{FF2B5EF4-FFF2-40B4-BE49-F238E27FC236}">
                <a16:creationId xmlns:a16="http://schemas.microsoft.com/office/drawing/2014/main" id="{EA5B91E8-FC79-B02F-22E7-EBA1723358C3}"/>
              </a:ext>
            </a:extLst>
          </p:cNvPr>
          <p:cNvSpPr/>
          <p:nvPr/>
        </p:nvSpPr>
        <p:spPr>
          <a:xfrm>
            <a:off x="10097006" y="5753590"/>
            <a:ext cx="1627476" cy="686967"/>
          </a:xfrm>
          <a:prstGeom prst="flowChartOnlineStorag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Own (meta)</a:t>
            </a:r>
            <a:b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store</a:t>
            </a:r>
          </a:p>
        </p:txBody>
      </p:sp>
    </p:spTree>
    <p:extLst>
      <p:ext uri="{BB962C8B-B14F-4D97-AF65-F5344CB8AC3E}">
        <p14:creationId xmlns:p14="http://schemas.microsoft.com/office/powerpoint/2010/main" val="2113171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3FDF-3B94-BD10-A51A-80D347CC9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44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2. How does OA Switchboard support publication cost transparency?</a:t>
            </a:r>
            <a:br>
              <a:rPr lang="en-GB" b="1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1:</a:t>
            </a:r>
            <a:r>
              <a:rPr lang="en-GB" dirty="0">
                <a:solidFill>
                  <a:schemeClr val="bg1"/>
                </a:solidFill>
              </a:rPr>
              <a:t> OA Switchboard P1-messages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2:</a:t>
            </a:r>
            <a:r>
              <a:rPr lang="en-GB" dirty="0">
                <a:solidFill>
                  <a:schemeClr val="bg1"/>
                </a:solidFill>
              </a:rPr>
              <a:t> Chase APC in the wild information from own researchers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3:</a:t>
            </a:r>
            <a:r>
              <a:rPr lang="en-GB" dirty="0">
                <a:solidFill>
                  <a:schemeClr val="bg1"/>
                </a:solidFill>
              </a:rPr>
              <a:t> Eligibility Enquiries (E1-E2 messages)</a:t>
            </a:r>
          </a:p>
        </p:txBody>
      </p:sp>
    </p:spTree>
    <p:extLst>
      <p:ext uri="{BB962C8B-B14F-4D97-AF65-F5344CB8AC3E}">
        <p14:creationId xmlns:p14="http://schemas.microsoft.com/office/powerpoint/2010/main" val="2177696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3FDF-3B94-BD10-A51A-80D347CC9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44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2. How does OA Switchboard support publication cost transparency?</a:t>
            </a:r>
            <a:br>
              <a:rPr lang="en-GB" b="1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1:</a:t>
            </a:r>
            <a:r>
              <a:rPr lang="en-GB" dirty="0">
                <a:solidFill>
                  <a:schemeClr val="bg1"/>
                </a:solidFill>
              </a:rPr>
              <a:t> OA Switchboard P1-messages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2:</a:t>
            </a:r>
            <a:r>
              <a:rPr lang="en-GB" dirty="0">
                <a:solidFill>
                  <a:schemeClr val="bg1"/>
                </a:solidFill>
              </a:rPr>
              <a:t> Chase APC in the wild information from own researchers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3:</a:t>
            </a:r>
            <a:r>
              <a:rPr lang="en-GB" dirty="0">
                <a:solidFill>
                  <a:schemeClr val="bg1"/>
                </a:solidFill>
              </a:rPr>
              <a:t> Eligibility Enquiries (E1-E2 messages)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568FB7-D737-0EC6-076D-4C716101CFAC}"/>
              </a:ext>
            </a:extLst>
          </p:cNvPr>
          <p:cNvSpPr/>
          <p:nvPr/>
        </p:nvSpPr>
        <p:spPr>
          <a:xfrm>
            <a:off x="569843" y="2252870"/>
            <a:ext cx="11012557" cy="117613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838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0B2BFC-AA42-4B4B-BD91-92E5C46F9F6E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Calibri Light" panose="020F0302020204030204"/>
              </a:rPr>
              <a:t>Ambition and intention of the P1-messages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9234E-CCCC-4035-851B-555CE6C28D87}"/>
              </a:ext>
            </a:extLst>
          </p:cNvPr>
          <p:cNvSpPr txBox="1"/>
          <p:nvPr/>
        </p:nvSpPr>
        <p:spPr>
          <a:xfrm>
            <a:off x="490330" y="1563758"/>
            <a:ext cx="1115833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</a:t>
            </a: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basic idea is that a P1-message is sent by the publisher upon </a:t>
            </a:r>
            <a:r>
              <a:rPr lang="en-GB" sz="2400" kern="0" dirty="0" err="1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VoR</a:t>
            </a: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 publication to the institution (or research funder) who picks up the publication charges.</a:t>
            </a:r>
            <a:b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</a:br>
            <a:endParaRPr lang="en-GB" sz="2400" kern="0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This ‘picking up the charges’ can be via: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a prior agreement (with or without information on article-level charges being relevant), or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via an individual article-level charge (</a:t>
            </a:r>
            <a:r>
              <a:rPr lang="en-GB" sz="2000" kern="0" dirty="0" err="1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i.c.</a:t>
            </a:r>
            <a:r>
              <a:rPr lang="en-GB" sz="20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 an APC)</a:t>
            </a:r>
          </a:p>
        </p:txBody>
      </p:sp>
    </p:spTree>
    <p:extLst>
      <p:ext uri="{BB962C8B-B14F-4D97-AF65-F5344CB8AC3E}">
        <p14:creationId xmlns:p14="http://schemas.microsoft.com/office/powerpoint/2010/main" val="1086021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FB52BF3-57EA-FE0D-08F0-0979D1315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783" y="5627754"/>
            <a:ext cx="6877050" cy="105727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D8D9493-870E-D124-2368-37BFE7E0E1B7}"/>
              </a:ext>
            </a:extLst>
          </p:cNvPr>
          <p:cNvSpPr/>
          <p:nvPr/>
        </p:nvSpPr>
        <p:spPr>
          <a:xfrm>
            <a:off x="3638550" y="5627754"/>
            <a:ext cx="3180522" cy="45517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16F60A-45E4-97AE-4653-37474CD73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20287"/>
            <a:ext cx="12192000" cy="3463126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DA8ECCDC-75EC-25FF-3DD1-2E61167F874D}"/>
              </a:ext>
            </a:extLst>
          </p:cNvPr>
          <p:cNvSpPr/>
          <p:nvPr/>
        </p:nvSpPr>
        <p:spPr>
          <a:xfrm>
            <a:off x="1364974" y="967407"/>
            <a:ext cx="1550504" cy="556591"/>
          </a:xfrm>
          <a:prstGeom prst="wedgeRoundRectCallout">
            <a:avLst>
              <a:gd name="adj1" fmla="val -82371"/>
              <a:gd name="adj2" fmla="val 288691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Label in online form (UI)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ED1B2CA7-AF0C-93F1-3BB8-5611C11F90A0}"/>
              </a:ext>
            </a:extLst>
          </p:cNvPr>
          <p:cNvSpPr/>
          <p:nvPr/>
        </p:nvSpPr>
        <p:spPr>
          <a:xfrm>
            <a:off x="3597965" y="1087256"/>
            <a:ext cx="1550504" cy="556591"/>
          </a:xfrm>
          <a:prstGeom prst="wedgeRoundRectCallout">
            <a:avLst>
              <a:gd name="adj1" fmla="val -63568"/>
              <a:gd name="adj2" fmla="val 217262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Field in JSON scheme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49A3C58C-F5E0-D738-CDD7-74D38C8829E0}"/>
              </a:ext>
            </a:extLst>
          </p:cNvPr>
          <p:cNvSpPr/>
          <p:nvPr/>
        </p:nvSpPr>
        <p:spPr>
          <a:xfrm>
            <a:off x="5830956" y="1147181"/>
            <a:ext cx="1550504" cy="556591"/>
          </a:xfrm>
          <a:prstGeom prst="wedgeRoundRectCallout">
            <a:avLst>
              <a:gd name="adj1" fmla="val -141346"/>
              <a:gd name="adj2" fmla="val 236310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Description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9C663759-7B86-677F-ECF4-7E24CC6F6FE9}"/>
              </a:ext>
            </a:extLst>
          </p:cNvPr>
          <p:cNvSpPr/>
          <p:nvPr/>
        </p:nvSpPr>
        <p:spPr>
          <a:xfrm>
            <a:off x="8063947" y="967407"/>
            <a:ext cx="1550504" cy="556591"/>
          </a:xfrm>
          <a:prstGeom prst="wedgeRoundRectCallout">
            <a:avLst>
              <a:gd name="adj1" fmla="val 7372"/>
              <a:gd name="adj2" fmla="val 264881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Type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48466C40-2052-260B-DB93-2C5BE4311774}"/>
              </a:ext>
            </a:extLst>
          </p:cNvPr>
          <p:cNvSpPr/>
          <p:nvPr/>
        </p:nvSpPr>
        <p:spPr>
          <a:xfrm>
            <a:off x="10429460" y="1087256"/>
            <a:ext cx="1550504" cy="556591"/>
          </a:xfrm>
          <a:prstGeom prst="wedgeRoundRectCallout">
            <a:avLst>
              <a:gd name="adj1" fmla="val 16774"/>
              <a:gd name="adj2" fmla="val 238690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Mandatory Y/N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C3E3F9-537D-BC4C-DD7B-954767E9F1C6}"/>
              </a:ext>
            </a:extLst>
          </p:cNvPr>
          <p:cNvSpPr txBox="1"/>
          <p:nvPr/>
        </p:nvSpPr>
        <p:spPr>
          <a:xfrm>
            <a:off x="132521" y="5982549"/>
            <a:ext cx="3597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Find this file and more via our FAQ</a:t>
            </a:r>
          </a:p>
          <a:p>
            <a:r>
              <a:rPr lang="en-GB" dirty="0"/>
              <a:t>on www.oaswitchboard.org/faq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204B549-CBF5-0128-9B18-83DBC1E6E27F}"/>
              </a:ext>
            </a:extLst>
          </p:cNvPr>
          <p:cNvSpPr txBox="1">
            <a:spLocks/>
          </p:cNvSpPr>
          <p:nvPr/>
        </p:nvSpPr>
        <p:spPr>
          <a:xfrm>
            <a:off x="838200" y="166345"/>
            <a:ext cx="10515600" cy="1325563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/>
              <a:t>OA Switchboard schema / protocol</a:t>
            </a:r>
            <a:br>
              <a:rPr lang="en-GB"/>
            </a:br>
            <a:br>
              <a:rPr lang="en-GB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7391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2D0313-9598-5C30-80FC-B095A0D46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327" y="0"/>
            <a:ext cx="827185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36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46D6EB-6142-EF74-60D6-1549194D6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205" y="0"/>
            <a:ext cx="62895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39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56EC0E-2726-3EC9-B094-83E334220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05" y="0"/>
            <a:ext cx="1020678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84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0B2BFC-AA42-4B4B-BD91-92E5C46F9F6E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Challenges we ran into...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9234E-CCCC-4035-851B-555CE6C28D87}"/>
              </a:ext>
            </a:extLst>
          </p:cNvPr>
          <p:cNvSpPr txBox="1"/>
          <p:nvPr/>
        </p:nvSpPr>
        <p:spPr>
          <a:xfrm>
            <a:off x="490330" y="1563758"/>
            <a:ext cx="111583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Two scenarios, different challenges, and how we deal with it: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kern="0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Prior Agreement: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A P1-message is sent by the publisher to the institution affiliated to the (relevant) author under whose deal the article is (most likely) charged.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It could very well be that the final settlement on this  is not (yet) available when the </a:t>
            </a:r>
            <a:r>
              <a:rPr lang="en-GB" kern="0" dirty="0" err="1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VoR</a:t>
            </a: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 is published.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Therefore the P1-message contains additional information to indicate the certainty of the article being </a:t>
            </a:r>
            <a:r>
              <a:rPr lang="en-GB" i="1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‘charged to’</a:t>
            </a: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 a prior agreement.</a:t>
            </a:r>
            <a:endParaRPr lang="en-GB" sz="2400" kern="0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7817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EE5AFAA-B614-58A5-1F24-534844B31BBE}"/>
              </a:ext>
            </a:extLst>
          </p:cNvPr>
          <p:cNvSpPr txBox="1"/>
          <p:nvPr/>
        </p:nvSpPr>
        <p:spPr>
          <a:xfrm>
            <a:off x="954157" y="265047"/>
            <a:ext cx="1000539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+mj-lt"/>
              </a:rPr>
              <a:t>Agenda</a:t>
            </a:r>
            <a:br>
              <a:rPr lang="en-GB" sz="4400" dirty="0">
                <a:solidFill>
                  <a:schemeClr val="bg1"/>
                </a:solidFill>
                <a:latin typeface="+mj-lt"/>
              </a:rPr>
            </a:br>
            <a:endParaRPr lang="en-GB" sz="4400" dirty="0">
              <a:solidFill>
                <a:schemeClr val="bg1"/>
              </a:solidFill>
              <a:latin typeface="+mj-lt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4000" dirty="0">
                <a:solidFill>
                  <a:schemeClr val="bg1"/>
                </a:solidFill>
                <a:latin typeface="+mj-lt"/>
              </a:rPr>
              <a:t>What is OA Switchboard?</a:t>
            </a:r>
            <a:br>
              <a:rPr lang="en-GB" sz="4000" dirty="0">
                <a:solidFill>
                  <a:schemeClr val="bg1"/>
                </a:solidFill>
                <a:latin typeface="+mj-lt"/>
              </a:rPr>
            </a:br>
            <a:endParaRPr lang="en-GB" sz="4000" dirty="0">
              <a:solidFill>
                <a:schemeClr val="bg1"/>
              </a:solidFill>
              <a:latin typeface="+mj-lt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4000" dirty="0">
                <a:solidFill>
                  <a:schemeClr val="bg1"/>
                </a:solidFill>
                <a:latin typeface="+mj-lt"/>
              </a:rPr>
              <a:t>How does OA Switchboard support publication cost transparency?</a:t>
            </a:r>
            <a:br>
              <a:rPr lang="en-GB" sz="4000" dirty="0">
                <a:solidFill>
                  <a:schemeClr val="bg1"/>
                </a:solidFill>
                <a:latin typeface="+mj-lt"/>
              </a:rPr>
            </a:br>
            <a:r>
              <a:rPr lang="en-GB" sz="4000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GB" sz="4000" dirty="0">
                <a:solidFill>
                  <a:schemeClr val="bg1"/>
                </a:solidFill>
                <a:latin typeface="+mj-lt"/>
              </a:rPr>
              <a:t>3 Scenarios</a:t>
            </a:r>
            <a:br>
              <a:rPr lang="en-GB" sz="4000" dirty="0">
                <a:solidFill>
                  <a:schemeClr val="bg1"/>
                </a:solidFill>
                <a:latin typeface="+mj-lt"/>
              </a:rPr>
            </a:br>
            <a:endParaRPr lang="en-GB" sz="4000" dirty="0">
              <a:solidFill>
                <a:schemeClr val="bg1"/>
              </a:solidFill>
              <a:latin typeface="+mj-lt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4000" dirty="0">
                <a:solidFill>
                  <a:schemeClr val="bg1"/>
                </a:solidFill>
                <a:latin typeface="+mj-lt"/>
              </a:rPr>
              <a:t>How to deal with the myriad of dashboards, systems and processes?</a:t>
            </a:r>
          </a:p>
        </p:txBody>
      </p:sp>
    </p:spTree>
    <p:extLst>
      <p:ext uri="{BB962C8B-B14F-4D97-AF65-F5344CB8AC3E}">
        <p14:creationId xmlns:p14="http://schemas.microsoft.com/office/powerpoint/2010/main" val="165886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0B2BFC-AA42-4B4B-BD91-92E5C46F9F6E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Challenges we ran into...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9234E-CCCC-4035-851B-555CE6C28D87}"/>
              </a:ext>
            </a:extLst>
          </p:cNvPr>
          <p:cNvSpPr txBox="1"/>
          <p:nvPr/>
        </p:nvSpPr>
        <p:spPr>
          <a:xfrm>
            <a:off x="490330" y="1563758"/>
            <a:ext cx="11158331" cy="4206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Two scenarios, different challenges, and how we deal with it: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kern="0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  <a:p>
            <a:pPr marL="342900" indent="-342900" rtl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No Prior Agreement: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A P1-message is sent by the publisher to the institution affiliated to the (relevant) author who has (most likely) picked up the article-level charges.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The article-level charges may have been invoiced to the author, or to the institution.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In case the author was invoiced, it could still be that the invoice was passed on to somebody else (e.g. a co-author or their institution), or that the invoice payment was split between the authors.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It could also be that the publisher’s system doesn’t have real-time or completed records on the invoicing when the </a:t>
            </a:r>
            <a:r>
              <a:rPr lang="en-GB" kern="0" dirty="0" err="1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VoR</a:t>
            </a: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 is published.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Therefore the P1-message contains additional information to indicate the certainty of the article being </a:t>
            </a:r>
            <a:r>
              <a:rPr lang="en-GB" i="1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‘charged to’</a:t>
            </a:r>
            <a:r>
              <a:rPr lang="en-GB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 the institution receiving the P1-message. </a:t>
            </a:r>
          </a:p>
        </p:txBody>
      </p:sp>
    </p:spTree>
    <p:extLst>
      <p:ext uri="{BB962C8B-B14F-4D97-AF65-F5344CB8AC3E}">
        <p14:creationId xmlns:p14="http://schemas.microsoft.com/office/powerpoint/2010/main" val="3543787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3FDF-3B94-BD10-A51A-80D347CC9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44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2. How does OA Switchboard support publication cost transparency?</a:t>
            </a:r>
            <a:br>
              <a:rPr lang="en-GB" b="1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1:</a:t>
            </a:r>
            <a:r>
              <a:rPr lang="en-GB" dirty="0">
                <a:solidFill>
                  <a:schemeClr val="bg1"/>
                </a:solidFill>
              </a:rPr>
              <a:t> OA Switchboard P1-messages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2:</a:t>
            </a:r>
            <a:r>
              <a:rPr lang="en-GB" dirty="0">
                <a:solidFill>
                  <a:schemeClr val="bg1"/>
                </a:solidFill>
              </a:rPr>
              <a:t> Chase APC in the wild information from own researchers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3:</a:t>
            </a:r>
            <a:r>
              <a:rPr lang="en-GB" dirty="0">
                <a:solidFill>
                  <a:schemeClr val="bg1"/>
                </a:solidFill>
              </a:rPr>
              <a:t> Eligibility Enquiries (E1-E2 messages)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568FB7-D737-0EC6-076D-4C716101CFAC}"/>
              </a:ext>
            </a:extLst>
          </p:cNvPr>
          <p:cNvSpPr/>
          <p:nvPr/>
        </p:nvSpPr>
        <p:spPr>
          <a:xfrm>
            <a:off x="569843" y="3485321"/>
            <a:ext cx="11012557" cy="1497496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023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8D35BA-8912-B169-0C96-975A9C110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68" y="1037657"/>
            <a:ext cx="11899193" cy="58163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9E65B73-9F9B-F1FB-2192-AC4138218175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wild idea we’ve explored with a few institutions in Germany:</a:t>
            </a:r>
          </a:p>
        </p:txBody>
      </p:sp>
    </p:spTree>
    <p:extLst>
      <p:ext uri="{BB962C8B-B14F-4D97-AF65-F5344CB8AC3E}">
        <p14:creationId xmlns:p14="http://schemas.microsoft.com/office/powerpoint/2010/main" val="1843916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8005AC-4701-463B-7411-C31B975BF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452"/>
            <a:ext cx="12170535" cy="66790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02BA221-D56A-B845-C1AA-6F5B15706AE3}"/>
              </a:ext>
            </a:extLst>
          </p:cNvPr>
          <p:cNvSpPr/>
          <p:nvPr/>
        </p:nvSpPr>
        <p:spPr>
          <a:xfrm>
            <a:off x="11993217" y="0"/>
            <a:ext cx="583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631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243F86-C782-2E3B-1C6A-A819E4917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5" y="410817"/>
            <a:ext cx="12103841" cy="60694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9CCE2F-C84D-FEE2-E7E4-08B7DC4585FE}"/>
              </a:ext>
            </a:extLst>
          </p:cNvPr>
          <p:cNvSpPr/>
          <p:nvPr/>
        </p:nvSpPr>
        <p:spPr>
          <a:xfrm>
            <a:off x="11993217" y="0"/>
            <a:ext cx="5830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427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B16913-92F5-FBD4-3BDD-B927F9450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12" y="168760"/>
            <a:ext cx="12197812" cy="652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84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3FDF-3B94-BD10-A51A-80D347CC9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44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2. How does OA Switchboard support publication cost transparency?</a:t>
            </a:r>
            <a:br>
              <a:rPr lang="en-GB" b="1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1:</a:t>
            </a:r>
            <a:r>
              <a:rPr lang="en-GB" dirty="0">
                <a:solidFill>
                  <a:schemeClr val="bg1"/>
                </a:solidFill>
              </a:rPr>
              <a:t> OA Switchboard P1-messages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2:</a:t>
            </a:r>
            <a:r>
              <a:rPr lang="en-GB" dirty="0">
                <a:solidFill>
                  <a:schemeClr val="bg1"/>
                </a:solidFill>
              </a:rPr>
              <a:t> Chase APC in the wild information from own researchers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b="1" u="sng" dirty="0">
                <a:solidFill>
                  <a:schemeClr val="bg1"/>
                </a:solidFill>
              </a:rPr>
              <a:t>Scenario 3:</a:t>
            </a:r>
            <a:r>
              <a:rPr lang="en-GB" dirty="0">
                <a:solidFill>
                  <a:schemeClr val="bg1"/>
                </a:solidFill>
              </a:rPr>
              <a:t> Eligibility Enquiries (E1-E2 messages)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568FB7-D737-0EC6-076D-4C716101CFAC}"/>
              </a:ext>
            </a:extLst>
          </p:cNvPr>
          <p:cNvSpPr/>
          <p:nvPr/>
        </p:nvSpPr>
        <p:spPr>
          <a:xfrm>
            <a:off x="569843" y="5049082"/>
            <a:ext cx="11012557" cy="117613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933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0B2BFC-AA42-4B4B-BD91-92E5C46F9F6E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more structural solution: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pre-publication eligibility enquiries (E1-E2 messages)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9234E-CCCC-4035-851B-555CE6C28D87}"/>
              </a:ext>
            </a:extLst>
          </p:cNvPr>
          <p:cNvSpPr txBox="1"/>
          <p:nvPr/>
        </p:nvSpPr>
        <p:spPr>
          <a:xfrm>
            <a:off x="490330" y="1563758"/>
            <a:ext cx="114763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between the publisher and the (corresponding) author’s institution during the editorial process: 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“Are you able/willing to pick up the charges?”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Get the invoice to the institution directly, not to the author</a:t>
            </a:r>
            <a:b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</a:b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(and have that information in the publisher billing system)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 the P1-message (publication notification with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VoR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metadata) on this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kern="0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95503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0B2BFC-AA42-4B4B-BD91-92E5C46F9F6E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more structural </a:t>
            </a: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solution: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pre-publication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eligibility enquiries (E1-E2 messages)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9234E-CCCC-4035-851B-555CE6C28D87}"/>
              </a:ext>
            </a:extLst>
          </p:cNvPr>
          <p:cNvSpPr txBox="1"/>
          <p:nvPr/>
        </p:nvSpPr>
        <p:spPr>
          <a:xfrm>
            <a:off x="490330" y="1563758"/>
            <a:ext cx="1147638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between the publisher and the (corresponding) author’s institution during the editorial process: 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“Are you able/willing to pick up the charges?”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Get the invoice to the institution directly, not to the author</a:t>
            </a:r>
            <a:b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</a:b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(and have that information in the publisher billing system)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 the P1-message (publication notification with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VoR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metadata) on this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kern="0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Benefits: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Relieve the author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  <a:sym typeface="Wingdings" panose="05000000000000000000" pitchFamily="2" charset="2"/>
              </a:rPr>
              <a:t>Get the invoice done correctly first time around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Efficient payment process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  <a:sym typeface="Wingdings" panose="05000000000000000000" pitchFamily="2" charset="2"/>
              </a:rPr>
              <a:t>Have correct and completer metadata in the P1-message  in the </a:t>
            </a:r>
            <a:r>
              <a:rPr lang="en-GB" sz="2400" kern="0" dirty="0" err="1">
                <a:solidFill>
                  <a:srgbClr val="ED7D31">
                    <a:lumMod val="75000"/>
                  </a:srgbClr>
                </a:solidFill>
                <a:latin typeface="Calibri" panose="020F0502020204030204"/>
                <a:sym typeface="Wingdings" panose="05000000000000000000" pitchFamily="2" charset="2"/>
              </a:rPr>
              <a:t>openCost</a:t>
            </a:r>
            <a:r>
              <a:rPr lang="en-GB" sz="2400" kern="0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  <a:sym typeface="Wingdings" panose="05000000000000000000" pitchFamily="2" charset="2"/>
              </a:rPr>
              <a:t> database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Reduces the need to investigate APCs in the wild</a:t>
            </a:r>
          </a:p>
        </p:txBody>
      </p:sp>
    </p:spTree>
    <p:extLst>
      <p:ext uri="{BB962C8B-B14F-4D97-AF65-F5344CB8AC3E}">
        <p14:creationId xmlns:p14="http://schemas.microsoft.com/office/powerpoint/2010/main" val="15095459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C195C-BE4E-B55D-0A35-E0455DF6C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90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3. How to deal with the myriad of dashboards, systems and processes?</a:t>
            </a:r>
          </a:p>
        </p:txBody>
      </p:sp>
    </p:spTree>
    <p:extLst>
      <p:ext uri="{BB962C8B-B14F-4D97-AF65-F5344CB8AC3E}">
        <p14:creationId xmlns:p14="http://schemas.microsoft.com/office/powerpoint/2010/main" val="4080594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C195C-BE4E-B55D-0A35-E0455DF6C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90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1. What is OA Switchboard?</a:t>
            </a:r>
          </a:p>
        </p:txBody>
      </p:sp>
    </p:spTree>
    <p:extLst>
      <p:ext uri="{BB962C8B-B14F-4D97-AF65-F5344CB8AC3E}">
        <p14:creationId xmlns:p14="http://schemas.microsoft.com/office/powerpoint/2010/main" val="562393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EBDF84-2648-8B42-4606-721615756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9826F-158C-416B-8A56-6F00D48BC1AD}" type="slidenum">
              <a:rPr kumimoji="0" lang="en-IN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IN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D4BBFD-6C8C-00F3-6762-B042F8CF2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36" y="256434"/>
            <a:ext cx="11918928" cy="581126"/>
          </a:xfrm>
        </p:spPr>
        <p:txBody>
          <a:bodyPr/>
          <a:lstStyle/>
          <a:p>
            <a:pPr marL="0"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dirty="0">
                <a:solidFill>
                  <a:srgbClr val="FF8932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USE CASE 1: PUBLICATION NOTIFICATION AND REPORTING</a:t>
            </a:r>
            <a:br>
              <a:rPr lang="en-US" sz="1400" dirty="0">
                <a:solidFill>
                  <a:srgbClr val="FF8932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</a:br>
            <a:r>
              <a:rPr lang="en-US" sz="1400" dirty="0">
                <a:solidFill>
                  <a:srgbClr val="FF8932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Institution to retrieve metadata and reports from multiple sources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AE97C96-4E99-00E9-CC18-136475B54CE0}"/>
              </a:ext>
            </a:extLst>
          </p:cNvPr>
          <p:cNvSpPr/>
          <p:nvPr/>
        </p:nvSpPr>
        <p:spPr>
          <a:xfrm>
            <a:off x="3182118" y="5882538"/>
            <a:ext cx="5118642" cy="4592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Publishers without a portal or data feed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FA0941-C3AE-7807-94FC-51AC6F124830}"/>
              </a:ext>
            </a:extLst>
          </p:cNvPr>
          <p:cNvGrpSpPr/>
          <p:nvPr/>
        </p:nvGrpSpPr>
        <p:grpSpPr>
          <a:xfrm>
            <a:off x="4753246" y="2493055"/>
            <a:ext cx="1974308" cy="1974302"/>
            <a:chOff x="4985293" y="2441849"/>
            <a:chExt cx="1974308" cy="1974302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9BA7CFBD-8D52-9D4B-0DAB-CC4D60B55780}"/>
                </a:ext>
              </a:extLst>
            </p:cNvPr>
            <p:cNvSpPr/>
            <p:nvPr/>
          </p:nvSpPr>
          <p:spPr>
            <a:xfrm>
              <a:off x="4985293" y="2441849"/>
              <a:ext cx="1974308" cy="1974302"/>
            </a:xfrm>
            <a:prstGeom prst="ellipse">
              <a:avLst/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8C79BC4-8131-D652-DA0E-5123C717D33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06395" y="2709886"/>
              <a:ext cx="1132104" cy="1301068"/>
              <a:chOff x="5638800" y="2900362"/>
              <a:chExt cx="918972" cy="1056131"/>
            </a:xfrm>
          </p:grpSpPr>
          <p:grpSp>
            <p:nvGrpSpPr>
              <p:cNvPr id="6" name="Graphic 365">
                <a:extLst>
                  <a:ext uri="{FF2B5EF4-FFF2-40B4-BE49-F238E27FC236}">
                    <a16:creationId xmlns:a16="http://schemas.microsoft.com/office/drawing/2014/main" id="{C4DDFC9E-4D00-C461-46BE-F9F5AA2E9714}"/>
                  </a:ext>
                </a:extLst>
              </p:cNvPr>
              <p:cNvGrpSpPr/>
              <p:nvPr/>
            </p:nvGrpSpPr>
            <p:grpSpPr>
              <a:xfrm>
                <a:off x="5642229" y="3197542"/>
                <a:ext cx="773810" cy="685799"/>
                <a:chOff x="5642229" y="3197542"/>
                <a:chExt cx="773810" cy="685799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C4E03C2F-ACE2-82CA-711E-F6AE396536DF}"/>
                    </a:ext>
                  </a:extLst>
                </p:cNvPr>
                <p:cNvSpPr/>
                <p:nvPr/>
              </p:nvSpPr>
              <p:spPr>
                <a:xfrm>
                  <a:off x="5663946" y="3368992"/>
                  <a:ext cx="730377" cy="514350"/>
                </a:xfrm>
                <a:custGeom>
                  <a:avLst/>
                  <a:gdLst>
                    <a:gd name="connsiteX0" fmla="*/ 0 w 730377"/>
                    <a:gd name="connsiteY0" fmla="*/ 0 h 514350"/>
                    <a:gd name="connsiteX1" fmla="*/ 730377 w 730377"/>
                    <a:gd name="connsiteY1" fmla="*/ 0 h 514350"/>
                    <a:gd name="connsiteX2" fmla="*/ 730377 w 730377"/>
                    <a:gd name="connsiteY2" fmla="*/ 514350 h 514350"/>
                    <a:gd name="connsiteX3" fmla="*/ 0 w 730377"/>
                    <a:gd name="connsiteY3" fmla="*/ 514350 h 514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0377" h="514350">
                      <a:moveTo>
                        <a:pt x="0" y="0"/>
                      </a:moveTo>
                      <a:lnTo>
                        <a:pt x="730377" y="0"/>
                      </a:lnTo>
                      <a:lnTo>
                        <a:pt x="730377" y="514350"/>
                      </a:lnTo>
                      <a:lnTo>
                        <a:pt x="0" y="5143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92FF8700-7900-1CD3-46A9-88F267595D97}"/>
                    </a:ext>
                  </a:extLst>
                </p:cNvPr>
                <p:cNvSpPr/>
                <p:nvPr/>
              </p:nvSpPr>
              <p:spPr>
                <a:xfrm>
                  <a:off x="5642229" y="3197542"/>
                  <a:ext cx="773810" cy="130873"/>
                </a:xfrm>
                <a:custGeom>
                  <a:avLst/>
                  <a:gdLst>
                    <a:gd name="connsiteX0" fmla="*/ 393478 w 773810"/>
                    <a:gd name="connsiteY0" fmla="*/ 1810 h 130873"/>
                    <a:gd name="connsiteX1" fmla="*/ 386906 w 773810"/>
                    <a:gd name="connsiteY1" fmla="*/ 0 h 130873"/>
                    <a:gd name="connsiteX2" fmla="*/ 380333 w 773810"/>
                    <a:gd name="connsiteY2" fmla="*/ 1810 h 130873"/>
                    <a:gd name="connsiteX3" fmla="*/ 0 w 773810"/>
                    <a:gd name="connsiteY3" fmla="*/ 109347 h 130873"/>
                    <a:gd name="connsiteX4" fmla="*/ 6572 w 773810"/>
                    <a:gd name="connsiteY4" fmla="*/ 130873 h 130873"/>
                    <a:gd name="connsiteX5" fmla="*/ 767239 w 773810"/>
                    <a:gd name="connsiteY5" fmla="*/ 130873 h 130873"/>
                    <a:gd name="connsiteX6" fmla="*/ 773811 w 773810"/>
                    <a:gd name="connsiteY6" fmla="*/ 109347 h 130873"/>
                    <a:gd name="connsiteX7" fmla="*/ 393478 w 773810"/>
                    <a:gd name="connsiteY7" fmla="*/ 1810 h 130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73810" h="130873">
                      <a:moveTo>
                        <a:pt x="393478" y="1810"/>
                      </a:moveTo>
                      <a:lnTo>
                        <a:pt x="386906" y="0"/>
                      </a:lnTo>
                      <a:lnTo>
                        <a:pt x="380333" y="1810"/>
                      </a:lnTo>
                      <a:lnTo>
                        <a:pt x="0" y="109347"/>
                      </a:lnTo>
                      <a:lnTo>
                        <a:pt x="6572" y="130873"/>
                      </a:lnTo>
                      <a:lnTo>
                        <a:pt x="767239" y="130873"/>
                      </a:lnTo>
                      <a:lnTo>
                        <a:pt x="773811" y="109347"/>
                      </a:lnTo>
                      <a:lnTo>
                        <a:pt x="393478" y="1810"/>
                      </a:lnTo>
                      <a:close/>
                    </a:path>
                  </a:pathLst>
                </a:custGeom>
                <a:solidFill>
                  <a:srgbClr val="128BD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F67D8EB-DAC5-A1AA-662F-199472D87FB4}"/>
                  </a:ext>
                </a:extLst>
              </p:cNvPr>
              <p:cNvSpPr/>
              <p:nvPr/>
            </p:nvSpPr>
            <p:spPr>
              <a:xfrm>
                <a:off x="6033135" y="2925508"/>
                <a:ext cx="109727" cy="72008"/>
              </a:xfrm>
              <a:custGeom>
                <a:avLst/>
                <a:gdLst>
                  <a:gd name="connsiteX0" fmla="*/ 109728 w 109727"/>
                  <a:gd name="connsiteY0" fmla="*/ 72009 h 72008"/>
                  <a:gd name="connsiteX1" fmla="*/ 0 w 109727"/>
                  <a:gd name="connsiteY1" fmla="*/ 72009 h 72008"/>
                  <a:gd name="connsiteX2" fmla="*/ 0 w 109727"/>
                  <a:gd name="connsiteY2" fmla="*/ 0 h 72008"/>
                  <a:gd name="connsiteX3" fmla="*/ 109728 w 109727"/>
                  <a:gd name="connsiteY3" fmla="*/ 0 h 72008"/>
                  <a:gd name="connsiteX4" fmla="*/ 79153 w 109727"/>
                  <a:gd name="connsiteY4" fmla="*/ 36005 h 72008"/>
                  <a:gd name="connsiteX5" fmla="*/ 109728 w 109727"/>
                  <a:gd name="connsiteY5" fmla="*/ 72009 h 72008"/>
                  <a:gd name="connsiteX6" fmla="*/ 109728 w 109727"/>
                  <a:gd name="connsiteY6" fmla="*/ 72009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727" h="72008">
                    <a:moveTo>
                      <a:pt x="109728" y="72009"/>
                    </a:moveTo>
                    <a:lnTo>
                      <a:pt x="0" y="72009"/>
                    </a:lnTo>
                    <a:lnTo>
                      <a:pt x="0" y="0"/>
                    </a:lnTo>
                    <a:lnTo>
                      <a:pt x="109728" y="0"/>
                    </a:lnTo>
                    <a:lnTo>
                      <a:pt x="79153" y="36005"/>
                    </a:lnTo>
                    <a:lnTo>
                      <a:pt x="109728" y="72009"/>
                    </a:lnTo>
                    <a:lnTo>
                      <a:pt x="109728" y="72009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938B0056-2EC7-BB4D-C76D-ADCA61AD76CC}"/>
                  </a:ext>
                </a:extLst>
              </p:cNvPr>
              <p:cNvSpPr/>
              <p:nvPr/>
            </p:nvSpPr>
            <p:spPr>
              <a:xfrm>
                <a:off x="6033135" y="2960941"/>
                <a:ext cx="109727" cy="36575"/>
              </a:xfrm>
              <a:custGeom>
                <a:avLst/>
                <a:gdLst>
                  <a:gd name="connsiteX0" fmla="*/ 109728 w 109727"/>
                  <a:gd name="connsiteY0" fmla="*/ 36576 h 36575"/>
                  <a:gd name="connsiteX1" fmla="*/ 0 w 109727"/>
                  <a:gd name="connsiteY1" fmla="*/ 36576 h 36575"/>
                  <a:gd name="connsiteX2" fmla="*/ 0 w 109727"/>
                  <a:gd name="connsiteY2" fmla="*/ 0 h 36575"/>
                  <a:gd name="connsiteX3" fmla="*/ 79153 w 109727"/>
                  <a:gd name="connsiteY3" fmla="*/ 0 h 36575"/>
                  <a:gd name="connsiteX4" fmla="*/ 109728 w 109727"/>
                  <a:gd name="connsiteY4" fmla="*/ 36576 h 36575"/>
                  <a:gd name="connsiteX5" fmla="*/ 109728 w 109727"/>
                  <a:gd name="connsiteY5" fmla="*/ 36576 h 36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9727" h="36575">
                    <a:moveTo>
                      <a:pt x="109728" y="36576"/>
                    </a:moveTo>
                    <a:lnTo>
                      <a:pt x="0" y="36576"/>
                    </a:lnTo>
                    <a:lnTo>
                      <a:pt x="0" y="0"/>
                    </a:lnTo>
                    <a:lnTo>
                      <a:pt x="79153" y="0"/>
                    </a:lnTo>
                    <a:lnTo>
                      <a:pt x="109728" y="36576"/>
                    </a:lnTo>
                    <a:lnTo>
                      <a:pt x="109728" y="36576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30E75F6-FC80-6C7E-6C73-93F7931C26DE}"/>
                  </a:ext>
                </a:extLst>
              </p:cNvPr>
              <p:cNvSpPr/>
              <p:nvPr/>
            </p:nvSpPr>
            <p:spPr>
              <a:xfrm>
                <a:off x="6022847" y="2900362"/>
                <a:ext cx="18288" cy="154305"/>
              </a:xfrm>
              <a:custGeom>
                <a:avLst/>
                <a:gdLst>
                  <a:gd name="connsiteX0" fmla="*/ 9144 w 18288"/>
                  <a:gd name="connsiteY0" fmla="*/ 154305 h 154305"/>
                  <a:gd name="connsiteX1" fmla="*/ 0 w 18288"/>
                  <a:gd name="connsiteY1" fmla="*/ 144113 h 154305"/>
                  <a:gd name="connsiteX2" fmla="*/ 0 w 18288"/>
                  <a:gd name="connsiteY2" fmla="*/ 10192 h 154305"/>
                  <a:gd name="connsiteX3" fmla="*/ 9144 w 18288"/>
                  <a:gd name="connsiteY3" fmla="*/ 0 h 154305"/>
                  <a:gd name="connsiteX4" fmla="*/ 18288 w 18288"/>
                  <a:gd name="connsiteY4" fmla="*/ 10192 h 154305"/>
                  <a:gd name="connsiteX5" fmla="*/ 18288 w 18288"/>
                  <a:gd name="connsiteY5" fmla="*/ 144113 h 154305"/>
                  <a:gd name="connsiteX6" fmla="*/ 9144 w 18288"/>
                  <a:gd name="connsiteY6" fmla="*/ 154305 h 154305"/>
                  <a:gd name="connsiteX7" fmla="*/ 9144 w 18288"/>
                  <a:gd name="connsiteY7" fmla="*/ 154305 h 154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88" h="154305">
                    <a:moveTo>
                      <a:pt x="9144" y="154305"/>
                    </a:moveTo>
                    <a:cubicBezTo>
                      <a:pt x="3905" y="154305"/>
                      <a:pt x="0" y="149924"/>
                      <a:pt x="0" y="144113"/>
                    </a:cubicBezTo>
                    <a:lnTo>
                      <a:pt x="0" y="10192"/>
                    </a:lnTo>
                    <a:cubicBezTo>
                      <a:pt x="0" y="4382"/>
                      <a:pt x="3905" y="0"/>
                      <a:pt x="9144" y="0"/>
                    </a:cubicBezTo>
                    <a:cubicBezTo>
                      <a:pt x="14383" y="0"/>
                      <a:pt x="18288" y="4382"/>
                      <a:pt x="18288" y="10192"/>
                    </a:cubicBezTo>
                    <a:lnTo>
                      <a:pt x="18288" y="144113"/>
                    </a:lnTo>
                    <a:cubicBezTo>
                      <a:pt x="18288" y="149447"/>
                      <a:pt x="14383" y="154305"/>
                      <a:pt x="9144" y="154305"/>
                    </a:cubicBezTo>
                    <a:lnTo>
                      <a:pt x="9144" y="154305"/>
                    </a:lnTo>
                    <a:close/>
                  </a:path>
                </a:pathLst>
              </a:custGeom>
              <a:solidFill>
                <a:srgbClr val="CCB7A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grpSp>
            <p:nvGrpSpPr>
              <p:cNvPr id="11" name="Graphic 365">
                <a:extLst>
                  <a:ext uri="{FF2B5EF4-FFF2-40B4-BE49-F238E27FC236}">
                    <a16:creationId xmlns:a16="http://schemas.microsoft.com/office/drawing/2014/main" id="{7B8DB609-3DA7-2BE1-9F69-E7989E09FE5B}"/>
                  </a:ext>
                </a:extLst>
              </p:cNvPr>
              <p:cNvGrpSpPr/>
              <p:nvPr/>
            </p:nvGrpSpPr>
            <p:grpSpPr>
              <a:xfrm>
                <a:off x="5638800" y="3059905"/>
                <a:ext cx="780668" cy="880681"/>
                <a:chOff x="5638800" y="3059905"/>
                <a:chExt cx="780668" cy="880681"/>
              </a:xfrm>
              <a:solidFill>
                <a:srgbClr val="0070C0"/>
              </a:solidFill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71934C62-616E-6C44-9CE5-026629465F02}"/>
                    </a:ext>
                  </a:extLst>
                </p:cNvPr>
                <p:cNvSpPr/>
                <p:nvPr/>
              </p:nvSpPr>
              <p:spPr>
                <a:xfrm>
                  <a:off x="5638800" y="3114007"/>
                  <a:ext cx="780668" cy="826579"/>
                </a:xfrm>
                <a:custGeom>
                  <a:avLst/>
                  <a:gdLst>
                    <a:gd name="connsiteX0" fmla="*/ 767144 w 780668"/>
                    <a:gd name="connsiteY0" fmla="*/ 769334 h 826579"/>
                    <a:gd name="connsiteX1" fmla="*/ 492633 w 780668"/>
                    <a:gd name="connsiteY1" fmla="*/ 769334 h 826579"/>
                    <a:gd name="connsiteX2" fmla="*/ 492633 w 780668"/>
                    <a:gd name="connsiteY2" fmla="*/ 269843 h 826579"/>
                    <a:gd name="connsiteX3" fmla="*/ 762857 w 780668"/>
                    <a:gd name="connsiteY3" fmla="*/ 269843 h 826579"/>
                    <a:gd name="connsiteX4" fmla="*/ 777240 w 780668"/>
                    <a:gd name="connsiteY4" fmla="*/ 241268 h 826579"/>
                    <a:gd name="connsiteX5" fmla="*/ 762857 w 780668"/>
                    <a:gd name="connsiteY5" fmla="*/ 212693 h 826579"/>
                    <a:gd name="connsiteX6" fmla="*/ 501015 w 780668"/>
                    <a:gd name="connsiteY6" fmla="*/ 212693 h 826579"/>
                    <a:gd name="connsiteX7" fmla="*/ 501015 w 780668"/>
                    <a:gd name="connsiteY7" fmla="*/ 111823 h 826579"/>
                    <a:gd name="connsiteX8" fmla="*/ 391859 w 780668"/>
                    <a:gd name="connsiteY8" fmla="*/ 0 h 826579"/>
                    <a:gd name="connsiteX9" fmla="*/ 282702 w 780668"/>
                    <a:gd name="connsiteY9" fmla="*/ 111823 h 826579"/>
                    <a:gd name="connsiteX10" fmla="*/ 282702 w 780668"/>
                    <a:gd name="connsiteY10" fmla="*/ 212693 h 826579"/>
                    <a:gd name="connsiteX11" fmla="*/ 17812 w 780668"/>
                    <a:gd name="connsiteY11" fmla="*/ 212693 h 826579"/>
                    <a:gd name="connsiteX12" fmla="*/ 3429 w 780668"/>
                    <a:gd name="connsiteY12" fmla="*/ 241268 h 826579"/>
                    <a:gd name="connsiteX13" fmla="*/ 17812 w 780668"/>
                    <a:gd name="connsiteY13" fmla="*/ 269843 h 826579"/>
                    <a:gd name="connsiteX14" fmla="*/ 288036 w 780668"/>
                    <a:gd name="connsiteY14" fmla="*/ 269843 h 826579"/>
                    <a:gd name="connsiteX15" fmla="*/ 288036 w 780668"/>
                    <a:gd name="connsiteY15" fmla="*/ 769334 h 826579"/>
                    <a:gd name="connsiteX16" fmla="*/ 13526 w 780668"/>
                    <a:gd name="connsiteY16" fmla="*/ 769334 h 826579"/>
                    <a:gd name="connsiteX17" fmla="*/ 0 w 780668"/>
                    <a:gd name="connsiteY17" fmla="*/ 782955 h 826579"/>
                    <a:gd name="connsiteX18" fmla="*/ 0 w 780668"/>
                    <a:gd name="connsiteY18" fmla="*/ 812959 h 826579"/>
                    <a:gd name="connsiteX19" fmla="*/ 13526 w 780668"/>
                    <a:gd name="connsiteY19" fmla="*/ 826580 h 826579"/>
                    <a:gd name="connsiteX20" fmla="*/ 767144 w 780668"/>
                    <a:gd name="connsiteY20" fmla="*/ 826580 h 826579"/>
                    <a:gd name="connsiteX21" fmla="*/ 780669 w 780668"/>
                    <a:gd name="connsiteY21" fmla="*/ 812959 h 826579"/>
                    <a:gd name="connsiteX22" fmla="*/ 780669 w 780668"/>
                    <a:gd name="connsiteY22" fmla="*/ 782955 h 826579"/>
                    <a:gd name="connsiteX23" fmla="*/ 767144 w 780668"/>
                    <a:gd name="connsiteY23" fmla="*/ 769334 h 826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80668" h="826579">
                      <a:moveTo>
                        <a:pt x="767144" y="769334"/>
                      </a:moveTo>
                      <a:lnTo>
                        <a:pt x="492633" y="769334"/>
                      </a:lnTo>
                      <a:lnTo>
                        <a:pt x="492633" y="269843"/>
                      </a:lnTo>
                      <a:lnTo>
                        <a:pt x="762857" y="269843"/>
                      </a:lnTo>
                      <a:cubicBezTo>
                        <a:pt x="770858" y="269843"/>
                        <a:pt x="777240" y="257175"/>
                        <a:pt x="777240" y="241268"/>
                      </a:cubicBezTo>
                      <a:cubicBezTo>
                        <a:pt x="777240" y="225362"/>
                        <a:pt x="770858" y="212693"/>
                        <a:pt x="762857" y="212693"/>
                      </a:cubicBezTo>
                      <a:lnTo>
                        <a:pt x="501015" y="212693"/>
                      </a:lnTo>
                      <a:lnTo>
                        <a:pt x="501015" y="111823"/>
                      </a:lnTo>
                      <a:lnTo>
                        <a:pt x="391859" y="0"/>
                      </a:lnTo>
                      <a:lnTo>
                        <a:pt x="282702" y="111823"/>
                      </a:lnTo>
                      <a:lnTo>
                        <a:pt x="282702" y="212693"/>
                      </a:lnTo>
                      <a:lnTo>
                        <a:pt x="17812" y="212693"/>
                      </a:lnTo>
                      <a:cubicBezTo>
                        <a:pt x="9811" y="212693"/>
                        <a:pt x="3429" y="225362"/>
                        <a:pt x="3429" y="241268"/>
                      </a:cubicBezTo>
                      <a:cubicBezTo>
                        <a:pt x="3810" y="257175"/>
                        <a:pt x="10192" y="269843"/>
                        <a:pt x="17812" y="269843"/>
                      </a:cubicBezTo>
                      <a:lnTo>
                        <a:pt x="288036" y="269843"/>
                      </a:lnTo>
                      <a:lnTo>
                        <a:pt x="288036" y="769334"/>
                      </a:lnTo>
                      <a:lnTo>
                        <a:pt x="13526" y="769334"/>
                      </a:lnTo>
                      <a:cubicBezTo>
                        <a:pt x="6001" y="769334"/>
                        <a:pt x="0" y="775335"/>
                        <a:pt x="0" y="782955"/>
                      </a:cubicBezTo>
                      <a:lnTo>
                        <a:pt x="0" y="812959"/>
                      </a:lnTo>
                      <a:cubicBezTo>
                        <a:pt x="0" y="820579"/>
                        <a:pt x="6001" y="826580"/>
                        <a:pt x="13526" y="826580"/>
                      </a:cubicBezTo>
                      <a:lnTo>
                        <a:pt x="767144" y="826580"/>
                      </a:lnTo>
                      <a:cubicBezTo>
                        <a:pt x="774668" y="826580"/>
                        <a:pt x="780669" y="820579"/>
                        <a:pt x="780669" y="812959"/>
                      </a:cubicBezTo>
                      <a:lnTo>
                        <a:pt x="780669" y="782955"/>
                      </a:lnTo>
                      <a:cubicBezTo>
                        <a:pt x="780669" y="775335"/>
                        <a:pt x="774668" y="769334"/>
                        <a:pt x="767144" y="769334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296D2BDB-F707-B7AE-8A88-9143EBAEB6B4}"/>
                    </a:ext>
                  </a:extLst>
                </p:cNvPr>
                <p:cNvSpPr/>
                <p:nvPr/>
              </p:nvSpPr>
              <p:spPr>
                <a:xfrm>
                  <a:off x="5877972" y="3059905"/>
                  <a:ext cx="305561" cy="171831"/>
                </a:xfrm>
                <a:custGeom>
                  <a:avLst/>
                  <a:gdLst>
                    <a:gd name="connsiteX0" fmla="*/ 152781 w 305561"/>
                    <a:gd name="connsiteY0" fmla="*/ 32194 h 171831"/>
                    <a:gd name="connsiteX1" fmla="*/ 289179 w 305561"/>
                    <a:gd name="connsiteY1" fmla="*/ 171831 h 171831"/>
                    <a:gd name="connsiteX2" fmla="*/ 305562 w 305561"/>
                    <a:gd name="connsiteY2" fmla="*/ 156877 h 171831"/>
                    <a:gd name="connsiteX3" fmla="*/ 152781 w 305561"/>
                    <a:gd name="connsiteY3" fmla="*/ 0 h 171831"/>
                    <a:gd name="connsiteX4" fmla="*/ 0 w 305561"/>
                    <a:gd name="connsiteY4" fmla="*/ 156877 h 171831"/>
                    <a:gd name="connsiteX5" fmla="*/ 16383 w 305561"/>
                    <a:gd name="connsiteY5" fmla="*/ 171831 h 171831"/>
                    <a:gd name="connsiteX6" fmla="*/ 152781 w 305561"/>
                    <a:gd name="connsiteY6" fmla="*/ 32194 h 171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05561" h="171831">
                      <a:moveTo>
                        <a:pt x="152781" y="32194"/>
                      </a:moveTo>
                      <a:lnTo>
                        <a:pt x="289179" y="171831"/>
                      </a:lnTo>
                      <a:lnTo>
                        <a:pt x="305562" y="156877"/>
                      </a:lnTo>
                      <a:lnTo>
                        <a:pt x="152781" y="0"/>
                      </a:lnTo>
                      <a:lnTo>
                        <a:pt x="0" y="156877"/>
                      </a:lnTo>
                      <a:lnTo>
                        <a:pt x="16383" y="171831"/>
                      </a:lnTo>
                      <a:lnTo>
                        <a:pt x="152781" y="32194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" name="Graphic 365">
                <a:extLst>
                  <a:ext uri="{FF2B5EF4-FFF2-40B4-BE49-F238E27FC236}">
                    <a16:creationId xmlns:a16="http://schemas.microsoft.com/office/drawing/2014/main" id="{9D84D050-6BA8-B476-24B7-21A0E369BD8B}"/>
                  </a:ext>
                </a:extLst>
              </p:cNvPr>
              <p:cNvGrpSpPr/>
              <p:nvPr/>
            </p:nvGrpSpPr>
            <p:grpSpPr>
              <a:xfrm>
                <a:off x="5966555" y="3165061"/>
                <a:ext cx="124396" cy="123634"/>
                <a:chOff x="5966555" y="3165061"/>
                <a:chExt cx="124396" cy="123634"/>
              </a:xfrm>
              <a:solidFill>
                <a:srgbClr val="FFFFFF"/>
              </a:solidFill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0D513C11-62B5-FF1F-98C8-41897EA56EE9}"/>
                    </a:ext>
                  </a:extLst>
                </p:cNvPr>
                <p:cNvSpPr/>
                <p:nvPr/>
              </p:nvSpPr>
              <p:spPr>
                <a:xfrm>
                  <a:off x="5966555" y="3165061"/>
                  <a:ext cx="124396" cy="123634"/>
                </a:xfrm>
                <a:custGeom>
                  <a:avLst/>
                  <a:gdLst>
                    <a:gd name="connsiteX0" fmla="*/ 62198 w 124396"/>
                    <a:gd name="connsiteY0" fmla="*/ 0 h 123634"/>
                    <a:gd name="connsiteX1" fmla="*/ 0 w 124396"/>
                    <a:gd name="connsiteY1" fmla="*/ 61817 h 123634"/>
                    <a:gd name="connsiteX2" fmla="*/ 62198 w 124396"/>
                    <a:gd name="connsiteY2" fmla="*/ 123634 h 123634"/>
                    <a:gd name="connsiteX3" fmla="*/ 124397 w 124396"/>
                    <a:gd name="connsiteY3" fmla="*/ 61817 h 123634"/>
                    <a:gd name="connsiteX4" fmla="*/ 62198 w 124396"/>
                    <a:gd name="connsiteY4" fmla="*/ 0 h 123634"/>
                    <a:gd name="connsiteX5" fmla="*/ 62198 w 124396"/>
                    <a:gd name="connsiteY5" fmla="*/ 110490 h 123634"/>
                    <a:gd name="connsiteX6" fmla="*/ 13145 w 124396"/>
                    <a:gd name="connsiteY6" fmla="*/ 61817 h 123634"/>
                    <a:gd name="connsiteX7" fmla="*/ 62198 w 124396"/>
                    <a:gd name="connsiteY7" fmla="*/ 13144 h 123634"/>
                    <a:gd name="connsiteX8" fmla="*/ 111252 w 124396"/>
                    <a:gd name="connsiteY8" fmla="*/ 61817 h 123634"/>
                    <a:gd name="connsiteX9" fmla="*/ 62198 w 124396"/>
                    <a:gd name="connsiteY9" fmla="*/ 110490 h 123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96" h="123634">
                      <a:moveTo>
                        <a:pt x="62198" y="0"/>
                      </a:moveTo>
                      <a:cubicBezTo>
                        <a:pt x="27908" y="0"/>
                        <a:pt x="0" y="27718"/>
                        <a:pt x="0" y="61817"/>
                      </a:cubicBezTo>
                      <a:cubicBezTo>
                        <a:pt x="0" y="95917"/>
                        <a:pt x="27908" y="123634"/>
                        <a:pt x="62198" y="123634"/>
                      </a:cubicBezTo>
                      <a:cubicBezTo>
                        <a:pt x="96488" y="123634"/>
                        <a:pt x="124397" y="95917"/>
                        <a:pt x="124397" y="61817"/>
                      </a:cubicBezTo>
                      <a:cubicBezTo>
                        <a:pt x="124397" y="27718"/>
                        <a:pt x="96488" y="0"/>
                        <a:pt x="62198" y="0"/>
                      </a:cubicBezTo>
                      <a:close/>
                      <a:moveTo>
                        <a:pt x="62198" y="110490"/>
                      </a:moveTo>
                      <a:cubicBezTo>
                        <a:pt x="35147" y="110490"/>
                        <a:pt x="13145" y="88678"/>
                        <a:pt x="13145" y="61817"/>
                      </a:cubicBezTo>
                      <a:cubicBezTo>
                        <a:pt x="13145" y="34957"/>
                        <a:pt x="35147" y="13144"/>
                        <a:pt x="62198" y="13144"/>
                      </a:cubicBezTo>
                      <a:cubicBezTo>
                        <a:pt x="89249" y="13144"/>
                        <a:pt x="111252" y="34957"/>
                        <a:pt x="111252" y="61817"/>
                      </a:cubicBezTo>
                      <a:cubicBezTo>
                        <a:pt x="111252" y="88678"/>
                        <a:pt x="89249" y="110490"/>
                        <a:pt x="62198" y="1104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DDBDF93A-8AF5-A4BA-A1EB-BA85791EEB95}"/>
                    </a:ext>
                  </a:extLst>
                </p:cNvPr>
                <p:cNvSpPr/>
                <p:nvPr/>
              </p:nvSpPr>
              <p:spPr>
                <a:xfrm>
                  <a:off x="6023705" y="3193541"/>
                  <a:ext cx="32289" cy="60388"/>
                </a:xfrm>
                <a:custGeom>
                  <a:avLst/>
                  <a:gdLst>
                    <a:gd name="connsiteX0" fmla="*/ 10001 w 32289"/>
                    <a:gd name="connsiteY0" fmla="*/ 0 h 60388"/>
                    <a:gd name="connsiteX1" fmla="*/ 0 w 32289"/>
                    <a:gd name="connsiteY1" fmla="*/ 0 h 60388"/>
                    <a:gd name="connsiteX2" fmla="*/ 0 w 32289"/>
                    <a:gd name="connsiteY2" fmla="*/ 33337 h 60388"/>
                    <a:gd name="connsiteX3" fmla="*/ 1524 w 32289"/>
                    <a:gd name="connsiteY3" fmla="*/ 36862 h 60388"/>
                    <a:gd name="connsiteX4" fmla="*/ 25241 w 32289"/>
                    <a:gd name="connsiteY4" fmla="*/ 60388 h 60388"/>
                    <a:gd name="connsiteX5" fmla="*/ 32290 w 32289"/>
                    <a:gd name="connsiteY5" fmla="*/ 53435 h 60388"/>
                    <a:gd name="connsiteX6" fmla="*/ 10097 w 32289"/>
                    <a:gd name="connsiteY6" fmla="*/ 31337 h 60388"/>
                    <a:gd name="connsiteX7" fmla="*/ 10097 w 32289"/>
                    <a:gd name="connsiteY7" fmla="*/ 0 h 6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289" h="60388">
                      <a:moveTo>
                        <a:pt x="10001" y="0"/>
                      </a:moveTo>
                      <a:lnTo>
                        <a:pt x="0" y="0"/>
                      </a:lnTo>
                      <a:lnTo>
                        <a:pt x="0" y="33337"/>
                      </a:lnTo>
                      <a:cubicBezTo>
                        <a:pt x="0" y="34861"/>
                        <a:pt x="572" y="36195"/>
                        <a:pt x="1524" y="36862"/>
                      </a:cubicBezTo>
                      <a:lnTo>
                        <a:pt x="25241" y="60388"/>
                      </a:lnTo>
                      <a:lnTo>
                        <a:pt x="32290" y="53435"/>
                      </a:lnTo>
                      <a:lnTo>
                        <a:pt x="10097" y="31337"/>
                      </a:lnTo>
                      <a:lnTo>
                        <a:pt x="100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E59FC169-30CE-0397-4B6F-CCA4D8105EE7}"/>
                    </a:ext>
                  </a:extLst>
                </p:cNvPr>
                <p:cNvSpPr/>
                <p:nvPr/>
              </p:nvSpPr>
              <p:spPr>
                <a:xfrm>
                  <a:off x="6023800" y="3180873"/>
                  <a:ext cx="9906" cy="9905"/>
                </a:xfrm>
                <a:custGeom>
                  <a:avLst/>
                  <a:gdLst>
                    <a:gd name="connsiteX0" fmla="*/ 4953 w 9906"/>
                    <a:gd name="connsiteY0" fmla="*/ 9906 h 9905"/>
                    <a:gd name="connsiteX1" fmla="*/ 9906 w 9906"/>
                    <a:gd name="connsiteY1" fmla="*/ 4953 h 9905"/>
                    <a:gd name="connsiteX2" fmla="*/ 4953 w 9906"/>
                    <a:gd name="connsiteY2" fmla="*/ 0 h 9905"/>
                    <a:gd name="connsiteX3" fmla="*/ 0 w 9906"/>
                    <a:gd name="connsiteY3" fmla="*/ 4953 h 9905"/>
                    <a:gd name="connsiteX4" fmla="*/ 4953 w 9906"/>
                    <a:gd name="connsiteY4" fmla="*/ 9906 h 9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06" h="9905">
                      <a:moveTo>
                        <a:pt x="4953" y="9906"/>
                      </a:moveTo>
                      <a:cubicBezTo>
                        <a:pt x="7715" y="9906"/>
                        <a:pt x="9906" y="7715"/>
                        <a:pt x="9906" y="4953"/>
                      </a:cubicBezTo>
                      <a:cubicBezTo>
                        <a:pt x="9906" y="2191"/>
                        <a:pt x="7715" y="0"/>
                        <a:pt x="4953" y="0"/>
                      </a:cubicBezTo>
                      <a:cubicBezTo>
                        <a:pt x="2191" y="0"/>
                        <a:pt x="0" y="2191"/>
                        <a:pt x="0" y="4953"/>
                      </a:cubicBezTo>
                      <a:cubicBezTo>
                        <a:pt x="0" y="7715"/>
                        <a:pt x="2191" y="9906"/>
                        <a:pt x="4953" y="990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325B2A88-9E1B-C2C0-1B48-8645D82730EC}"/>
                    </a:ext>
                  </a:extLst>
                </p:cNvPr>
                <p:cNvSpPr/>
                <p:nvPr/>
              </p:nvSpPr>
              <p:spPr>
                <a:xfrm>
                  <a:off x="6023800" y="3262978"/>
                  <a:ext cx="9906" cy="9906"/>
                </a:xfrm>
                <a:custGeom>
                  <a:avLst/>
                  <a:gdLst>
                    <a:gd name="connsiteX0" fmla="*/ 4953 w 9906"/>
                    <a:gd name="connsiteY0" fmla="*/ 0 h 9906"/>
                    <a:gd name="connsiteX1" fmla="*/ 0 w 9906"/>
                    <a:gd name="connsiteY1" fmla="*/ 4953 h 9906"/>
                    <a:gd name="connsiteX2" fmla="*/ 4953 w 9906"/>
                    <a:gd name="connsiteY2" fmla="*/ 9906 h 9906"/>
                    <a:gd name="connsiteX3" fmla="*/ 9906 w 9906"/>
                    <a:gd name="connsiteY3" fmla="*/ 4953 h 9906"/>
                    <a:gd name="connsiteX4" fmla="*/ 4953 w 9906"/>
                    <a:gd name="connsiteY4" fmla="*/ 0 h 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06" h="9906">
                      <a:moveTo>
                        <a:pt x="4953" y="0"/>
                      </a:moveTo>
                      <a:cubicBezTo>
                        <a:pt x="2191" y="0"/>
                        <a:pt x="0" y="2191"/>
                        <a:pt x="0" y="4953"/>
                      </a:cubicBezTo>
                      <a:cubicBezTo>
                        <a:pt x="0" y="7715"/>
                        <a:pt x="2191" y="9906"/>
                        <a:pt x="4953" y="9906"/>
                      </a:cubicBezTo>
                      <a:cubicBezTo>
                        <a:pt x="7715" y="9906"/>
                        <a:pt x="9906" y="7715"/>
                        <a:pt x="9906" y="4953"/>
                      </a:cubicBezTo>
                      <a:cubicBezTo>
                        <a:pt x="9906" y="2191"/>
                        <a:pt x="7715" y="0"/>
                        <a:pt x="495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8E063FAE-225C-E887-6281-FF063216A6D1}"/>
                    </a:ext>
                  </a:extLst>
                </p:cNvPr>
                <p:cNvSpPr/>
                <p:nvPr/>
              </p:nvSpPr>
              <p:spPr>
                <a:xfrm>
                  <a:off x="5982462" y="3221925"/>
                  <a:ext cx="9905" cy="9906"/>
                </a:xfrm>
                <a:custGeom>
                  <a:avLst/>
                  <a:gdLst>
                    <a:gd name="connsiteX0" fmla="*/ 4953 w 9905"/>
                    <a:gd name="connsiteY0" fmla="*/ 0 h 9906"/>
                    <a:gd name="connsiteX1" fmla="*/ 0 w 9905"/>
                    <a:gd name="connsiteY1" fmla="*/ 4953 h 9906"/>
                    <a:gd name="connsiteX2" fmla="*/ 4953 w 9905"/>
                    <a:gd name="connsiteY2" fmla="*/ 9906 h 9906"/>
                    <a:gd name="connsiteX3" fmla="*/ 9906 w 9905"/>
                    <a:gd name="connsiteY3" fmla="*/ 4953 h 9906"/>
                    <a:gd name="connsiteX4" fmla="*/ 4953 w 9905"/>
                    <a:gd name="connsiteY4" fmla="*/ 0 h 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05" h="9906">
                      <a:moveTo>
                        <a:pt x="4953" y="0"/>
                      </a:moveTo>
                      <a:cubicBezTo>
                        <a:pt x="2191" y="0"/>
                        <a:pt x="0" y="2191"/>
                        <a:pt x="0" y="4953"/>
                      </a:cubicBezTo>
                      <a:cubicBezTo>
                        <a:pt x="0" y="7715"/>
                        <a:pt x="2191" y="9906"/>
                        <a:pt x="4953" y="9906"/>
                      </a:cubicBezTo>
                      <a:cubicBezTo>
                        <a:pt x="7715" y="9906"/>
                        <a:pt x="9906" y="7715"/>
                        <a:pt x="9906" y="4953"/>
                      </a:cubicBezTo>
                      <a:cubicBezTo>
                        <a:pt x="9906" y="2191"/>
                        <a:pt x="7715" y="0"/>
                        <a:pt x="495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DDF87F80-90B4-91A0-A63C-E824095AB0A8}"/>
                    </a:ext>
                  </a:extLst>
                </p:cNvPr>
                <p:cNvSpPr/>
                <p:nvPr/>
              </p:nvSpPr>
              <p:spPr>
                <a:xfrm>
                  <a:off x="6065043" y="3221925"/>
                  <a:ext cx="9906" cy="9906"/>
                </a:xfrm>
                <a:custGeom>
                  <a:avLst/>
                  <a:gdLst>
                    <a:gd name="connsiteX0" fmla="*/ 4953 w 9906"/>
                    <a:gd name="connsiteY0" fmla="*/ 0 h 9906"/>
                    <a:gd name="connsiteX1" fmla="*/ 0 w 9906"/>
                    <a:gd name="connsiteY1" fmla="*/ 4953 h 9906"/>
                    <a:gd name="connsiteX2" fmla="*/ 4953 w 9906"/>
                    <a:gd name="connsiteY2" fmla="*/ 9906 h 9906"/>
                    <a:gd name="connsiteX3" fmla="*/ 9906 w 9906"/>
                    <a:gd name="connsiteY3" fmla="*/ 4953 h 9906"/>
                    <a:gd name="connsiteX4" fmla="*/ 4953 w 9906"/>
                    <a:gd name="connsiteY4" fmla="*/ 0 h 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06" h="9906">
                      <a:moveTo>
                        <a:pt x="4953" y="0"/>
                      </a:moveTo>
                      <a:cubicBezTo>
                        <a:pt x="2191" y="0"/>
                        <a:pt x="0" y="2191"/>
                        <a:pt x="0" y="4953"/>
                      </a:cubicBezTo>
                      <a:cubicBezTo>
                        <a:pt x="0" y="7715"/>
                        <a:pt x="2191" y="9906"/>
                        <a:pt x="4953" y="9906"/>
                      </a:cubicBezTo>
                      <a:cubicBezTo>
                        <a:pt x="7715" y="9906"/>
                        <a:pt x="9906" y="7715"/>
                        <a:pt x="9906" y="4953"/>
                      </a:cubicBezTo>
                      <a:cubicBezTo>
                        <a:pt x="9906" y="2191"/>
                        <a:pt x="7715" y="0"/>
                        <a:pt x="495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C4E70C3-2AFF-E04E-9E00-474BF1042F15}"/>
                  </a:ext>
                </a:extLst>
              </p:cNvPr>
              <p:cNvSpPr/>
              <p:nvPr/>
            </p:nvSpPr>
            <p:spPr>
              <a:xfrm>
                <a:off x="5954077" y="3686841"/>
                <a:ext cx="156591" cy="210216"/>
              </a:xfrm>
              <a:custGeom>
                <a:avLst/>
                <a:gdLst>
                  <a:gd name="connsiteX0" fmla="*/ 148495 w 156591"/>
                  <a:gd name="connsiteY0" fmla="*/ 196120 h 210216"/>
                  <a:gd name="connsiteX1" fmla="*/ 148495 w 156591"/>
                  <a:gd name="connsiteY1" fmla="*/ 14097 h 210216"/>
                  <a:gd name="connsiteX2" fmla="*/ 150495 w 156591"/>
                  <a:gd name="connsiteY2" fmla="*/ 14097 h 210216"/>
                  <a:gd name="connsiteX3" fmla="*/ 150495 w 156591"/>
                  <a:gd name="connsiteY3" fmla="*/ 5906 h 210216"/>
                  <a:gd name="connsiteX4" fmla="*/ 140208 w 156591"/>
                  <a:gd name="connsiteY4" fmla="*/ 5906 h 210216"/>
                  <a:gd name="connsiteX5" fmla="*/ 140208 w 156591"/>
                  <a:gd name="connsiteY5" fmla="*/ 0 h 210216"/>
                  <a:gd name="connsiteX6" fmla="*/ 100870 w 156591"/>
                  <a:gd name="connsiteY6" fmla="*/ 0 h 210216"/>
                  <a:gd name="connsiteX7" fmla="*/ 100870 w 156591"/>
                  <a:gd name="connsiteY7" fmla="*/ 5906 h 210216"/>
                  <a:gd name="connsiteX8" fmla="*/ 55912 w 156591"/>
                  <a:gd name="connsiteY8" fmla="*/ 5906 h 210216"/>
                  <a:gd name="connsiteX9" fmla="*/ 55912 w 156591"/>
                  <a:gd name="connsiteY9" fmla="*/ 0 h 210216"/>
                  <a:gd name="connsiteX10" fmla="*/ 16574 w 156591"/>
                  <a:gd name="connsiteY10" fmla="*/ 0 h 210216"/>
                  <a:gd name="connsiteX11" fmla="*/ 16574 w 156591"/>
                  <a:gd name="connsiteY11" fmla="*/ 5906 h 210216"/>
                  <a:gd name="connsiteX12" fmla="*/ 6286 w 156591"/>
                  <a:gd name="connsiteY12" fmla="*/ 5906 h 210216"/>
                  <a:gd name="connsiteX13" fmla="*/ 6286 w 156591"/>
                  <a:gd name="connsiteY13" fmla="*/ 14097 h 210216"/>
                  <a:gd name="connsiteX14" fmla="*/ 8287 w 156591"/>
                  <a:gd name="connsiteY14" fmla="*/ 14097 h 210216"/>
                  <a:gd name="connsiteX15" fmla="*/ 8287 w 156591"/>
                  <a:gd name="connsiteY15" fmla="*/ 196120 h 210216"/>
                  <a:gd name="connsiteX16" fmla="*/ 0 w 156591"/>
                  <a:gd name="connsiteY16" fmla="*/ 196120 h 210216"/>
                  <a:gd name="connsiteX17" fmla="*/ 0 w 156591"/>
                  <a:gd name="connsiteY17" fmla="*/ 210217 h 210216"/>
                  <a:gd name="connsiteX18" fmla="*/ 156591 w 156591"/>
                  <a:gd name="connsiteY18" fmla="*/ 210217 h 210216"/>
                  <a:gd name="connsiteX19" fmla="*/ 156591 w 156591"/>
                  <a:gd name="connsiteY19" fmla="*/ 196120 h 210216"/>
                  <a:gd name="connsiteX20" fmla="*/ 148304 w 156591"/>
                  <a:gd name="connsiteY20" fmla="*/ 196120 h 210216"/>
                  <a:gd name="connsiteX21" fmla="*/ 31242 w 156591"/>
                  <a:gd name="connsiteY21" fmla="*/ 196120 h 210216"/>
                  <a:gd name="connsiteX22" fmla="*/ 18669 w 156591"/>
                  <a:gd name="connsiteY22" fmla="*/ 196120 h 210216"/>
                  <a:gd name="connsiteX23" fmla="*/ 18669 w 156591"/>
                  <a:gd name="connsiteY23" fmla="*/ 183928 h 210216"/>
                  <a:gd name="connsiteX24" fmla="*/ 31242 w 156591"/>
                  <a:gd name="connsiteY24" fmla="*/ 183928 h 210216"/>
                  <a:gd name="connsiteX25" fmla="*/ 31242 w 156591"/>
                  <a:gd name="connsiteY25" fmla="*/ 196120 h 210216"/>
                  <a:gd name="connsiteX26" fmla="*/ 31242 w 156591"/>
                  <a:gd name="connsiteY26" fmla="*/ 175736 h 210216"/>
                  <a:gd name="connsiteX27" fmla="*/ 18669 w 156591"/>
                  <a:gd name="connsiteY27" fmla="*/ 175736 h 210216"/>
                  <a:gd name="connsiteX28" fmla="*/ 18669 w 156591"/>
                  <a:gd name="connsiteY28" fmla="*/ 163544 h 210216"/>
                  <a:gd name="connsiteX29" fmla="*/ 31242 w 156591"/>
                  <a:gd name="connsiteY29" fmla="*/ 163544 h 210216"/>
                  <a:gd name="connsiteX30" fmla="*/ 31242 w 156591"/>
                  <a:gd name="connsiteY30" fmla="*/ 175736 h 210216"/>
                  <a:gd name="connsiteX31" fmla="*/ 31242 w 156591"/>
                  <a:gd name="connsiteY31" fmla="*/ 155639 h 210216"/>
                  <a:gd name="connsiteX32" fmla="*/ 18669 w 156591"/>
                  <a:gd name="connsiteY32" fmla="*/ 155639 h 210216"/>
                  <a:gd name="connsiteX33" fmla="*/ 18669 w 156591"/>
                  <a:gd name="connsiteY33" fmla="*/ 143446 h 210216"/>
                  <a:gd name="connsiteX34" fmla="*/ 31242 w 156591"/>
                  <a:gd name="connsiteY34" fmla="*/ 143446 h 210216"/>
                  <a:gd name="connsiteX35" fmla="*/ 31242 w 156591"/>
                  <a:gd name="connsiteY35" fmla="*/ 155639 h 210216"/>
                  <a:gd name="connsiteX36" fmla="*/ 31242 w 156591"/>
                  <a:gd name="connsiteY36" fmla="*/ 135255 h 210216"/>
                  <a:gd name="connsiteX37" fmla="*/ 18669 w 156591"/>
                  <a:gd name="connsiteY37" fmla="*/ 135255 h 210216"/>
                  <a:gd name="connsiteX38" fmla="*/ 18669 w 156591"/>
                  <a:gd name="connsiteY38" fmla="*/ 123063 h 210216"/>
                  <a:gd name="connsiteX39" fmla="*/ 31242 w 156591"/>
                  <a:gd name="connsiteY39" fmla="*/ 123063 h 210216"/>
                  <a:gd name="connsiteX40" fmla="*/ 31242 w 156591"/>
                  <a:gd name="connsiteY40" fmla="*/ 135255 h 210216"/>
                  <a:gd name="connsiteX41" fmla="*/ 31242 w 156591"/>
                  <a:gd name="connsiteY41" fmla="*/ 115157 h 210216"/>
                  <a:gd name="connsiteX42" fmla="*/ 18669 w 156591"/>
                  <a:gd name="connsiteY42" fmla="*/ 115157 h 210216"/>
                  <a:gd name="connsiteX43" fmla="*/ 18669 w 156591"/>
                  <a:gd name="connsiteY43" fmla="*/ 101060 h 210216"/>
                  <a:gd name="connsiteX44" fmla="*/ 31242 w 156591"/>
                  <a:gd name="connsiteY44" fmla="*/ 101060 h 210216"/>
                  <a:gd name="connsiteX45" fmla="*/ 31242 w 156591"/>
                  <a:gd name="connsiteY45" fmla="*/ 115157 h 210216"/>
                  <a:gd name="connsiteX46" fmla="*/ 31242 w 156591"/>
                  <a:gd name="connsiteY46" fmla="*/ 94774 h 210216"/>
                  <a:gd name="connsiteX47" fmla="*/ 18669 w 156591"/>
                  <a:gd name="connsiteY47" fmla="*/ 94774 h 210216"/>
                  <a:gd name="connsiteX48" fmla="*/ 18669 w 156591"/>
                  <a:gd name="connsiteY48" fmla="*/ 80677 h 210216"/>
                  <a:gd name="connsiteX49" fmla="*/ 31242 w 156591"/>
                  <a:gd name="connsiteY49" fmla="*/ 80677 h 210216"/>
                  <a:gd name="connsiteX50" fmla="*/ 31242 w 156591"/>
                  <a:gd name="connsiteY50" fmla="*/ 94774 h 210216"/>
                  <a:gd name="connsiteX51" fmla="*/ 31242 w 156591"/>
                  <a:gd name="connsiteY51" fmla="*/ 74676 h 210216"/>
                  <a:gd name="connsiteX52" fmla="*/ 18669 w 156591"/>
                  <a:gd name="connsiteY52" fmla="*/ 74676 h 210216"/>
                  <a:gd name="connsiteX53" fmla="*/ 18669 w 156591"/>
                  <a:gd name="connsiteY53" fmla="*/ 60579 h 210216"/>
                  <a:gd name="connsiteX54" fmla="*/ 31242 w 156591"/>
                  <a:gd name="connsiteY54" fmla="*/ 60579 h 210216"/>
                  <a:gd name="connsiteX55" fmla="*/ 31242 w 156591"/>
                  <a:gd name="connsiteY55" fmla="*/ 74676 h 210216"/>
                  <a:gd name="connsiteX56" fmla="*/ 31242 w 156591"/>
                  <a:gd name="connsiteY56" fmla="*/ 54292 h 210216"/>
                  <a:gd name="connsiteX57" fmla="*/ 18669 w 156591"/>
                  <a:gd name="connsiteY57" fmla="*/ 54292 h 210216"/>
                  <a:gd name="connsiteX58" fmla="*/ 18669 w 156591"/>
                  <a:gd name="connsiteY58" fmla="*/ 40196 h 210216"/>
                  <a:gd name="connsiteX59" fmla="*/ 31242 w 156591"/>
                  <a:gd name="connsiteY59" fmla="*/ 40196 h 210216"/>
                  <a:gd name="connsiteX60" fmla="*/ 31242 w 156591"/>
                  <a:gd name="connsiteY60" fmla="*/ 54292 h 210216"/>
                  <a:gd name="connsiteX61" fmla="*/ 31242 w 156591"/>
                  <a:gd name="connsiteY61" fmla="*/ 34195 h 210216"/>
                  <a:gd name="connsiteX62" fmla="*/ 18669 w 156591"/>
                  <a:gd name="connsiteY62" fmla="*/ 34195 h 210216"/>
                  <a:gd name="connsiteX63" fmla="*/ 18669 w 156591"/>
                  <a:gd name="connsiteY63" fmla="*/ 19812 h 210216"/>
                  <a:gd name="connsiteX64" fmla="*/ 31242 w 156591"/>
                  <a:gd name="connsiteY64" fmla="*/ 19812 h 210216"/>
                  <a:gd name="connsiteX65" fmla="*/ 31242 w 156591"/>
                  <a:gd name="connsiteY65" fmla="*/ 34195 h 210216"/>
                  <a:gd name="connsiteX66" fmla="*/ 49721 w 156591"/>
                  <a:gd name="connsiteY66" fmla="*/ 195929 h 210216"/>
                  <a:gd name="connsiteX67" fmla="*/ 37433 w 156591"/>
                  <a:gd name="connsiteY67" fmla="*/ 195929 h 210216"/>
                  <a:gd name="connsiteX68" fmla="*/ 37433 w 156591"/>
                  <a:gd name="connsiteY68" fmla="*/ 183737 h 210216"/>
                  <a:gd name="connsiteX69" fmla="*/ 49721 w 156591"/>
                  <a:gd name="connsiteY69" fmla="*/ 183737 h 210216"/>
                  <a:gd name="connsiteX70" fmla="*/ 49721 w 156591"/>
                  <a:gd name="connsiteY70" fmla="*/ 195929 h 210216"/>
                  <a:gd name="connsiteX71" fmla="*/ 49721 w 156591"/>
                  <a:gd name="connsiteY71" fmla="*/ 175546 h 210216"/>
                  <a:gd name="connsiteX72" fmla="*/ 37433 w 156591"/>
                  <a:gd name="connsiteY72" fmla="*/ 175546 h 210216"/>
                  <a:gd name="connsiteX73" fmla="*/ 37433 w 156591"/>
                  <a:gd name="connsiteY73" fmla="*/ 163354 h 210216"/>
                  <a:gd name="connsiteX74" fmla="*/ 49721 w 156591"/>
                  <a:gd name="connsiteY74" fmla="*/ 163354 h 210216"/>
                  <a:gd name="connsiteX75" fmla="*/ 49721 w 156591"/>
                  <a:gd name="connsiteY75" fmla="*/ 175546 h 210216"/>
                  <a:gd name="connsiteX76" fmla="*/ 49721 w 156591"/>
                  <a:gd name="connsiteY76" fmla="*/ 155448 h 210216"/>
                  <a:gd name="connsiteX77" fmla="*/ 37433 w 156591"/>
                  <a:gd name="connsiteY77" fmla="*/ 155448 h 210216"/>
                  <a:gd name="connsiteX78" fmla="*/ 37433 w 156591"/>
                  <a:gd name="connsiteY78" fmla="*/ 143256 h 210216"/>
                  <a:gd name="connsiteX79" fmla="*/ 49721 w 156591"/>
                  <a:gd name="connsiteY79" fmla="*/ 143256 h 210216"/>
                  <a:gd name="connsiteX80" fmla="*/ 49721 w 156591"/>
                  <a:gd name="connsiteY80" fmla="*/ 155448 h 210216"/>
                  <a:gd name="connsiteX81" fmla="*/ 49721 w 156591"/>
                  <a:gd name="connsiteY81" fmla="*/ 135065 h 210216"/>
                  <a:gd name="connsiteX82" fmla="*/ 37433 w 156591"/>
                  <a:gd name="connsiteY82" fmla="*/ 135065 h 210216"/>
                  <a:gd name="connsiteX83" fmla="*/ 37433 w 156591"/>
                  <a:gd name="connsiteY83" fmla="*/ 122873 h 210216"/>
                  <a:gd name="connsiteX84" fmla="*/ 49721 w 156591"/>
                  <a:gd name="connsiteY84" fmla="*/ 122873 h 210216"/>
                  <a:gd name="connsiteX85" fmla="*/ 49721 w 156591"/>
                  <a:gd name="connsiteY85" fmla="*/ 135065 h 210216"/>
                  <a:gd name="connsiteX86" fmla="*/ 49721 w 156591"/>
                  <a:gd name="connsiteY86" fmla="*/ 114967 h 210216"/>
                  <a:gd name="connsiteX87" fmla="*/ 37433 w 156591"/>
                  <a:gd name="connsiteY87" fmla="*/ 114967 h 210216"/>
                  <a:gd name="connsiteX88" fmla="*/ 37433 w 156591"/>
                  <a:gd name="connsiteY88" fmla="*/ 100870 h 210216"/>
                  <a:gd name="connsiteX89" fmla="*/ 49721 w 156591"/>
                  <a:gd name="connsiteY89" fmla="*/ 100870 h 210216"/>
                  <a:gd name="connsiteX90" fmla="*/ 49721 w 156591"/>
                  <a:gd name="connsiteY90" fmla="*/ 114967 h 210216"/>
                  <a:gd name="connsiteX91" fmla="*/ 49721 w 156591"/>
                  <a:gd name="connsiteY91" fmla="*/ 94583 h 210216"/>
                  <a:gd name="connsiteX92" fmla="*/ 37433 w 156591"/>
                  <a:gd name="connsiteY92" fmla="*/ 94583 h 210216"/>
                  <a:gd name="connsiteX93" fmla="*/ 37433 w 156591"/>
                  <a:gd name="connsiteY93" fmla="*/ 80486 h 210216"/>
                  <a:gd name="connsiteX94" fmla="*/ 49721 w 156591"/>
                  <a:gd name="connsiteY94" fmla="*/ 80486 h 210216"/>
                  <a:gd name="connsiteX95" fmla="*/ 49721 w 156591"/>
                  <a:gd name="connsiteY95" fmla="*/ 94583 h 210216"/>
                  <a:gd name="connsiteX96" fmla="*/ 49721 w 156591"/>
                  <a:gd name="connsiteY96" fmla="*/ 74486 h 210216"/>
                  <a:gd name="connsiteX97" fmla="*/ 37433 w 156591"/>
                  <a:gd name="connsiteY97" fmla="*/ 74486 h 210216"/>
                  <a:gd name="connsiteX98" fmla="*/ 37433 w 156591"/>
                  <a:gd name="connsiteY98" fmla="*/ 60389 h 210216"/>
                  <a:gd name="connsiteX99" fmla="*/ 49721 w 156591"/>
                  <a:gd name="connsiteY99" fmla="*/ 60389 h 210216"/>
                  <a:gd name="connsiteX100" fmla="*/ 49721 w 156591"/>
                  <a:gd name="connsiteY100" fmla="*/ 74486 h 210216"/>
                  <a:gd name="connsiteX101" fmla="*/ 49721 w 156591"/>
                  <a:gd name="connsiteY101" fmla="*/ 54102 h 210216"/>
                  <a:gd name="connsiteX102" fmla="*/ 37433 w 156591"/>
                  <a:gd name="connsiteY102" fmla="*/ 54102 h 210216"/>
                  <a:gd name="connsiteX103" fmla="*/ 37433 w 156591"/>
                  <a:gd name="connsiteY103" fmla="*/ 40005 h 210216"/>
                  <a:gd name="connsiteX104" fmla="*/ 49721 w 156591"/>
                  <a:gd name="connsiteY104" fmla="*/ 40005 h 210216"/>
                  <a:gd name="connsiteX105" fmla="*/ 49721 w 156591"/>
                  <a:gd name="connsiteY105" fmla="*/ 54102 h 210216"/>
                  <a:gd name="connsiteX106" fmla="*/ 49721 w 156591"/>
                  <a:gd name="connsiteY106" fmla="*/ 34004 h 210216"/>
                  <a:gd name="connsiteX107" fmla="*/ 37433 w 156591"/>
                  <a:gd name="connsiteY107" fmla="*/ 34004 h 210216"/>
                  <a:gd name="connsiteX108" fmla="*/ 37433 w 156591"/>
                  <a:gd name="connsiteY108" fmla="*/ 19621 h 210216"/>
                  <a:gd name="connsiteX109" fmla="*/ 49721 w 156591"/>
                  <a:gd name="connsiteY109" fmla="*/ 19621 h 210216"/>
                  <a:gd name="connsiteX110" fmla="*/ 49721 w 156591"/>
                  <a:gd name="connsiteY110" fmla="*/ 34004 h 210216"/>
                  <a:gd name="connsiteX111" fmla="*/ 68485 w 156591"/>
                  <a:gd name="connsiteY111" fmla="*/ 195739 h 210216"/>
                  <a:gd name="connsiteX112" fmla="*/ 55912 w 156591"/>
                  <a:gd name="connsiteY112" fmla="*/ 195739 h 210216"/>
                  <a:gd name="connsiteX113" fmla="*/ 55912 w 156591"/>
                  <a:gd name="connsiteY113" fmla="*/ 183547 h 210216"/>
                  <a:gd name="connsiteX114" fmla="*/ 68485 w 156591"/>
                  <a:gd name="connsiteY114" fmla="*/ 183547 h 210216"/>
                  <a:gd name="connsiteX115" fmla="*/ 68485 w 156591"/>
                  <a:gd name="connsiteY115" fmla="*/ 195739 h 210216"/>
                  <a:gd name="connsiteX116" fmla="*/ 68485 w 156591"/>
                  <a:gd name="connsiteY116" fmla="*/ 175355 h 210216"/>
                  <a:gd name="connsiteX117" fmla="*/ 55912 w 156591"/>
                  <a:gd name="connsiteY117" fmla="*/ 175355 h 210216"/>
                  <a:gd name="connsiteX118" fmla="*/ 55912 w 156591"/>
                  <a:gd name="connsiteY118" fmla="*/ 163163 h 210216"/>
                  <a:gd name="connsiteX119" fmla="*/ 68485 w 156591"/>
                  <a:gd name="connsiteY119" fmla="*/ 163163 h 210216"/>
                  <a:gd name="connsiteX120" fmla="*/ 68485 w 156591"/>
                  <a:gd name="connsiteY120" fmla="*/ 175355 h 210216"/>
                  <a:gd name="connsiteX121" fmla="*/ 68485 w 156591"/>
                  <a:gd name="connsiteY121" fmla="*/ 155258 h 210216"/>
                  <a:gd name="connsiteX122" fmla="*/ 55912 w 156591"/>
                  <a:gd name="connsiteY122" fmla="*/ 155258 h 210216"/>
                  <a:gd name="connsiteX123" fmla="*/ 55912 w 156591"/>
                  <a:gd name="connsiteY123" fmla="*/ 143065 h 210216"/>
                  <a:gd name="connsiteX124" fmla="*/ 68485 w 156591"/>
                  <a:gd name="connsiteY124" fmla="*/ 143065 h 210216"/>
                  <a:gd name="connsiteX125" fmla="*/ 68485 w 156591"/>
                  <a:gd name="connsiteY125" fmla="*/ 155258 h 210216"/>
                  <a:gd name="connsiteX126" fmla="*/ 68485 w 156591"/>
                  <a:gd name="connsiteY126" fmla="*/ 134874 h 210216"/>
                  <a:gd name="connsiteX127" fmla="*/ 55912 w 156591"/>
                  <a:gd name="connsiteY127" fmla="*/ 134874 h 210216"/>
                  <a:gd name="connsiteX128" fmla="*/ 55912 w 156591"/>
                  <a:gd name="connsiteY128" fmla="*/ 122682 h 210216"/>
                  <a:gd name="connsiteX129" fmla="*/ 68485 w 156591"/>
                  <a:gd name="connsiteY129" fmla="*/ 122682 h 210216"/>
                  <a:gd name="connsiteX130" fmla="*/ 68485 w 156591"/>
                  <a:gd name="connsiteY130" fmla="*/ 134874 h 210216"/>
                  <a:gd name="connsiteX131" fmla="*/ 68485 w 156591"/>
                  <a:gd name="connsiteY131" fmla="*/ 114776 h 210216"/>
                  <a:gd name="connsiteX132" fmla="*/ 55912 w 156591"/>
                  <a:gd name="connsiteY132" fmla="*/ 114776 h 210216"/>
                  <a:gd name="connsiteX133" fmla="*/ 55912 w 156591"/>
                  <a:gd name="connsiteY133" fmla="*/ 100679 h 210216"/>
                  <a:gd name="connsiteX134" fmla="*/ 68485 w 156591"/>
                  <a:gd name="connsiteY134" fmla="*/ 100679 h 210216"/>
                  <a:gd name="connsiteX135" fmla="*/ 68485 w 156591"/>
                  <a:gd name="connsiteY135" fmla="*/ 114776 h 210216"/>
                  <a:gd name="connsiteX136" fmla="*/ 68485 w 156591"/>
                  <a:gd name="connsiteY136" fmla="*/ 94393 h 210216"/>
                  <a:gd name="connsiteX137" fmla="*/ 55912 w 156591"/>
                  <a:gd name="connsiteY137" fmla="*/ 94393 h 210216"/>
                  <a:gd name="connsiteX138" fmla="*/ 55912 w 156591"/>
                  <a:gd name="connsiteY138" fmla="*/ 80296 h 210216"/>
                  <a:gd name="connsiteX139" fmla="*/ 68485 w 156591"/>
                  <a:gd name="connsiteY139" fmla="*/ 80296 h 210216"/>
                  <a:gd name="connsiteX140" fmla="*/ 68485 w 156591"/>
                  <a:gd name="connsiteY140" fmla="*/ 94393 h 210216"/>
                  <a:gd name="connsiteX141" fmla="*/ 68485 w 156591"/>
                  <a:gd name="connsiteY141" fmla="*/ 74295 h 210216"/>
                  <a:gd name="connsiteX142" fmla="*/ 55912 w 156591"/>
                  <a:gd name="connsiteY142" fmla="*/ 74295 h 210216"/>
                  <a:gd name="connsiteX143" fmla="*/ 55912 w 156591"/>
                  <a:gd name="connsiteY143" fmla="*/ 60198 h 210216"/>
                  <a:gd name="connsiteX144" fmla="*/ 68485 w 156591"/>
                  <a:gd name="connsiteY144" fmla="*/ 60198 h 210216"/>
                  <a:gd name="connsiteX145" fmla="*/ 68485 w 156591"/>
                  <a:gd name="connsiteY145" fmla="*/ 74295 h 210216"/>
                  <a:gd name="connsiteX146" fmla="*/ 68485 w 156591"/>
                  <a:gd name="connsiteY146" fmla="*/ 53912 h 210216"/>
                  <a:gd name="connsiteX147" fmla="*/ 55912 w 156591"/>
                  <a:gd name="connsiteY147" fmla="*/ 53912 h 210216"/>
                  <a:gd name="connsiteX148" fmla="*/ 55912 w 156591"/>
                  <a:gd name="connsiteY148" fmla="*/ 39815 h 210216"/>
                  <a:gd name="connsiteX149" fmla="*/ 68485 w 156591"/>
                  <a:gd name="connsiteY149" fmla="*/ 39815 h 210216"/>
                  <a:gd name="connsiteX150" fmla="*/ 68485 w 156591"/>
                  <a:gd name="connsiteY150" fmla="*/ 53912 h 210216"/>
                  <a:gd name="connsiteX151" fmla="*/ 68485 w 156591"/>
                  <a:gd name="connsiteY151" fmla="*/ 33814 h 210216"/>
                  <a:gd name="connsiteX152" fmla="*/ 55912 w 156591"/>
                  <a:gd name="connsiteY152" fmla="*/ 33814 h 210216"/>
                  <a:gd name="connsiteX153" fmla="*/ 55912 w 156591"/>
                  <a:gd name="connsiteY153" fmla="*/ 19431 h 210216"/>
                  <a:gd name="connsiteX154" fmla="*/ 68485 w 156591"/>
                  <a:gd name="connsiteY154" fmla="*/ 19431 h 210216"/>
                  <a:gd name="connsiteX155" fmla="*/ 68485 w 156591"/>
                  <a:gd name="connsiteY155" fmla="*/ 33814 h 210216"/>
                  <a:gd name="connsiteX156" fmla="*/ 100870 w 156591"/>
                  <a:gd name="connsiteY156" fmla="*/ 195548 h 210216"/>
                  <a:gd name="connsiteX157" fmla="*/ 88297 w 156591"/>
                  <a:gd name="connsiteY157" fmla="*/ 195548 h 210216"/>
                  <a:gd name="connsiteX158" fmla="*/ 88297 w 156591"/>
                  <a:gd name="connsiteY158" fmla="*/ 183356 h 210216"/>
                  <a:gd name="connsiteX159" fmla="*/ 100870 w 156591"/>
                  <a:gd name="connsiteY159" fmla="*/ 183356 h 210216"/>
                  <a:gd name="connsiteX160" fmla="*/ 100870 w 156591"/>
                  <a:gd name="connsiteY160" fmla="*/ 195548 h 210216"/>
                  <a:gd name="connsiteX161" fmla="*/ 100870 w 156591"/>
                  <a:gd name="connsiteY161" fmla="*/ 175165 h 210216"/>
                  <a:gd name="connsiteX162" fmla="*/ 88297 w 156591"/>
                  <a:gd name="connsiteY162" fmla="*/ 175165 h 210216"/>
                  <a:gd name="connsiteX163" fmla="*/ 88297 w 156591"/>
                  <a:gd name="connsiteY163" fmla="*/ 162973 h 210216"/>
                  <a:gd name="connsiteX164" fmla="*/ 100870 w 156591"/>
                  <a:gd name="connsiteY164" fmla="*/ 162973 h 210216"/>
                  <a:gd name="connsiteX165" fmla="*/ 100870 w 156591"/>
                  <a:gd name="connsiteY165" fmla="*/ 175165 h 210216"/>
                  <a:gd name="connsiteX166" fmla="*/ 100870 w 156591"/>
                  <a:gd name="connsiteY166" fmla="*/ 155067 h 210216"/>
                  <a:gd name="connsiteX167" fmla="*/ 88297 w 156591"/>
                  <a:gd name="connsiteY167" fmla="*/ 155067 h 210216"/>
                  <a:gd name="connsiteX168" fmla="*/ 88297 w 156591"/>
                  <a:gd name="connsiteY168" fmla="*/ 142875 h 210216"/>
                  <a:gd name="connsiteX169" fmla="*/ 100870 w 156591"/>
                  <a:gd name="connsiteY169" fmla="*/ 142875 h 210216"/>
                  <a:gd name="connsiteX170" fmla="*/ 100870 w 156591"/>
                  <a:gd name="connsiteY170" fmla="*/ 155067 h 210216"/>
                  <a:gd name="connsiteX171" fmla="*/ 100870 w 156591"/>
                  <a:gd name="connsiteY171" fmla="*/ 134684 h 210216"/>
                  <a:gd name="connsiteX172" fmla="*/ 88297 w 156591"/>
                  <a:gd name="connsiteY172" fmla="*/ 134684 h 210216"/>
                  <a:gd name="connsiteX173" fmla="*/ 88297 w 156591"/>
                  <a:gd name="connsiteY173" fmla="*/ 122492 h 210216"/>
                  <a:gd name="connsiteX174" fmla="*/ 100870 w 156591"/>
                  <a:gd name="connsiteY174" fmla="*/ 122492 h 210216"/>
                  <a:gd name="connsiteX175" fmla="*/ 100870 w 156591"/>
                  <a:gd name="connsiteY175" fmla="*/ 134684 h 210216"/>
                  <a:gd name="connsiteX176" fmla="*/ 100870 w 156591"/>
                  <a:gd name="connsiteY176" fmla="*/ 114586 h 210216"/>
                  <a:gd name="connsiteX177" fmla="*/ 88297 w 156591"/>
                  <a:gd name="connsiteY177" fmla="*/ 114586 h 210216"/>
                  <a:gd name="connsiteX178" fmla="*/ 88297 w 156591"/>
                  <a:gd name="connsiteY178" fmla="*/ 100489 h 210216"/>
                  <a:gd name="connsiteX179" fmla="*/ 100870 w 156591"/>
                  <a:gd name="connsiteY179" fmla="*/ 100489 h 210216"/>
                  <a:gd name="connsiteX180" fmla="*/ 100870 w 156591"/>
                  <a:gd name="connsiteY180" fmla="*/ 114586 h 210216"/>
                  <a:gd name="connsiteX181" fmla="*/ 100870 w 156591"/>
                  <a:gd name="connsiteY181" fmla="*/ 94202 h 210216"/>
                  <a:gd name="connsiteX182" fmla="*/ 88297 w 156591"/>
                  <a:gd name="connsiteY182" fmla="*/ 94202 h 210216"/>
                  <a:gd name="connsiteX183" fmla="*/ 88297 w 156591"/>
                  <a:gd name="connsiteY183" fmla="*/ 80105 h 210216"/>
                  <a:gd name="connsiteX184" fmla="*/ 100870 w 156591"/>
                  <a:gd name="connsiteY184" fmla="*/ 80105 h 210216"/>
                  <a:gd name="connsiteX185" fmla="*/ 100870 w 156591"/>
                  <a:gd name="connsiteY185" fmla="*/ 94202 h 210216"/>
                  <a:gd name="connsiteX186" fmla="*/ 100870 w 156591"/>
                  <a:gd name="connsiteY186" fmla="*/ 74104 h 210216"/>
                  <a:gd name="connsiteX187" fmla="*/ 88297 w 156591"/>
                  <a:gd name="connsiteY187" fmla="*/ 74104 h 210216"/>
                  <a:gd name="connsiteX188" fmla="*/ 88297 w 156591"/>
                  <a:gd name="connsiteY188" fmla="*/ 60008 h 210216"/>
                  <a:gd name="connsiteX189" fmla="*/ 100870 w 156591"/>
                  <a:gd name="connsiteY189" fmla="*/ 60008 h 210216"/>
                  <a:gd name="connsiteX190" fmla="*/ 100870 w 156591"/>
                  <a:gd name="connsiteY190" fmla="*/ 74104 h 210216"/>
                  <a:gd name="connsiteX191" fmla="*/ 100870 w 156591"/>
                  <a:gd name="connsiteY191" fmla="*/ 53721 h 210216"/>
                  <a:gd name="connsiteX192" fmla="*/ 88297 w 156591"/>
                  <a:gd name="connsiteY192" fmla="*/ 53721 h 210216"/>
                  <a:gd name="connsiteX193" fmla="*/ 88297 w 156591"/>
                  <a:gd name="connsiteY193" fmla="*/ 39624 h 210216"/>
                  <a:gd name="connsiteX194" fmla="*/ 100870 w 156591"/>
                  <a:gd name="connsiteY194" fmla="*/ 39624 h 210216"/>
                  <a:gd name="connsiteX195" fmla="*/ 100870 w 156591"/>
                  <a:gd name="connsiteY195" fmla="*/ 53721 h 210216"/>
                  <a:gd name="connsiteX196" fmla="*/ 100870 w 156591"/>
                  <a:gd name="connsiteY196" fmla="*/ 33623 h 210216"/>
                  <a:gd name="connsiteX197" fmla="*/ 88297 w 156591"/>
                  <a:gd name="connsiteY197" fmla="*/ 33623 h 210216"/>
                  <a:gd name="connsiteX198" fmla="*/ 88297 w 156591"/>
                  <a:gd name="connsiteY198" fmla="*/ 19240 h 210216"/>
                  <a:gd name="connsiteX199" fmla="*/ 100870 w 156591"/>
                  <a:gd name="connsiteY199" fmla="*/ 19240 h 210216"/>
                  <a:gd name="connsiteX200" fmla="*/ 100870 w 156591"/>
                  <a:gd name="connsiteY200" fmla="*/ 33623 h 210216"/>
                  <a:gd name="connsiteX201" fmla="*/ 119348 w 156591"/>
                  <a:gd name="connsiteY201" fmla="*/ 195358 h 210216"/>
                  <a:gd name="connsiteX202" fmla="*/ 107061 w 156591"/>
                  <a:gd name="connsiteY202" fmla="*/ 195358 h 210216"/>
                  <a:gd name="connsiteX203" fmla="*/ 107061 w 156591"/>
                  <a:gd name="connsiteY203" fmla="*/ 183166 h 210216"/>
                  <a:gd name="connsiteX204" fmla="*/ 119348 w 156591"/>
                  <a:gd name="connsiteY204" fmla="*/ 183166 h 210216"/>
                  <a:gd name="connsiteX205" fmla="*/ 119348 w 156591"/>
                  <a:gd name="connsiteY205" fmla="*/ 195358 h 210216"/>
                  <a:gd name="connsiteX206" fmla="*/ 119348 w 156591"/>
                  <a:gd name="connsiteY206" fmla="*/ 174974 h 210216"/>
                  <a:gd name="connsiteX207" fmla="*/ 107061 w 156591"/>
                  <a:gd name="connsiteY207" fmla="*/ 174974 h 210216"/>
                  <a:gd name="connsiteX208" fmla="*/ 107061 w 156591"/>
                  <a:gd name="connsiteY208" fmla="*/ 162782 h 210216"/>
                  <a:gd name="connsiteX209" fmla="*/ 119348 w 156591"/>
                  <a:gd name="connsiteY209" fmla="*/ 162782 h 210216"/>
                  <a:gd name="connsiteX210" fmla="*/ 119348 w 156591"/>
                  <a:gd name="connsiteY210" fmla="*/ 174974 h 210216"/>
                  <a:gd name="connsiteX211" fmla="*/ 119348 w 156591"/>
                  <a:gd name="connsiteY211" fmla="*/ 154877 h 210216"/>
                  <a:gd name="connsiteX212" fmla="*/ 107061 w 156591"/>
                  <a:gd name="connsiteY212" fmla="*/ 154877 h 210216"/>
                  <a:gd name="connsiteX213" fmla="*/ 107061 w 156591"/>
                  <a:gd name="connsiteY213" fmla="*/ 142685 h 210216"/>
                  <a:gd name="connsiteX214" fmla="*/ 119348 w 156591"/>
                  <a:gd name="connsiteY214" fmla="*/ 142685 h 210216"/>
                  <a:gd name="connsiteX215" fmla="*/ 119348 w 156591"/>
                  <a:gd name="connsiteY215" fmla="*/ 154877 h 210216"/>
                  <a:gd name="connsiteX216" fmla="*/ 119348 w 156591"/>
                  <a:gd name="connsiteY216" fmla="*/ 134493 h 210216"/>
                  <a:gd name="connsiteX217" fmla="*/ 107061 w 156591"/>
                  <a:gd name="connsiteY217" fmla="*/ 134493 h 210216"/>
                  <a:gd name="connsiteX218" fmla="*/ 107061 w 156591"/>
                  <a:gd name="connsiteY218" fmla="*/ 122301 h 210216"/>
                  <a:gd name="connsiteX219" fmla="*/ 119348 w 156591"/>
                  <a:gd name="connsiteY219" fmla="*/ 122301 h 210216"/>
                  <a:gd name="connsiteX220" fmla="*/ 119348 w 156591"/>
                  <a:gd name="connsiteY220" fmla="*/ 134493 h 210216"/>
                  <a:gd name="connsiteX221" fmla="*/ 119348 w 156591"/>
                  <a:gd name="connsiteY221" fmla="*/ 114395 h 210216"/>
                  <a:gd name="connsiteX222" fmla="*/ 107061 w 156591"/>
                  <a:gd name="connsiteY222" fmla="*/ 114395 h 210216"/>
                  <a:gd name="connsiteX223" fmla="*/ 107061 w 156591"/>
                  <a:gd name="connsiteY223" fmla="*/ 100298 h 210216"/>
                  <a:gd name="connsiteX224" fmla="*/ 119348 w 156591"/>
                  <a:gd name="connsiteY224" fmla="*/ 100298 h 210216"/>
                  <a:gd name="connsiteX225" fmla="*/ 119348 w 156591"/>
                  <a:gd name="connsiteY225" fmla="*/ 114395 h 210216"/>
                  <a:gd name="connsiteX226" fmla="*/ 119348 w 156591"/>
                  <a:gd name="connsiteY226" fmla="*/ 94012 h 210216"/>
                  <a:gd name="connsiteX227" fmla="*/ 107061 w 156591"/>
                  <a:gd name="connsiteY227" fmla="*/ 94012 h 210216"/>
                  <a:gd name="connsiteX228" fmla="*/ 107061 w 156591"/>
                  <a:gd name="connsiteY228" fmla="*/ 79915 h 210216"/>
                  <a:gd name="connsiteX229" fmla="*/ 119348 w 156591"/>
                  <a:gd name="connsiteY229" fmla="*/ 79915 h 210216"/>
                  <a:gd name="connsiteX230" fmla="*/ 119348 w 156591"/>
                  <a:gd name="connsiteY230" fmla="*/ 94012 h 210216"/>
                  <a:gd name="connsiteX231" fmla="*/ 119348 w 156591"/>
                  <a:gd name="connsiteY231" fmla="*/ 73914 h 210216"/>
                  <a:gd name="connsiteX232" fmla="*/ 107061 w 156591"/>
                  <a:gd name="connsiteY232" fmla="*/ 73914 h 210216"/>
                  <a:gd name="connsiteX233" fmla="*/ 107061 w 156591"/>
                  <a:gd name="connsiteY233" fmla="*/ 59817 h 210216"/>
                  <a:gd name="connsiteX234" fmla="*/ 119348 w 156591"/>
                  <a:gd name="connsiteY234" fmla="*/ 59817 h 210216"/>
                  <a:gd name="connsiteX235" fmla="*/ 119348 w 156591"/>
                  <a:gd name="connsiteY235" fmla="*/ 73914 h 210216"/>
                  <a:gd name="connsiteX236" fmla="*/ 119348 w 156591"/>
                  <a:gd name="connsiteY236" fmla="*/ 53531 h 210216"/>
                  <a:gd name="connsiteX237" fmla="*/ 107061 w 156591"/>
                  <a:gd name="connsiteY237" fmla="*/ 53531 h 210216"/>
                  <a:gd name="connsiteX238" fmla="*/ 107061 w 156591"/>
                  <a:gd name="connsiteY238" fmla="*/ 39433 h 210216"/>
                  <a:gd name="connsiteX239" fmla="*/ 119348 w 156591"/>
                  <a:gd name="connsiteY239" fmla="*/ 39433 h 210216"/>
                  <a:gd name="connsiteX240" fmla="*/ 119348 w 156591"/>
                  <a:gd name="connsiteY240" fmla="*/ 53531 h 210216"/>
                  <a:gd name="connsiteX241" fmla="*/ 119348 w 156591"/>
                  <a:gd name="connsiteY241" fmla="*/ 33433 h 210216"/>
                  <a:gd name="connsiteX242" fmla="*/ 107061 w 156591"/>
                  <a:gd name="connsiteY242" fmla="*/ 33433 h 210216"/>
                  <a:gd name="connsiteX243" fmla="*/ 107061 w 156591"/>
                  <a:gd name="connsiteY243" fmla="*/ 19050 h 210216"/>
                  <a:gd name="connsiteX244" fmla="*/ 119348 w 156591"/>
                  <a:gd name="connsiteY244" fmla="*/ 19050 h 210216"/>
                  <a:gd name="connsiteX245" fmla="*/ 119348 w 156591"/>
                  <a:gd name="connsiteY245" fmla="*/ 33433 h 210216"/>
                  <a:gd name="connsiteX246" fmla="*/ 138113 w 156591"/>
                  <a:gd name="connsiteY246" fmla="*/ 195167 h 210216"/>
                  <a:gd name="connsiteX247" fmla="*/ 125540 w 156591"/>
                  <a:gd name="connsiteY247" fmla="*/ 195167 h 210216"/>
                  <a:gd name="connsiteX248" fmla="*/ 125540 w 156591"/>
                  <a:gd name="connsiteY248" fmla="*/ 182975 h 210216"/>
                  <a:gd name="connsiteX249" fmla="*/ 138113 w 156591"/>
                  <a:gd name="connsiteY249" fmla="*/ 182975 h 210216"/>
                  <a:gd name="connsiteX250" fmla="*/ 138113 w 156591"/>
                  <a:gd name="connsiteY250" fmla="*/ 195167 h 210216"/>
                  <a:gd name="connsiteX251" fmla="*/ 138113 w 156591"/>
                  <a:gd name="connsiteY251" fmla="*/ 174784 h 210216"/>
                  <a:gd name="connsiteX252" fmla="*/ 125540 w 156591"/>
                  <a:gd name="connsiteY252" fmla="*/ 174784 h 210216"/>
                  <a:gd name="connsiteX253" fmla="*/ 125540 w 156591"/>
                  <a:gd name="connsiteY253" fmla="*/ 162592 h 210216"/>
                  <a:gd name="connsiteX254" fmla="*/ 138113 w 156591"/>
                  <a:gd name="connsiteY254" fmla="*/ 162592 h 210216"/>
                  <a:gd name="connsiteX255" fmla="*/ 138113 w 156591"/>
                  <a:gd name="connsiteY255" fmla="*/ 174784 h 210216"/>
                  <a:gd name="connsiteX256" fmla="*/ 138113 w 156591"/>
                  <a:gd name="connsiteY256" fmla="*/ 154686 h 210216"/>
                  <a:gd name="connsiteX257" fmla="*/ 125540 w 156591"/>
                  <a:gd name="connsiteY257" fmla="*/ 154686 h 210216"/>
                  <a:gd name="connsiteX258" fmla="*/ 125540 w 156591"/>
                  <a:gd name="connsiteY258" fmla="*/ 142494 h 210216"/>
                  <a:gd name="connsiteX259" fmla="*/ 138113 w 156591"/>
                  <a:gd name="connsiteY259" fmla="*/ 142494 h 210216"/>
                  <a:gd name="connsiteX260" fmla="*/ 138113 w 156591"/>
                  <a:gd name="connsiteY260" fmla="*/ 154686 h 210216"/>
                  <a:gd name="connsiteX261" fmla="*/ 138113 w 156591"/>
                  <a:gd name="connsiteY261" fmla="*/ 134302 h 210216"/>
                  <a:gd name="connsiteX262" fmla="*/ 125540 w 156591"/>
                  <a:gd name="connsiteY262" fmla="*/ 134302 h 210216"/>
                  <a:gd name="connsiteX263" fmla="*/ 125540 w 156591"/>
                  <a:gd name="connsiteY263" fmla="*/ 122111 h 210216"/>
                  <a:gd name="connsiteX264" fmla="*/ 138113 w 156591"/>
                  <a:gd name="connsiteY264" fmla="*/ 122111 h 210216"/>
                  <a:gd name="connsiteX265" fmla="*/ 138113 w 156591"/>
                  <a:gd name="connsiteY265" fmla="*/ 134302 h 210216"/>
                  <a:gd name="connsiteX266" fmla="*/ 138113 w 156591"/>
                  <a:gd name="connsiteY266" fmla="*/ 114205 h 210216"/>
                  <a:gd name="connsiteX267" fmla="*/ 125540 w 156591"/>
                  <a:gd name="connsiteY267" fmla="*/ 114205 h 210216"/>
                  <a:gd name="connsiteX268" fmla="*/ 125540 w 156591"/>
                  <a:gd name="connsiteY268" fmla="*/ 100108 h 210216"/>
                  <a:gd name="connsiteX269" fmla="*/ 138113 w 156591"/>
                  <a:gd name="connsiteY269" fmla="*/ 100108 h 210216"/>
                  <a:gd name="connsiteX270" fmla="*/ 138113 w 156591"/>
                  <a:gd name="connsiteY270" fmla="*/ 114205 h 210216"/>
                  <a:gd name="connsiteX271" fmla="*/ 138113 w 156591"/>
                  <a:gd name="connsiteY271" fmla="*/ 93821 h 210216"/>
                  <a:gd name="connsiteX272" fmla="*/ 125540 w 156591"/>
                  <a:gd name="connsiteY272" fmla="*/ 93821 h 210216"/>
                  <a:gd name="connsiteX273" fmla="*/ 125540 w 156591"/>
                  <a:gd name="connsiteY273" fmla="*/ 79724 h 210216"/>
                  <a:gd name="connsiteX274" fmla="*/ 138113 w 156591"/>
                  <a:gd name="connsiteY274" fmla="*/ 79724 h 210216"/>
                  <a:gd name="connsiteX275" fmla="*/ 138113 w 156591"/>
                  <a:gd name="connsiteY275" fmla="*/ 93821 h 210216"/>
                  <a:gd name="connsiteX276" fmla="*/ 138113 w 156591"/>
                  <a:gd name="connsiteY276" fmla="*/ 73723 h 210216"/>
                  <a:gd name="connsiteX277" fmla="*/ 125540 w 156591"/>
                  <a:gd name="connsiteY277" fmla="*/ 73723 h 210216"/>
                  <a:gd name="connsiteX278" fmla="*/ 125540 w 156591"/>
                  <a:gd name="connsiteY278" fmla="*/ 59627 h 210216"/>
                  <a:gd name="connsiteX279" fmla="*/ 138113 w 156591"/>
                  <a:gd name="connsiteY279" fmla="*/ 59627 h 210216"/>
                  <a:gd name="connsiteX280" fmla="*/ 138113 w 156591"/>
                  <a:gd name="connsiteY280" fmla="*/ 73723 h 210216"/>
                  <a:gd name="connsiteX281" fmla="*/ 138113 w 156591"/>
                  <a:gd name="connsiteY281" fmla="*/ 53340 h 210216"/>
                  <a:gd name="connsiteX282" fmla="*/ 125540 w 156591"/>
                  <a:gd name="connsiteY282" fmla="*/ 53340 h 210216"/>
                  <a:gd name="connsiteX283" fmla="*/ 125540 w 156591"/>
                  <a:gd name="connsiteY283" fmla="*/ 39243 h 210216"/>
                  <a:gd name="connsiteX284" fmla="*/ 138113 w 156591"/>
                  <a:gd name="connsiteY284" fmla="*/ 39243 h 210216"/>
                  <a:gd name="connsiteX285" fmla="*/ 138113 w 156591"/>
                  <a:gd name="connsiteY285" fmla="*/ 53340 h 210216"/>
                  <a:gd name="connsiteX286" fmla="*/ 138113 w 156591"/>
                  <a:gd name="connsiteY286" fmla="*/ 33242 h 210216"/>
                  <a:gd name="connsiteX287" fmla="*/ 125540 w 156591"/>
                  <a:gd name="connsiteY287" fmla="*/ 33242 h 210216"/>
                  <a:gd name="connsiteX288" fmla="*/ 125540 w 156591"/>
                  <a:gd name="connsiteY288" fmla="*/ 18860 h 210216"/>
                  <a:gd name="connsiteX289" fmla="*/ 138113 w 156591"/>
                  <a:gd name="connsiteY289" fmla="*/ 18860 h 210216"/>
                  <a:gd name="connsiteX290" fmla="*/ 138113 w 156591"/>
                  <a:gd name="connsiteY290" fmla="*/ 33242 h 210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</a:cxnLst>
                <a:rect l="l" t="t" r="r" b="b"/>
                <a:pathLst>
                  <a:path w="156591" h="210216">
                    <a:moveTo>
                      <a:pt x="148495" y="196120"/>
                    </a:moveTo>
                    <a:lnTo>
                      <a:pt x="148495" y="14097"/>
                    </a:lnTo>
                    <a:lnTo>
                      <a:pt x="150495" y="14097"/>
                    </a:lnTo>
                    <a:lnTo>
                      <a:pt x="150495" y="5906"/>
                    </a:lnTo>
                    <a:lnTo>
                      <a:pt x="140208" y="5906"/>
                    </a:lnTo>
                    <a:lnTo>
                      <a:pt x="140208" y="0"/>
                    </a:lnTo>
                    <a:lnTo>
                      <a:pt x="100870" y="0"/>
                    </a:lnTo>
                    <a:lnTo>
                      <a:pt x="100870" y="5906"/>
                    </a:lnTo>
                    <a:lnTo>
                      <a:pt x="55912" y="5906"/>
                    </a:lnTo>
                    <a:lnTo>
                      <a:pt x="55912" y="0"/>
                    </a:lnTo>
                    <a:lnTo>
                      <a:pt x="16574" y="0"/>
                    </a:lnTo>
                    <a:lnTo>
                      <a:pt x="16574" y="5906"/>
                    </a:lnTo>
                    <a:lnTo>
                      <a:pt x="6286" y="5906"/>
                    </a:lnTo>
                    <a:lnTo>
                      <a:pt x="6286" y="14097"/>
                    </a:lnTo>
                    <a:lnTo>
                      <a:pt x="8287" y="14097"/>
                    </a:lnTo>
                    <a:lnTo>
                      <a:pt x="8287" y="196120"/>
                    </a:lnTo>
                    <a:lnTo>
                      <a:pt x="0" y="196120"/>
                    </a:lnTo>
                    <a:lnTo>
                      <a:pt x="0" y="210217"/>
                    </a:lnTo>
                    <a:lnTo>
                      <a:pt x="156591" y="210217"/>
                    </a:lnTo>
                    <a:lnTo>
                      <a:pt x="156591" y="196120"/>
                    </a:lnTo>
                    <a:lnTo>
                      <a:pt x="148304" y="196120"/>
                    </a:lnTo>
                    <a:close/>
                    <a:moveTo>
                      <a:pt x="31242" y="196120"/>
                    </a:moveTo>
                    <a:lnTo>
                      <a:pt x="18669" y="196120"/>
                    </a:lnTo>
                    <a:lnTo>
                      <a:pt x="18669" y="183928"/>
                    </a:lnTo>
                    <a:lnTo>
                      <a:pt x="31242" y="183928"/>
                    </a:lnTo>
                    <a:lnTo>
                      <a:pt x="31242" y="196120"/>
                    </a:lnTo>
                    <a:close/>
                    <a:moveTo>
                      <a:pt x="31242" y="175736"/>
                    </a:moveTo>
                    <a:lnTo>
                      <a:pt x="18669" y="175736"/>
                    </a:lnTo>
                    <a:lnTo>
                      <a:pt x="18669" y="163544"/>
                    </a:lnTo>
                    <a:lnTo>
                      <a:pt x="31242" y="163544"/>
                    </a:lnTo>
                    <a:lnTo>
                      <a:pt x="31242" y="175736"/>
                    </a:lnTo>
                    <a:close/>
                    <a:moveTo>
                      <a:pt x="31242" y="155639"/>
                    </a:moveTo>
                    <a:lnTo>
                      <a:pt x="18669" y="155639"/>
                    </a:lnTo>
                    <a:lnTo>
                      <a:pt x="18669" y="143446"/>
                    </a:lnTo>
                    <a:lnTo>
                      <a:pt x="31242" y="143446"/>
                    </a:lnTo>
                    <a:lnTo>
                      <a:pt x="31242" y="155639"/>
                    </a:lnTo>
                    <a:close/>
                    <a:moveTo>
                      <a:pt x="31242" y="135255"/>
                    </a:moveTo>
                    <a:lnTo>
                      <a:pt x="18669" y="135255"/>
                    </a:lnTo>
                    <a:lnTo>
                      <a:pt x="18669" y="123063"/>
                    </a:lnTo>
                    <a:lnTo>
                      <a:pt x="31242" y="123063"/>
                    </a:lnTo>
                    <a:lnTo>
                      <a:pt x="31242" y="135255"/>
                    </a:lnTo>
                    <a:close/>
                    <a:moveTo>
                      <a:pt x="31242" y="115157"/>
                    </a:moveTo>
                    <a:lnTo>
                      <a:pt x="18669" y="115157"/>
                    </a:lnTo>
                    <a:lnTo>
                      <a:pt x="18669" y="101060"/>
                    </a:lnTo>
                    <a:lnTo>
                      <a:pt x="31242" y="101060"/>
                    </a:lnTo>
                    <a:lnTo>
                      <a:pt x="31242" y="115157"/>
                    </a:lnTo>
                    <a:close/>
                    <a:moveTo>
                      <a:pt x="31242" y="94774"/>
                    </a:moveTo>
                    <a:lnTo>
                      <a:pt x="18669" y="94774"/>
                    </a:lnTo>
                    <a:lnTo>
                      <a:pt x="18669" y="80677"/>
                    </a:lnTo>
                    <a:lnTo>
                      <a:pt x="31242" y="80677"/>
                    </a:lnTo>
                    <a:lnTo>
                      <a:pt x="31242" y="94774"/>
                    </a:lnTo>
                    <a:close/>
                    <a:moveTo>
                      <a:pt x="31242" y="74676"/>
                    </a:moveTo>
                    <a:lnTo>
                      <a:pt x="18669" y="74676"/>
                    </a:lnTo>
                    <a:lnTo>
                      <a:pt x="18669" y="60579"/>
                    </a:lnTo>
                    <a:lnTo>
                      <a:pt x="31242" y="60579"/>
                    </a:lnTo>
                    <a:lnTo>
                      <a:pt x="31242" y="74676"/>
                    </a:lnTo>
                    <a:close/>
                    <a:moveTo>
                      <a:pt x="31242" y="54292"/>
                    </a:moveTo>
                    <a:lnTo>
                      <a:pt x="18669" y="54292"/>
                    </a:lnTo>
                    <a:lnTo>
                      <a:pt x="18669" y="40196"/>
                    </a:lnTo>
                    <a:lnTo>
                      <a:pt x="31242" y="40196"/>
                    </a:lnTo>
                    <a:lnTo>
                      <a:pt x="31242" y="54292"/>
                    </a:lnTo>
                    <a:close/>
                    <a:moveTo>
                      <a:pt x="31242" y="34195"/>
                    </a:moveTo>
                    <a:lnTo>
                      <a:pt x="18669" y="34195"/>
                    </a:lnTo>
                    <a:lnTo>
                      <a:pt x="18669" y="19812"/>
                    </a:lnTo>
                    <a:lnTo>
                      <a:pt x="31242" y="19812"/>
                    </a:lnTo>
                    <a:lnTo>
                      <a:pt x="31242" y="34195"/>
                    </a:lnTo>
                    <a:close/>
                    <a:moveTo>
                      <a:pt x="49721" y="195929"/>
                    </a:moveTo>
                    <a:lnTo>
                      <a:pt x="37433" y="195929"/>
                    </a:lnTo>
                    <a:lnTo>
                      <a:pt x="37433" y="183737"/>
                    </a:lnTo>
                    <a:lnTo>
                      <a:pt x="49721" y="183737"/>
                    </a:lnTo>
                    <a:lnTo>
                      <a:pt x="49721" y="195929"/>
                    </a:lnTo>
                    <a:close/>
                    <a:moveTo>
                      <a:pt x="49721" y="175546"/>
                    </a:moveTo>
                    <a:lnTo>
                      <a:pt x="37433" y="175546"/>
                    </a:lnTo>
                    <a:lnTo>
                      <a:pt x="37433" y="163354"/>
                    </a:lnTo>
                    <a:lnTo>
                      <a:pt x="49721" y="163354"/>
                    </a:lnTo>
                    <a:lnTo>
                      <a:pt x="49721" y="175546"/>
                    </a:lnTo>
                    <a:close/>
                    <a:moveTo>
                      <a:pt x="49721" y="155448"/>
                    </a:moveTo>
                    <a:lnTo>
                      <a:pt x="37433" y="155448"/>
                    </a:lnTo>
                    <a:lnTo>
                      <a:pt x="37433" y="143256"/>
                    </a:lnTo>
                    <a:lnTo>
                      <a:pt x="49721" y="143256"/>
                    </a:lnTo>
                    <a:lnTo>
                      <a:pt x="49721" y="155448"/>
                    </a:lnTo>
                    <a:close/>
                    <a:moveTo>
                      <a:pt x="49721" y="135065"/>
                    </a:moveTo>
                    <a:lnTo>
                      <a:pt x="37433" y="135065"/>
                    </a:lnTo>
                    <a:lnTo>
                      <a:pt x="37433" y="122873"/>
                    </a:lnTo>
                    <a:lnTo>
                      <a:pt x="49721" y="122873"/>
                    </a:lnTo>
                    <a:lnTo>
                      <a:pt x="49721" y="135065"/>
                    </a:lnTo>
                    <a:close/>
                    <a:moveTo>
                      <a:pt x="49721" y="114967"/>
                    </a:moveTo>
                    <a:lnTo>
                      <a:pt x="37433" y="114967"/>
                    </a:lnTo>
                    <a:lnTo>
                      <a:pt x="37433" y="100870"/>
                    </a:lnTo>
                    <a:lnTo>
                      <a:pt x="49721" y="100870"/>
                    </a:lnTo>
                    <a:lnTo>
                      <a:pt x="49721" y="114967"/>
                    </a:lnTo>
                    <a:close/>
                    <a:moveTo>
                      <a:pt x="49721" y="94583"/>
                    </a:moveTo>
                    <a:lnTo>
                      <a:pt x="37433" y="94583"/>
                    </a:lnTo>
                    <a:lnTo>
                      <a:pt x="37433" y="80486"/>
                    </a:lnTo>
                    <a:lnTo>
                      <a:pt x="49721" y="80486"/>
                    </a:lnTo>
                    <a:lnTo>
                      <a:pt x="49721" y="94583"/>
                    </a:lnTo>
                    <a:close/>
                    <a:moveTo>
                      <a:pt x="49721" y="74486"/>
                    </a:moveTo>
                    <a:lnTo>
                      <a:pt x="37433" y="74486"/>
                    </a:lnTo>
                    <a:lnTo>
                      <a:pt x="37433" y="60389"/>
                    </a:lnTo>
                    <a:lnTo>
                      <a:pt x="49721" y="60389"/>
                    </a:lnTo>
                    <a:lnTo>
                      <a:pt x="49721" y="74486"/>
                    </a:lnTo>
                    <a:close/>
                    <a:moveTo>
                      <a:pt x="49721" y="54102"/>
                    </a:moveTo>
                    <a:lnTo>
                      <a:pt x="37433" y="54102"/>
                    </a:lnTo>
                    <a:lnTo>
                      <a:pt x="37433" y="40005"/>
                    </a:lnTo>
                    <a:lnTo>
                      <a:pt x="49721" y="40005"/>
                    </a:lnTo>
                    <a:lnTo>
                      <a:pt x="49721" y="54102"/>
                    </a:lnTo>
                    <a:close/>
                    <a:moveTo>
                      <a:pt x="49721" y="34004"/>
                    </a:moveTo>
                    <a:lnTo>
                      <a:pt x="37433" y="34004"/>
                    </a:lnTo>
                    <a:lnTo>
                      <a:pt x="37433" y="19621"/>
                    </a:lnTo>
                    <a:lnTo>
                      <a:pt x="49721" y="19621"/>
                    </a:lnTo>
                    <a:lnTo>
                      <a:pt x="49721" y="34004"/>
                    </a:lnTo>
                    <a:close/>
                    <a:moveTo>
                      <a:pt x="68485" y="195739"/>
                    </a:moveTo>
                    <a:lnTo>
                      <a:pt x="55912" y="195739"/>
                    </a:lnTo>
                    <a:lnTo>
                      <a:pt x="55912" y="183547"/>
                    </a:lnTo>
                    <a:lnTo>
                      <a:pt x="68485" y="183547"/>
                    </a:lnTo>
                    <a:lnTo>
                      <a:pt x="68485" y="195739"/>
                    </a:lnTo>
                    <a:close/>
                    <a:moveTo>
                      <a:pt x="68485" y="175355"/>
                    </a:moveTo>
                    <a:lnTo>
                      <a:pt x="55912" y="175355"/>
                    </a:lnTo>
                    <a:lnTo>
                      <a:pt x="55912" y="163163"/>
                    </a:lnTo>
                    <a:lnTo>
                      <a:pt x="68485" y="163163"/>
                    </a:lnTo>
                    <a:lnTo>
                      <a:pt x="68485" y="175355"/>
                    </a:lnTo>
                    <a:close/>
                    <a:moveTo>
                      <a:pt x="68485" y="155258"/>
                    </a:moveTo>
                    <a:lnTo>
                      <a:pt x="55912" y="155258"/>
                    </a:lnTo>
                    <a:lnTo>
                      <a:pt x="55912" y="143065"/>
                    </a:lnTo>
                    <a:lnTo>
                      <a:pt x="68485" y="143065"/>
                    </a:lnTo>
                    <a:lnTo>
                      <a:pt x="68485" y="155258"/>
                    </a:lnTo>
                    <a:close/>
                    <a:moveTo>
                      <a:pt x="68485" y="134874"/>
                    </a:moveTo>
                    <a:lnTo>
                      <a:pt x="55912" y="134874"/>
                    </a:lnTo>
                    <a:lnTo>
                      <a:pt x="55912" y="122682"/>
                    </a:lnTo>
                    <a:lnTo>
                      <a:pt x="68485" y="122682"/>
                    </a:lnTo>
                    <a:lnTo>
                      <a:pt x="68485" y="134874"/>
                    </a:lnTo>
                    <a:close/>
                    <a:moveTo>
                      <a:pt x="68485" y="114776"/>
                    </a:moveTo>
                    <a:lnTo>
                      <a:pt x="55912" y="114776"/>
                    </a:lnTo>
                    <a:lnTo>
                      <a:pt x="55912" y="100679"/>
                    </a:lnTo>
                    <a:lnTo>
                      <a:pt x="68485" y="100679"/>
                    </a:lnTo>
                    <a:lnTo>
                      <a:pt x="68485" y="114776"/>
                    </a:lnTo>
                    <a:close/>
                    <a:moveTo>
                      <a:pt x="68485" y="94393"/>
                    </a:moveTo>
                    <a:lnTo>
                      <a:pt x="55912" y="94393"/>
                    </a:lnTo>
                    <a:lnTo>
                      <a:pt x="55912" y="80296"/>
                    </a:lnTo>
                    <a:lnTo>
                      <a:pt x="68485" y="80296"/>
                    </a:lnTo>
                    <a:lnTo>
                      <a:pt x="68485" y="94393"/>
                    </a:lnTo>
                    <a:close/>
                    <a:moveTo>
                      <a:pt x="68485" y="74295"/>
                    </a:moveTo>
                    <a:lnTo>
                      <a:pt x="55912" y="74295"/>
                    </a:lnTo>
                    <a:lnTo>
                      <a:pt x="55912" y="60198"/>
                    </a:lnTo>
                    <a:lnTo>
                      <a:pt x="68485" y="60198"/>
                    </a:lnTo>
                    <a:lnTo>
                      <a:pt x="68485" y="74295"/>
                    </a:lnTo>
                    <a:close/>
                    <a:moveTo>
                      <a:pt x="68485" y="53912"/>
                    </a:moveTo>
                    <a:lnTo>
                      <a:pt x="55912" y="53912"/>
                    </a:lnTo>
                    <a:lnTo>
                      <a:pt x="55912" y="39815"/>
                    </a:lnTo>
                    <a:lnTo>
                      <a:pt x="68485" y="39815"/>
                    </a:lnTo>
                    <a:lnTo>
                      <a:pt x="68485" y="53912"/>
                    </a:lnTo>
                    <a:close/>
                    <a:moveTo>
                      <a:pt x="68485" y="33814"/>
                    </a:moveTo>
                    <a:lnTo>
                      <a:pt x="55912" y="33814"/>
                    </a:lnTo>
                    <a:lnTo>
                      <a:pt x="55912" y="19431"/>
                    </a:lnTo>
                    <a:lnTo>
                      <a:pt x="68485" y="19431"/>
                    </a:lnTo>
                    <a:lnTo>
                      <a:pt x="68485" y="33814"/>
                    </a:lnTo>
                    <a:close/>
                    <a:moveTo>
                      <a:pt x="100870" y="195548"/>
                    </a:moveTo>
                    <a:lnTo>
                      <a:pt x="88297" y="195548"/>
                    </a:lnTo>
                    <a:lnTo>
                      <a:pt x="88297" y="183356"/>
                    </a:lnTo>
                    <a:lnTo>
                      <a:pt x="100870" y="183356"/>
                    </a:lnTo>
                    <a:lnTo>
                      <a:pt x="100870" y="195548"/>
                    </a:lnTo>
                    <a:close/>
                    <a:moveTo>
                      <a:pt x="100870" y="175165"/>
                    </a:moveTo>
                    <a:lnTo>
                      <a:pt x="88297" y="175165"/>
                    </a:lnTo>
                    <a:lnTo>
                      <a:pt x="88297" y="162973"/>
                    </a:lnTo>
                    <a:lnTo>
                      <a:pt x="100870" y="162973"/>
                    </a:lnTo>
                    <a:lnTo>
                      <a:pt x="100870" y="175165"/>
                    </a:lnTo>
                    <a:close/>
                    <a:moveTo>
                      <a:pt x="100870" y="155067"/>
                    </a:moveTo>
                    <a:lnTo>
                      <a:pt x="88297" y="155067"/>
                    </a:lnTo>
                    <a:lnTo>
                      <a:pt x="88297" y="142875"/>
                    </a:lnTo>
                    <a:lnTo>
                      <a:pt x="100870" y="142875"/>
                    </a:lnTo>
                    <a:lnTo>
                      <a:pt x="100870" y="155067"/>
                    </a:lnTo>
                    <a:close/>
                    <a:moveTo>
                      <a:pt x="100870" y="134684"/>
                    </a:moveTo>
                    <a:lnTo>
                      <a:pt x="88297" y="134684"/>
                    </a:lnTo>
                    <a:lnTo>
                      <a:pt x="88297" y="122492"/>
                    </a:lnTo>
                    <a:lnTo>
                      <a:pt x="100870" y="122492"/>
                    </a:lnTo>
                    <a:lnTo>
                      <a:pt x="100870" y="134684"/>
                    </a:lnTo>
                    <a:close/>
                    <a:moveTo>
                      <a:pt x="100870" y="114586"/>
                    </a:moveTo>
                    <a:lnTo>
                      <a:pt x="88297" y="114586"/>
                    </a:lnTo>
                    <a:lnTo>
                      <a:pt x="88297" y="100489"/>
                    </a:lnTo>
                    <a:lnTo>
                      <a:pt x="100870" y="100489"/>
                    </a:lnTo>
                    <a:lnTo>
                      <a:pt x="100870" y="114586"/>
                    </a:lnTo>
                    <a:close/>
                    <a:moveTo>
                      <a:pt x="100870" y="94202"/>
                    </a:moveTo>
                    <a:lnTo>
                      <a:pt x="88297" y="94202"/>
                    </a:lnTo>
                    <a:lnTo>
                      <a:pt x="88297" y="80105"/>
                    </a:lnTo>
                    <a:lnTo>
                      <a:pt x="100870" y="80105"/>
                    </a:lnTo>
                    <a:lnTo>
                      <a:pt x="100870" y="94202"/>
                    </a:lnTo>
                    <a:close/>
                    <a:moveTo>
                      <a:pt x="100870" y="74104"/>
                    </a:moveTo>
                    <a:lnTo>
                      <a:pt x="88297" y="74104"/>
                    </a:lnTo>
                    <a:lnTo>
                      <a:pt x="88297" y="60008"/>
                    </a:lnTo>
                    <a:lnTo>
                      <a:pt x="100870" y="60008"/>
                    </a:lnTo>
                    <a:lnTo>
                      <a:pt x="100870" y="74104"/>
                    </a:lnTo>
                    <a:close/>
                    <a:moveTo>
                      <a:pt x="100870" y="53721"/>
                    </a:moveTo>
                    <a:lnTo>
                      <a:pt x="88297" y="53721"/>
                    </a:lnTo>
                    <a:lnTo>
                      <a:pt x="88297" y="39624"/>
                    </a:lnTo>
                    <a:lnTo>
                      <a:pt x="100870" y="39624"/>
                    </a:lnTo>
                    <a:lnTo>
                      <a:pt x="100870" y="53721"/>
                    </a:lnTo>
                    <a:close/>
                    <a:moveTo>
                      <a:pt x="100870" y="33623"/>
                    </a:moveTo>
                    <a:lnTo>
                      <a:pt x="88297" y="33623"/>
                    </a:lnTo>
                    <a:lnTo>
                      <a:pt x="88297" y="19240"/>
                    </a:lnTo>
                    <a:lnTo>
                      <a:pt x="100870" y="19240"/>
                    </a:lnTo>
                    <a:lnTo>
                      <a:pt x="100870" y="33623"/>
                    </a:lnTo>
                    <a:close/>
                    <a:moveTo>
                      <a:pt x="119348" y="195358"/>
                    </a:moveTo>
                    <a:lnTo>
                      <a:pt x="107061" y="195358"/>
                    </a:lnTo>
                    <a:lnTo>
                      <a:pt x="107061" y="183166"/>
                    </a:lnTo>
                    <a:lnTo>
                      <a:pt x="119348" y="183166"/>
                    </a:lnTo>
                    <a:lnTo>
                      <a:pt x="119348" y="195358"/>
                    </a:lnTo>
                    <a:close/>
                    <a:moveTo>
                      <a:pt x="119348" y="174974"/>
                    </a:moveTo>
                    <a:lnTo>
                      <a:pt x="107061" y="174974"/>
                    </a:lnTo>
                    <a:lnTo>
                      <a:pt x="107061" y="162782"/>
                    </a:lnTo>
                    <a:lnTo>
                      <a:pt x="119348" y="162782"/>
                    </a:lnTo>
                    <a:lnTo>
                      <a:pt x="119348" y="174974"/>
                    </a:lnTo>
                    <a:close/>
                    <a:moveTo>
                      <a:pt x="119348" y="154877"/>
                    </a:moveTo>
                    <a:lnTo>
                      <a:pt x="107061" y="154877"/>
                    </a:lnTo>
                    <a:lnTo>
                      <a:pt x="107061" y="142685"/>
                    </a:lnTo>
                    <a:lnTo>
                      <a:pt x="119348" y="142685"/>
                    </a:lnTo>
                    <a:lnTo>
                      <a:pt x="119348" y="154877"/>
                    </a:lnTo>
                    <a:close/>
                    <a:moveTo>
                      <a:pt x="119348" y="134493"/>
                    </a:moveTo>
                    <a:lnTo>
                      <a:pt x="107061" y="134493"/>
                    </a:lnTo>
                    <a:lnTo>
                      <a:pt x="107061" y="122301"/>
                    </a:lnTo>
                    <a:lnTo>
                      <a:pt x="119348" y="122301"/>
                    </a:lnTo>
                    <a:lnTo>
                      <a:pt x="119348" y="134493"/>
                    </a:lnTo>
                    <a:close/>
                    <a:moveTo>
                      <a:pt x="119348" y="114395"/>
                    </a:moveTo>
                    <a:lnTo>
                      <a:pt x="107061" y="114395"/>
                    </a:lnTo>
                    <a:lnTo>
                      <a:pt x="107061" y="100298"/>
                    </a:lnTo>
                    <a:lnTo>
                      <a:pt x="119348" y="100298"/>
                    </a:lnTo>
                    <a:lnTo>
                      <a:pt x="119348" y="114395"/>
                    </a:lnTo>
                    <a:close/>
                    <a:moveTo>
                      <a:pt x="119348" y="94012"/>
                    </a:moveTo>
                    <a:lnTo>
                      <a:pt x="107061" y="94012"/>
                    </a:lnTo>
                    <a:lnTo>
                      <a:pt x="107061" y="79915"/>
                    </a:lnTo>
                    <a:lnTo>
                      <a:pt x="119348" y="79915"/>
                    </a:lnTo>
                    <a:lnTo>
                      <a:pt x="119348" y="94012"/>
                    </a:lnTo>
                    <a:close/>
                    <a:moveTo>
                      <a:pt x="119348" y="73914"/>
                    </a:moveTo>
                    <a:lnTo>
                      <a:pt x="107061" y="73914"/>
                    </a:lnTo>
                    <a:lnTo>
                      <a:pt x="107061" y="59817"/>
                    </a:lnTo>
                    <a:lnTo>
                      <a:pt x="119348" y="59817"/>
                    </a:lnTo>
                    <a:lnTo>
                      <a:pt x="119348" y="73914"/>
                    </a:lnTo>
                    <a:close/>
                    <a:moveTo>
                      <a:pt x="119348" y="53531"/>
                    </a:moveTo>
                    <a:lnTo>
                      <a:pt x="107061" y="53531"/>
                    </a:lnTo>
                    <a:lnTo>
                      <a:pt x="107061" y="39433"/>
                    </a:lnTo>
                    <a:lnTo>
                      <a:pt x="119348" y="39433"/>
                    </a:lnTo>
                    <a:lnTo>
                      <a:pt x="119348" y="53531"/>
                    </a:lnTo>
                    <a:close/>
                    <a:moveTo>
                      <a:pt x="119348" y="33433"/>
                    </a:moveTo>
                    <a:lnTo>
                      <a:pt x="107061" y="33433"/>
                    </a:lnTo>
                    <a:lnTo>
                      <a:pt x="107061" y="19050"/>
                    </a:lnTo>
                    <a:lnTo>
                      <a:pt x="119348" y="19050"/>
                    </a:lnTo>
                    <a:lnTo>
                      <a:pt x="119348" y="33433"/>
                    </a:lnTo>
                    <a:close/>
                    <a:moveTo>
                      <a:pt x="138113" y="195167"/>
                    </a:moveTo>
                    <a:lnTo>
                      <a:pt x="125540" y="195167"/>
                    </a:lnTo>
                    <a:lnTo>
                      <a:pt x="125540" y="182975"/>
                    </a:lnTo>
                    <a:lnTo>
                      <a:pt x="138113" y="182975"/>
                    </a:lnTo>
                    <a:lnTo>
                      <a:pt x="138113" y="195167"/>
                    </a:lnTo>
                    <a:close/>
                    <a:moveTo>
                      <a:pt x="138113" y="174784"/>
                    </a:moveTo>
                    <a:lnTo>
                      <a:pt x="125540" y="174784"/>
                    </a:lnTo>
                    <a:lnTo>
                      <a:pt x="125540" y="162592"/>
                    </a:lnTo>
                    <a:lnTo>
                      <a:pt x="138113" y="162592"/>
                    </a:lnTo>
                    <a:lnTo>
                      <a:pt x="138113" y="174784"/>
                    </a:lnTo>
                    <a:close/>
                    <a:moveTo>
                      <a:pt x="138113" y="154686"/>
                    </a:moveTo>
                    <a:lnTo>
                      <a:pt x="125540" y="154686"/>
                    </a:lnTo>
                    <a:lnTo>
                      <a:pt x="125540" y="142494"/>
                    </a:lnTo>
                    <a:lnTo>
                      <a:pt x="138113" y="142494"/>
                    </a:lnTo>
                    <a:lnTo>
                      <a:pt x="138113" y="154686"/>
                    </a:lnTo>
                    <a:close/>
                    <a:moveTo>
                      <a:pt x="138113" y="134302"/>
                    </a:moveTo>
                    <a:lnTo>
                      <a:pt x="125540" y="134302"/>
                    </a:lnTo>
                    <a:lnTo>
                      <a:pt x="125540" y="122111"/>
                    </a:lnTo>
                    <a:lnTo>
                      <a:pt x="138113" y="122111"/>
                    </a:lnTo>
                    <a:lnTo>
                      <a:pt x="138113" y="134302"/>
                    </a:lnTo>
                    <a:close/>
                    <a:moveTo>
                      <a:pt x="138113" y="114205"/>
                    </a:moveTo>
                    <a:lnTo>
                      <a:pt x="125540" y="114205"/>
                    </a:lnTo>
                    <a:lnTo>
                      <a:pt x="125540" y="100108"/>
                    </a:lnTo>
                    <a:lnTo>
                      <a:pt x="138113" y="100108"/>
                    </a:lnTo>
                    <a:lnTo>
                      <a:pt x="138113" y="114205"/>
                    </a:lnTo>
                    <a:close/>
                    <a:moveTo>
                      <a:pt x="138113" y="93821"/>
                    </a:moveTo>
                    <a:lnTo>
                      <a:pt x="125540" y="93821"/>
                    </a:lnTo>
                    <a:lnTo>
                      <a:pt x="125540" y="79724"/>
                    </a:lnTo>
                    <a:lnTo>
                      <a:pt x="138113" y="79724"/>
                    </a:lnTo>
                    <a:lnTo>
                      <a:pt x="138113" y="93821"/>
                    </a:lnTo>
                    <a:close/>
                    <a:moveTo>
                      <a:pt x="138113" y="73723"/>
                    </a:moveTo>
                    <a:lnTo>
                      <a:pt x="125540" y="73723"/>
                    </a:lnTo>
                    <a:lnTo>
                      <a:pt x="125540" y="59627"/>
                    </a:lnTo>
                    <a:lnTo>
                      <a:pt x="138113" y="59627"/>
                    </a:lnTo>
                    <a:lnTo>
                      <a:pt x="138113" y="73723"/>
                    </a:lnTo>
                    <a:close/>
                    <a:moveTo>
                      <a:pt x="138113" y="53340"/>
                    </a:moveTo>
                    <a:lnTo>
                      <a:pt x="125540" y="53340"/>
                    </a:lnTo>
                    <a:lnTo>
                      <a:pt x="125540" y="39243"/>
                    </a:lnTo>
                    <a:lnTo>
                      <a:pt x="138113" y="39243"/>
                    </a:lnTo>
                    <a:lnTo>
                      <a:pt x="138113" y="53340"/>
                    </a:lnTo>
                    <a:close/>
                    <a:moveTo>
                      <a:pt x="138113" y="33242"/>
                    </a:moveTo>
                    <a:lnTo>
                      <a:pt x="125540" y="33242"/>
                    </a:lnTo>
                    <a:lnTo>
                      <a:pt x="125540" y="18860"/>
                    </a:lnTo>
                    <a:lnTo>
                      <a:pt x="138113" y="18860"/>
                    </a:lnTo>
                    <a:lnTo>
                      <a:pt x="138113" y="33242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grpSp>
            <p:nvGrpSpPr>
              <p:cNvPr id="14" name="Graphic 365">
                <a:extLst>
                  <a:ext uri="{FF2B5EF4-FFF2-40B4-BE49-F238E27FC236}">
                    <a16:creationId xmlns:a16="http://schemas.microsoft.com/office/drawing/2014/main" id="{9B3F751C-9954-9211-43D9-56E04C055C3A}"/>
                  </a:ext>
                </a:extLst>
              </p:cNvPr>
              <p:cNvGrpSpPr/>
              <p:nvPr/>
            </p:nvGrpSpPr>
            <p:grpSpPr>
              <a:xfrm>
                <a:off x="6193155" y="3684555"/>
                <a:ext cx="364617" cy="271938"/>
                <a:chOff x="6193155" y="3684555"/>
                <a:chExt cx="364617" cy="271938"/>
              </a:xfrm>
            </p:grpSpPr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59236FFC-47C7-ED77-1283-5F365E283495}"/>
                    </a:ext>
                  </a:extLst>
                </p:cNvPr>
                <p:cNvSpPr/>
                <p:nvPr/>
              </p:nvSpPr>
              <p:spPr>
                <a:xfrm>
                  <a:off x="6193155" y="3684555"/>
                  <a:ext cx="364617" cy="271938"/>
                </a:xfrm>
                <a:custGeom>
                  <a:avLst/>
                  <a:gdLst>
                    <a:gd name="connsiteX0" fmla="*/ 350234 w 364617"/>
                    <a:gd name="connsiteY0" fmla="*/ 35052 h 271938"/>
                    <a:gd name="connsiteX1" fmla="*/ 350234 w 364617"/>
                    <a:gd name="connsiteY1" fmla="*/ 12097 h 271938"/>
                    <a:gd name="connsiteX2" fmla="*/ 346901 w 364617"/>
                    <a:gd name="connsiteY2" fmla="*/ 10858 h 271938"/>
                    <a:gd name="connsiteX3" fmla="*/ 282797 w 364617"/>
                    <a:gd name="connsiteY3" fmla="*/ 0 h 271938"/>
                    <a:gd name="connsiteX4" fmla="*/ 183928 w 364617"/>
                    <a:gd name="connsiteY4" fmla="*/ 34766 h 271938"/>
                    <a:gd name="connsiteX5" fmla="*/ 85058 w 364617"/>
                    <a:gd name="connsiteY5" fmla="*/ 0 h 271938"/>
                    <a:gd name="connsiteX6" fmla="*/ 20955 w 364617"/>
                    <a:gd name="connsiteY6" fmla="*/ 10858 h 271938"/>
                    <a:gd name="connsiteX7" fmla="*/ 17717 w 364617"/>
                    <a:gd name="connsiteY7" fmla="*/ 12097 h 271938"/>
                    <a:gd name="connsiteX8" fmla="*/ 17717 w 364617"/>
                    <a:gd name="connsiteY8" fmla="*/ 33338 h 271938"/>
                    <a:gd name="connsiteX9" fmla="*/ 0 w 364617"/>
                    <a:gd name="connsiteY9" fmla="*/ 44958 h 271938"/>
                    <a:gd name="connsiteX10" fmla="*/ 0 w 364617"/>
                    <a:gd name="connsiteY10" fmla="*/ 263842 h 271938"/>
                    <a:gd name="connsiteX11" fmla="*/ 161353 w 364617"/>
                    <a:gd name="connsiteY11" fmla="*/ 263842 h 271938"/>
                    <a:gd name="connsiteX12" fmla="*/ 184214 w 364617"/>
                    <a:gd name="connsiteY12" fmla="*/ 271939 h 271938"/>
                    <a:gd name="connsiteX13" fmla="*/ 207074 w 364617"/>
                    <a:gd name="connsiteY13" fmla="*/ 263842 h 271938"/>
                    <a:gd name="connsiteX14" fmla="*/ 364617 w 364617"/>
                    <a:gd name="connsiteY14" fmla="*/ 263842 h 271938"/>
                    <a:gd name="connsiteX15" fmla="*/ 364617 w 364617"/>
                    <a:gd name="connsiteY15" fmla="*/ 44958 h 271938"/>
                    <a:gd name="connsiteX16" fmla="*/ 350234 w 364617"/>
                    <a:gd name="connsiteY16" fmla="*/ 35052 h 271938"/>
                    <a:gd name="connsiteX17" fmla="*/ 350234 w 364617"/>
                    <a:gd name="connsiteY17" fmla="*/ 35052 h 271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4617" h="271938">
                      <a:moveTo>
                        <a:pt x="350234" y="35052"/>
                      </a:moveTo>
                      <a:lnTo>
                        <a:pt x="350234" y="12097"/>
                      </a:lnTo>
                      <a:lnTo>
                        <a:pt x="346901" y="10858"/>
                      </a:lnTo>
                      <a:cubicBezTo>
                        <a:pt x="345758" y="10382"/>
                        <a:pt x="318802" y="0"/>
                        <a:pt x="282797" y="0"/>
                      </a:cubicBezTo>
                      <a:cubicBezTo>
                        <a:pt x="244221" y="0"/>
                        <a:pt x="210979" y="11811"/>
                        <a:pt x="183928" y="34766"/>
                      </a:cubicBezTo>
                      <a:cubicBezTo>
                        <a:pt x="156877" y="11621"/>
                        <a:pt x="123634" y="0"/>
                        <a:pt x="85058" y="0"/>
                      </a:cubicBezTo>
                      <a:cubicBezTo>
                        <a:pt x="49054" y="0"/>
                        <a:pt x="22003" y="10382"/>
                        <a:pt x="20955" y="10858"/>
                      </a:cubicBezTo>
                      <a:lnTo>
                        <a:pt x="17717" y="12097"/>
                      </a:lnTo>
                      <a:lnTo>
                        <a:pt x="17717" y="33338"/>
                      </a:lnTo>
                      <a:cubicBezTo>
                        <a:pt x="6668" y="35433"/>
                        <a:pt x="0" y="39052"/>
                        <a:pt x="0" y="44958"/>
                      </a:cubicBezTo>
                      <a:lnTo>
                        <a:pt x="0" y="263842"/>
                      </a:lnTo>
                      <a:lnTo>
                        <a:pt x="161353" y="263842"/>
                      </a:lnTo>
                      <a:cubicBezTo>
                        <a:pt x="166973" y="268796"/>
                        <a:pt x="175070" y="271939"/>
                        <a:pt x="184214" y="271939"/>
                      </a:cubicBezTo>
                      <a:cubicBezTo>
                        <a:pt x="193358" y="271939"/>
                        <a:pt x="201454" y="268891"/>
                        <a:pt x="207074" y="263842"/>
                      </a:cubicBezTo>
                      <a:lnTo>
                        <a:pt x="364617" y="263842"/>
                      </a:lnTo>
                      <a:lnTo>
                        <a:pt x="364617" y="44958"/>
                      </a:lnTo>
                      <a:cubicBezTo>
                        <a:pt x="364617" y="40196"/>
                        <a:pt x="359188" y="36957"/>
                        <a:pt x="350234" y="35052"/>
                      </a:cubicBezTo>
                      <a:lnTo>
                        <a:pt x="350234" y="35052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658D0B8F-4746-1303-6319-29B845BBA3A2}"/>
                    </a:ext>
                  </a:extLst>
                </p:cNvPr>
                <p:cNvSpPr/>
                <p:nvPr/>
              </p:nvSpPr>
              <p:spPr>
                <a:xfrm>
                  <a:off x="6352031" y="3725607"/>
                  <a:ext cx="53720" cy="155447"/>
                </a:xfrm>
                <a:custGeom>
                  <a:avLst/>
                  <a:gdLst>
                    <a:gd name="connsiteX0" fmla="*/ 0 w 53720"/>
                    <a:gd name="connsiteY0" fmla="*/ 1238 h 155447"/>
                    <a:gd name="connsiteX1" fmla="*/ 0 w 53720"/>
                    <a:gd name="connsiteY1" fmla="*/ 155448 h 155447"/>
                    <a:gd name="connsiteX2" fmla="*/ 53721 w 53720"/>
                    <a:gd name="connsiteY2" fmla="*/ 155448 h 155447"/>
                    <a:gd name="connsiteX3" fmla="*/ 53721 w 53720"/>
                    <a:gd name="connsiteY3" fmla="*/ 0 h 155447"/>
                    <a:gd name="connsiteX4" fmla="*/ 0 w 53720"/>
                    <a:gd name="connsiteY4" fmla="*/ 1238 h 155447"/>
                    <a:gd name="connsiteX5" fmla="*/ 0 w 53720"/>
                    <a:gd name="connsiteY5" fmla="*/ 1238 h 1554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3720" h="155447">
                      <a:moveTo>
                        <a:pt x="0" y="1238"/>
                      </a:moveTo>
                      <a:lnTo>
                        <a:pt x="0" y="155448"/>
                      </a:lnTo>
                      <a:lnTo>
                        <a:pt x="53721" y="155448"/>
                      </a:lnTo>
                      <a:lnTo>
                        <a:pt x="53721" y="0"/>
                      </a:lnTo>
                      <a:lnTo>
                        <a:pt x="0" y="1238"/>
                      </a:lnTo>
                      <a:lnTo>
                        <a:pt x="0" y="1238"/>
                      </a:lnTo>
                      <a:close/>
                    </a:path>
                  </a:pathLst>
                </a:custGeom>
                <a:solidFill>
                  <a:srgbClr val="D843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B1CB7DE7-7C33-1E19-6A9D-4F49C03B6B66}"/>
                    </a:ext>
                  </a:extLst>
                </p:cNvPr>
                <p:cNvSpPr/>
                <p:nvPr/>
              </p:nvSpPr>
              <p:spPr>
                <a:xfrm>
                  <a:off x="6220587" y="3694747"/>
                  <a:ext cx="154304" cy="236600"/>
                </a:xfrm>
                <a:custGeom>
                  <a:avLst/>
                  <a:gdLst>
                    <a:gd name="connsiteX0" fmla="*/ 154305 w 154304"/>
                    <a:gd name="connsiteY0" fmla="*/ 236601 h 236600"/>
                    <a:gd name="connsiteX1" fmla="*/ 48387 w 154304"/>
                    <a:gd name="connsiteY1" fmla="*/ 213550 h 236600"/>
                    <a:gd name="connsiteX2" fmla="*/ 0 w 154304"/>
                    <a:gd name="connsiteY2" fmla="*/ 221837 h 236600"/>
                    <a:gd name="connsiteX3" fmla="*/ 0 w 154304"/>
                    <a:gd name="connsiteY3" fmla="*/ 8953 h 236600"/>
                    <a:gd name="connsiteX4" fmla="*/ 56959 w 154304"/>
                    <a:gd name="connsiteY4" fmla="*/ 0 h 236600"/>
                    <a:gd name="connsiteX5" fmla="*/ 148019 w 154304"/>
                    <a:gd name="connsiteY5" fmla="*/ 31718 h 236600"/>
                    <a:gd name="connsiteX6" fmla="*/ 148019 w 154304"/>
                    <a:gd name="connsiteY6" fmla="*/ 158877 h 236600"/>
                    <a:gd name="connsiteX7" fmla="*/ 154305 w 154304"/>
                    <a:gd name="connsiteY7" fmla="*/ 152114 h 236600"/>
                    <a:gd name="connsiteX8" fmla="*/ 154305 w 154304"/>
                    <a:gd name="connsiteY8" fmla="*/ 236601 h 236600"/>
                    <a:gd name="connsiteX9" fmla="*/ 154305 w 154304"/>
                    <a:gd name="connsiteY9" fmla="*/ 236601 h 23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4304" h="236600">
                      <a:moveTo>
                        <a:pt x="154305" y="236601"/>
                      </a:moveTo>
                      <a:cubicBezTo>
                        <a:pt x="140875" y="230981"/>
                        <a:pt x="94583" y="213550"/>
                        <a:pt x="48387" y="213550"/>
                      </a:cubicBezTo>
                      <a:cubicBezTo>
                        <a:pt x="30099" y="213550"/>
                        <a:pt x="14002" y="216313"/>
                        <a:pt x="0" y="221837"/>
                      </a:cubicBezTo>
                      <a:lnTo>
                        <a:pt x="0" y="8953"/>
                      </a:lnTo>
                      <a:cubicBezTo>
                        <a:pt x="8191" y="6191"/>
                        <a:pt x="30099" y="0"/>
                        <a:pt x="56959" y="0"/>
                      </a:cubicBezTo>
                      <a:cubicBezTo>
                        <a:pt x="92488" y="0"/>
                        <a:pt x="123063" y="10763"/>
                        <a:pt x="148019" y="31718"/>
                      </a:cubicBezTo>
                      <a:lnTo>
                        <a:pt x="148019" y="158877"/>
                      </a:lnTo>
                      <a:lnTo>
                        <a:pt x="154305" y="152114"/>
                      </a:lnTo>
                      <a:lnTo>
                        <a:pt x="154305" y="236601"/>
                      </a:lnTo>
                      <a:lnTo>
                        <a:pt x="154305" y="236601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D0EEA75A-537E-0968-254E-4CC5FF8650E1}"/>
                    </a:ext>
                  </a:extLst>
                </p:cNvPr>
                <p:cNvSpPr/>
                <p:nvPr/>
              </p:nvSpPr>
              <p:spPr>
                <a:xfrm>
                  <a:off x="6378320" y="3694747"/>
                  <a:ext cx="154304" cy="235458"/>
                </a:xfrm>
                <a:custGeom>
                  <a:avLst/>
                  <a:gdLst>
                    <a:gd name="connsiteX0" fmla="*/ 154305 w 154304"/>
                    <a:gd name="connsiteY0" fmla="*/ 220980 h 235458"/>
                    <a:gd name="connsiteX1" fmla="*/ 103537 w 154304"/>
                    <a:gd name="connsiteY1" fmla="*/ 212027 h 235458"/>
                    <a:gd name="connsiteX2" fmla="*/ 0 w 154304"/>
                    <a:gd name="connsiteY2" fmla="*/ 235458 h 235458"/>
                    <a:gd name="connsiteX3" fmla="*/ 0 w 154304"/>
                    <a:gd name="connsiteY3" fmla="*/ 151257 h 235458"/>
                    <a:gd name="connsiteX4" fmla="*/ 6096 w 154304"/>
                    <a:gd name="connsiteY4" fmla="*/ 157925 h 235458"/>
                    <a:gd name="connsiteX5" fmla="*/ 6096 w 154304"/>
                    <a:gd name="connsiteY5" fmla="*/ 31528 h 235458"/>
                    <a:gd name="connsiteX6" fmla="*/ 97250 w 154304"/>
                    <a:gd name="connsiteY6" fmla="*/ 0 h 235458"/>
                    <a:gd name="connsiteX7" fmla="*/ 154305 w 154304"/>
                    <a:gd name="connsiteY7" fmla="*/ 8953 h 235458"/>
                    <a:gd name="connsiteX8" fmla="*/ 154305 w 154304"/>
                    <a:gd name="connsiteY8" fmla="*/ 220980 h 235458"/>
                    <a:gd name="connsiteX9" fmla="*/ 154305 w 154304"/>
                    <a:gd name="connsiteY9" fmla="*/ 220980 h 235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4304" h="235458">
                      <a:moveTo>
                        <a:pt x="154305" y="220980"/>
                      </a:moveTo>
                      <a:cubicBezTo>
                        <a:pt x="139446" y="215075"/>
                        <a:pt x="122396" y="212027"/>
                        <a:pt x="103537" y="212027"/>
                      </a:cubicBezTo>
                      <a:cubicBezTo>
                        <a:pt x="57245" y="212027"/>
                        <a:pt x="13144" y="229743"/>
                        <a:pt x="0" y="235458"/>
                      </a:cubicBezTo>
                      <a:lnTo>
                        <a:pt x="0" y="151257"/>
                      </a:lnTo>
                      <a:lnTo>
                        <a:pt x="6096" y="157925"/>
                      </a:lnTo>
                      <a:lnTo>
                        <a:pt x="6096" y="31528"/>
                      </a:lnTo>
                      <a:cubicBezTo>
                        <a:pt x="31052" y="10668"/>
                        <a:pt x="61531" y="0"/>
                        <a:pt x="97250" y="0"/>
                      </a:cubicBezTo>
                      <a:cubicBezTo>
                        <a:pt x="124206" y="0"/>
                        <a:pt x="146304" y="6382"/>
                        <a:pt x="154305" y="8953"/>
                      </a:cubicBezTo>
                      <a:lnTo>
                        <a:pt x="154305" y="220980"/>
                      </a:lnTo>
                      <a:lnTo>
                        <a:pt x="154305" y="22098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B03CC24-26FA-066C-BA3F-537096EE1047}"/>
                    </a:ext>
                  </a:extLst>
                </p:cNvPr>
                <p:cNvSpPr/>
                <p:nvPr/>
              </p:nvSpPr>
              <p:spPr>
                <a:xfrm>
                  <a:off x="6249135" y="3748539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455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A4633D9A-F806-F1C1-9DBC-432F97B03EB3}"/>
                    </a:ext>
                  </a:extLst>
                </p:cNvPr>
                <p:cNvSpPr/>
                <p:nvPr/>
              </p:nvSpPr>
              <p:spPr>
                <a:xfrm>
                  <a:off x="6249135" y="3779400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264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F628D52C-E7C7-E970-928C-32B4F3857C01}"/>
                    </a:ext>
                  </a:extLst>
                </p:cNvPr>
                <p:cNvSpPr/>
                <p:nvPr/>
              </p:nvSpPr>
              <p:spPr>
                <a:xfrm>
                  <a:off x="6249135" y="3804546"/>
                  <a:ext cx="108542" cy="19454"/>
                </a:xfrm>
                <a:custGeom>
                  <a:avLst/>
                  <a:gdLst>
                    <a:gd name="connsiteX0" fmla="*/ 4408 w 108542"/>
                    <a:gd name="connsiteY0" fmla="*/ 19360 h 19454"/>
                    <a:gd name="connsiteX1" fmla="*/ 407 w 108542"/>
                    <a:gd name="connsiteY1" fmla="*/ 16597 h 19454"/>
                    <a:gd name="connsiteX2" fmla="*/ 2693 w 108542"/>
                    <a:gd name="connsiteY2" fmla="*/ 10787 h 19454"/>
                    <a:gd name="connsiteX3" fmla="*/ 105849 w 108542"/>
                    <a:gd name="connsiteY3" fmla="*/ 10787 h 19454"/>
                    <a:gd name="connsiteX4" fmla="*/ 108135 w 108542"/>
                    <a:gd name="connsiteY4" fmla="*/ 16597 h 19454"/>
                    <a:gd name="connsiteX5" fmla="*/ 102515 w 108542"/>
                    <a:gd name="connsiteY5" fmla="*/ 18979 h 19454"/>
                    <a:gd name="connsiteX6" fmla="*/ 5932 w 108542"/>
                    <a:gd name="connsiteY6" fmla="*/ 18979 h 19454"/>
                    <a:gd name="connsiteX7" fmla="*/ 4313 w 108542"/>
                    <a:gd name="connsiteY7" fmla="*/ 19455 h 19454"/>
                    <a:gd name="connsiteX8" fmla="*/ 4313 w 108542"/>
                    <a:gd name="connsiteY8" fmla="*/ 19455 h 1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9454">
                      <a:moveTo>
                        <a:pt x="4408" y="19360"/>
                      </a:moveTo>
                      <a:cubicBezTo>
                        <a:pt x="2789" y="19360"/>
                        <a:pt x="1074" y="18312"/>
                        <a:pt x="407" y="16597"/>
                      </a:cubicBezTo>
                      <a:cubicBezTo>
                        <a:pt x="-640" y="14216"/>
                        <a:pt x="407" y="11644"/>
                        <a:pt x="2693" y="10787"/>
                      </a:cubicBezTo>
                      <a:cubicBezTo>
                        <a:pt x="35555" y="-3596"/>
                        <a:pt x="73274" y="-3596"/>
                        <a:pt x="105849" y="10787"/>
                      </a:cubicBezTo>
                      <a:cubicBezTo>
                        <a:pt x="108135" y="11835"/>
                        <a:pt x="109183" y="14407"/>
                        <a:pt x="108135" y="16597"/>
                      </a:cubicBezTo>
                      <a:cubicBezTo>
                        <a:pt x="107278" y="18979"/>
                        <a:pt x="104611" y="20026"/>
                        <a:pt x="102515" y="18979"/>
                      </a:cubicBezTo>
                      <a:cubicBezTo>
                        <a:pt x="71940" y="5453"/>
                        <a:pt x="36793" y="5453"/>
                        <a:pt x="5932" y="18979"/>
                      </a:cubicBezTo>
                      <a:cubicBezTo>
                        <a:pt x="5551" y="19169"/>
                        <a:pt x="4884" y="19455"/>
                        <a:pt x="4313" y="19455"/>
                      </a:cubicBezTo>
                      <a:lnTo>
                        <a:pt x="4313" y="19455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E7D7C284-E671-6F4D-0256-35F77F545922}"/>
                    </a:ext>
                  </a:extLst>
                </p:cNvPr>
                <p:cNvSpPr/>
                <p:nvPr/>
              </p:nvSpPr>
              <p:spPr>
                <a:xfrm>
                  <a:off x="6249135" y="3835407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264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EEF3477C-118B-FDAB-0943-ECC21C870683}"/>
                    </a:ext>
                  </a:extLst>
                </p:cNvPr>
                <p:cNvSpPr/>
                <p:nvPr/>
              </p:nvSpPr>
              <p:spPr>
                <a:xfrm>
                  <a:off x="6249135" y="3860458"/>
                  <a:ext cx="108542" cy="19454"/>
                </a:xfrm>
                <a:custGeom>
                  <a:avLst/>
                  <a:gdLst>
                    <a:gd name="connsiteX0" fmla="*/ 104230 w 108542"/>
                    <a:gd name="connsiteY0" fmla="*/ 19455 h 19454"/>
                    <a:gd name="connsiteX1" fmla="*/ 102611 w 108542"/>
                    <a:gd name="connsiteY1" fmla="*/ 18979 h 19454"/>
                    <a:gd name="connsiteX2" fmla="*/ 6027 w 108542"/>
                    <a:gd name="connsiteY2" fmla="*/ 18979 h 19454"/>
                    <a:gd name="connsiteX3" fmla="*/ 407 w 108542"/>
                    <a:gd name="connsiteY3" fmla="*/ 16597 h 19454"/>
                    <a:gd name="connsiteX4" fmla="*/ 2693 w 108542"/>
                    <a:gd name="connsiteY4" fmla="*/ 10787 h 19454"/>
                    <a:gd name="connsiteX5" fmla="*/ 105849 w 108542"/>
                    <a:gd name="connsiteY5" fmla="*/ 10787 h 19454"/>
                    <a:gd name="connsiteX6" fmla="*/ 108135 w 108542"/>
                    <a:gd name="connsiteY6" fmla="*/ 16597 h 19454"/>
                    <a:gd name="connsiteX7" fmla="*/ 104135 w 108542"/>
                    <a:gd name="connsiteY7" fmla="*/ 19360 h 19454"/>
                    <a:gd name="connsiteX8" fmla="*/ 104135 w 108542"/>
                    <a:gd name="connsiteY8" fmla="*/ 19360 h 1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9454">
                      <a:moveTo>
                        <a:pt x="104230" y="19455"/>
                      </a:moveTo>
                      <a:cubicBezTo>
                        <a:pt x="103563" y="19455"/>
                        <a:pt x="103182" y="19264"/>
                        <a:pt x="102611" y="18979"/>
                      </a:cubicBezTo>
                      <a:cubicBezTo>
                        <a:pt x="72035" y="5453"/>
                        <a:pt x="36888" y="5453"/>
                        <a:pt x="6027" y="18979"/>
                      </a:cubicBezTo>
                      <a:cubicBezTo>
                        <a:pt x="3741" y="20026"/>
                        <a:pt x="1265" y="18979"/>
                        <a:pt x="407" y="16597"/>
                      </a:cubicBezTo>
                      <a:cubicBezTo>
                        <a:pt x="-640" y="14216"/>
                        <a:pt x="407" y="11644"/>
                        <a:pt x="2693" y="10787"/>
                      </a:cubicBezTo>
                      <a:cubicBezTo>
                        <a:pt x="35555" y="-3596"/>
                        <a:pt x="73274" y="-3596"/>
                        <a:pt x="105849" y="10787"/>
                      </a:cubicBezTo>
                      <a:cubicBezTo>
                        <a:pt x="108135" y="11835"/>
                        <a:pt x="109183" y="14407"/>
                        <a:pt x="108135" y="16597"/>
                      </a:cubicBezTo>
                      <a:cubicBezTo>
                        <a:pt x="107278" y="18312"/>
                        <a:pt x="105849" y="19360"/>
                        <a:pt x="104135" y="19360"/>
                      </a:cubicBezTo>
                      <a:lnTo>
                        <a:pt x="104135" y="19360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71C2D2A6-3CDE-8F69-5592-46D5AA366E9A}"/>
                    </a:ext>
                  </a:extLst>
                </p:cNvPr>
                <p:cNvSpPr/>
                <p:nvPr/>
              </p:nvSpPr>
              <p:spPr>
                <a:xfrm>
                  <a:off x="6400011" y="3748539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455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EB34A2A8-2283-228A-3468-34FE9FBC4013}"/>
                    </a:ext>
                  </a:extLst>
                </p:cNvPr>
                <p:cNvSpPr/>
                <p:nvPr/>
              </p:nvSpPr>
              <p:spPr>
                <a:xfrm>
                  <a:off x="6398868" y="3779400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264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E901A8E7-35FB-E700-D90B-DE5ECD824B9C}"/>
                    </a:ext>
                  </a:extLst>
                </p:cNvPr>
                <p:cNvSpPr/>
                <p:nvPr/>
              </p:nvSpPr>
              <p:spPr>
                <a:xfrm>
                  <a:off x="6400011" y="3804546"/>
                  <a:ext cx="107494" cy="19454"/>
                </a:xfrm>
                <a:custGeom>
                  <a:avLst/>
                  <a:gdLst>
                    <a:gd name="connsiteX0" fmla="*/ 4313 w 107494"/>
                    <a:gd name="connsiteY0" fmla="*/ 19360 h 19454"/>
                    <a:gd name="connsiteX1" fmla="*/ 407 w 107494"/>
                    <a:gd name="connsiteY1" fmla="*/ 16597 h 19454"/>
                    <a:gd name="connsiteX2" fmla="*/ 2693 w 107494"/>
                    <a:gd name="connsiteY2" fmla="*/ 10787 h 19454"/>
                    <a:gd name="connsiteX3" fmla="*/ 104801 w 107494"/>
                    <a:gd name="connsiteY3" fmla="*/ 10787 h 19454"/>
                    <a:gd name="connsiteX4" fmla="*/ 107087 w 107494"/>
                    <a:gd name="connsiteY4" fmla="*/ 16597 h 19454"/>
                    <a:gd name="connsiteX5" fmla="*/ 101563 w 107494"/>
                    <a:gd name="connsiteY5" fmla="*/ 18979 h 19454"/>
                    <a:gd name="connsiteX6" fmla="*/ 6027 w 107494"/>
                    <a:gd name="connsiteY6" fmla="*/ 18979 h 19454"/>
                    <a:gd name="connsiteX7" fmla="*/ 4408 w 107494"/>
                    <a:gd name="connsiteY7" fmla="*/ 19455 h 19454"/>
                    <a:gd name="connsiteX8" fmla="*/ 4408 w 107494"/>
                    <a:gd name="connsiteY8" fmla="*/ 19455 h 1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7494" h="19454">
                      <a:moveTo>
                        <a:pt x="4313" y="19360"/>
                      </a:moveTo>
                      <a:cubicBezTo>
                        <a:pt x="2693" y="19360"/>
                        <a:pt x="979" y="18312"/>
                        <a:pt x="407" y="16597"/>
                      </a:cubicBezTo>
                      <a:cubicBezTo>
                        <a:pt x="-640" y="14216"/>
                        <a:pt x="407" y="11644"/>
                        <a:pt x="2693" y="10787"/>
                      </a:cubicBezTo>
                      <a:cubicBezTo>
                        <a:pt x="35269" y="-3596"/>
                        <a:pt x="72512" y="-3596"/>
                        <a:pt x="104801" y="10787"/>
                      </a:cubicBezTo>
                      <a:cubicBezTo>
                        <a:pt x="107087" y="11835"/>
                        <a:pt x="108135" y="14407"/>
                        <a:pt x="107087" y="16597"/>
                      </a:cubicBezTo>
                      <a:cubicBezTo>
                        <a:pt x="106230" y="18979"/>
                        <a:pt x="103563" y="20026"/>
                        <a:pt x="101563" y="18979"/>
                      </a:cubicBezTo>
                      <a:cubicBezTo>
                        <a:pt x="71273" y="5453"/>
                        <a:pt x="36507" y="5453"/>
                        <a:pt x="6027" y="18979"/>
                      </a:cubicBezTo>
                      <a:cubicBezTo>
                        <a:pt x="5646" y="19169"/>
                        <a:pt x="4979" y="19455"/>
                        <a:pt x="4408" y="19455"/>
                      </a:cubicBezTo>
                      <a:lnTo>
                        <a:pt x="4408" y="19455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42A45CED-E91C-1420-AD83-B1348DCC4760}"/>
                    </a:ext>
                  </a:extLst>
                </p:cNvPr>
                <p:cNvSpPr/>
                <p:nvPr/>
              </p:nvSpPr>
              <p:spPr>
                <a:xfrm>
                  <a:off x="6398868" y="3835407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264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01A52FA1-AE82-E643-1149-6835A32C3C0C}"/>
                    </a:ext>
                  </a:extLst>
                </p:cNvPr>
                <p:cNvSpPr/>
                <p:nvPr/>
              </p:nvSpPr>
              <p:spPr>
                <a:xfrm>
                  <a:off x="6400106" y="3860458"/>
                  <a:ext cx="107494" cy="19454"/>
                </a:xfrm>
                <a:custGeom>
                  <a:avLst/>
                  <a:gdLst>
                    <a:gd name="connsiteX0" fmla="*/ 103087 w 107494"/>
                    <a:gd name="connsiteY0" fmla="*/ 19455 h 19454"/>
                    <a:gd name="connsiteX1" fmla="*/ 101468 w 107494"/>
                    <a:gd name="connsiteY1" fmla="*/ 18979 h 19454"/>
                    <a:gd name="connsiteX2" fmla="*/ 5932 w 107494"/>
                    <a:gd name="connsiteY2" fmla="*/ 18979 h 19454"/>
                    <a:gd name="connsiteX3" fmla="*/ 407 w 107494"/>
                    <a:gd name="connsiteY3" fmla="*/ 16597 h 19454"/>
                    <a:gd name="connsiteX4" fmla="*/ 2693 w 107494"/>
                    <a:gd name="connsiteY4" fmla="*/ 10787 h 19454"/>
                    <a:gd name="connsiteX5" fmla="*/ 104801 w 107494"/>
                    <a:gd name="connsiteY5" fmla="*/ 10787 h 19454"/>
                    <a:gd name="connsiteX6" fmla="*/ 107087 w 107494"/>
                    <a:gd name="connsiteY6" fmla="*/ 16597 h 19454"/>
                    <a:gd name="connsiteX7" fmla="*/ 103182 w 107494"/>
                    <a:gd name="connsiteY7" fmla="*/ 19360 h 19454"/>
                    <a:gd name="connsiteX8" fmla="*/ 103182 w 107494"/>
                    <a:gd name="connsiteY8" fmla="*/ 19360 h 1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7494" h="19454">
                      <a:moveTo>
                        <a:pt x="103087" y="19455"/>
                      </a:moveTo>
                      <a:cubicBezTo>
                        <a:pt x="102515" y="19455"/>
                        <a:pt x="102039" y="19264"/>
                        <a:pt x="101468" y="18979"/>
                      </a:cubicBezTo>
                      <a:cubicBezTo>
                        <a:pt x="71178" y="5453"/>
                        <a:pt x="36412" y="5453"/>
                        <a:pt x="5932" y="18979"/>
                      </a:cubicBezTo>
                      <a:cubicBezTo>
                        <a:pt x="3646" y="20026"/>
                        <a:pt x="1169" y="18979"/>
                        <a:pt x="407" y="16597"/>
                      </a:cubicBezTo>
                      <a:cubicBezTo>
                        <a:pt x="-640" y="14216"/>
                        <a:pt x="407" y="11644"/>
                        <a:pt x="2693" y="10787"/>
                      </a:cubicBezTo>
                      <a:cubicBezTo>
                        <a:pt x="35269" y="-3596"/>
                        <a:pt x="72512" y="-3596"/>
                        <a:pt x="104801" y="10787"/>
                      </a:cubicBezTo>
                      <a:cubicBezTo>
                        <a:pt x="107087" y="11835"/>
                        <a:pt x="108135" y="14407"/>
                        <a:pt x="107087" y="16597"/>
                      </a:cubicBezTo>
                      <a:cubicBezTo>
                        <a:pt x="106230" y="18312"/>
                        <a:pt x="104801" y="19360"/>
                        <a:pt x="103182" y="19360"/>
                      </a:cubicBezTo>
                      <a:lnTo>
                        <a:pt x="103182" y="19360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5" name="Graphic 365">
                <a:extLst>
                  <a:ext uri="{FF2B5EF4-FFF2-40B4-BE49-F238E27FC236}">
                    <a16:creationId xmlns:a16="http://schemas.microsoft.com/office/drawing/2014/main" id="{C4D1989B-9337-2450-5188-2FFD99E1147B}"/>
                  </a:ext>
                </a:extLst>
              </p:cNvPr>
              <p:cNvGrpSpPr/>
              <p:nvPr/>
            </p:nvGrpSpPr>
            <p:grpSpPr>
              <a:xfrm>
                <a:off x="5717666" y="3390708"/>
                <a:ext cx="622935" cy="406907"/>
                <a:chOff x="5717666" y="3390708"/>
                <a:chExt cx="622935" cy="406907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5C171F7-6968-AD80-3998-952B61701DD5}"/>
                    </a:ext>
                  </a:extLst>
                </p:cNvPr>
                <p:cNvSpPr/>
                <p:nvPr/>
              </p:nvSpPr>
              <p:spPr>
                <a:xfrm>
                  <a:off x="5718809" y="3441000"/>
                  <a:ext cx="62865" cy="112013"/>
                </a:xfrm>
                <a:custGeom>
                  <a:avLst/>
                  <a:gdLst>
                    <a:gd name="connsiteX0" fmla="*/ 31433 w 62865"/>
                    <a:gd name="connsiteY0" fmla="*/ 0 h 112013"/>
                    <a:gd name="connsiteX1" fmla="*/ 0 w 62865"/>
                    <a:gd name="connsiteY1" fmla="*/ 31433 h 112013"/>
                    <a:gd name="connsiteX2" fmla="*/ 0 w 62865"/>
                    <a:gd name="connsiteY2" fmla="*/ 112014 h 112013"/>
                    <a:gd name="connsiteX3" fmla="*/ 62865 w 62865"/>
                    <a:gd name="connsiteY3" fmla="*/ 112014 h 112013"/>
                    <a:gd name="connsiteX4" fmla="*/ 62865 w 62865"/>
                    <a:gd name="connsiteY4" fmla="*/ 31433 h 112013"/>
                    <a:gd name="connsiteX5" fmla="*/ 31433 w 62865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3">
                      <a:moveTo>
                        <a:pt x="31433" y="0"/>
                      </a:moveTo>
                      <a:cubicBezTo>
                        <a:pt x="14097" y="0"/>
                        <a:pt x="0" y="14097"/>
                        <a:pt x="0" y="31433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3"/>
                      </a:lnTo>
                      <a:cubicBezTo>
                        <a:pt x="62865" y="14097"/>
                        <a:pt x="48768" y="0"/>
                        <a:pt x="31433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A9227CCB-86F9-4F54-F756-9723F6C89065}"/>
                    </a:ext>
                  </a:extLst>
                </p:cNvPr>
                <p:cNvSpPr/>
                <p:nvPr/>
              </p:nvSpPr>
              <p:spPr>
                <a:xfrm>
                  <a:off x="5810250" y="3441000"/>
                  <a:ext cx="62865" cy="112013"/>
                </a:xfrm>
                <a:custGeom>
                  <a:avLst/>
                  <a:gdLst>
                    <a:gd name="connsiteX0" fmla="*/ 31432 w 62865"/>
                    <a:gd name="connsiteY0" fmla="*/ 0 h 112013"/>
                    <a:gd name="connsiteX1" fmla="*/ 0 w 62865"/>
                    <a:gd name="connsiteY1" fmla="*/ 31433 h 112013"/>
                    <a:gd name="connsiteX2" fmla="*/ 0 w 62865"/>
                    <a:gd name="connsiteY2" fmla="*/ 112014 h 112013"/>
                    <a:gd name="connsiteX3" fmla="*/ 62865 w 62865"/>
                    <a:gd name="connsiteY3" fmla="*/ 112014 h 112013"/>
                    <a:gd name="connsiteX4" fmla="*/ 62865 w 62865"/>
                    <a:gd name="connsiteY4" fmla="*/ 31433 h 112013"/>
                    <a:gd name="connsiteX5" fmla="*/ 31432 w 62865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3">
                      <a:moveTo>
                        <a:pt x="31432" y="0"/>
                      </a:moveTo>
                      <a:cubicBezTo>
                        <a:pt x="14097" y="0"/>
                        <a:pt x="0" y="14097"/>
                        <a:pt x="0" y="31433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3"/>
                      </a:lnTo>
                      <a:cubicBezTo>
                        <a:pt x="62865" y="14097"/>
                        <a:pt x="48768" y="0"/>
                        <a:pt x="31432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25A80820-476C-F990-8057-E3D5570FAF6C}"/>
                    </a:ext>
                  </a:extLst>
                </p:cNvPr>
                <p:cNvSpPr/>
                <p:nvPr/>
              </p:nvSpPr>
              <p:spPr>
                <a:xfrm>
                  <a:off x="6186296" y="3441000"/>
                  <a:ext cx="62865" cy="112013"/>
                </a:xfrm>
                <a:custGeom>
                  <a:avLst/>
                  <a:gdLst>
                    <a:gd name="connsiteX0" fmla="*/ 31432 w 62865"/>
                    <a:gd name="connsiteY0" fmla="*/ 0 h 112013"/>
                    <a:gd name="connsiteX1" fmla="*/ 0 w 62865"/>
                    <a:gd name="connsiteY1" fmla="*/ 31433 h 112013"/>
                    <a:gd name="connsiteX2" fmla="*/ 0 w 62865"/>
                    <a:gd name="connsiteY2" fmla="*/ 112014 h 112013"/>
                    <a:gd name="connsiteX3" fmla="*/ 62865 w 62865"/>
                    <a:gd name="connsiteY3" fmla="*/ 112014 h 112013"/>
                    <a:gd name="connsiteX4" fmla="*/ 62865 w 62865"/>
                    <a:gd name="connsiteY4" fmla="*/ 31433 h 112013"/>
                    <a:gd name="connsiteX5" fmla="*/ 31432 w 62865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3">
                      <a:moveTo>
                        <a:pt x="31432" y="0"/>
                      </a:moveTo>
                      <a:cubicBezTo>
                        <a:pt x="14097" y="0"/>
                        <a:pt x="0" y="14097"/>
                        <a:pt x="0" y="31433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3"/>
                      </a:lnTo>
                      <a:cubicBezTo>
                        <a:pt x="62865" y="14097"/>
                        <a:pt x="48768" y="0"/>
                        <a:pt x="31432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E571D79-A711-8285-8393-D492C86B0EAE}"/>
                    </a:ext>
                  </a:extLst>
                </p:cNvPr>
                <p:cNvSpPr/>
                <p:nvPr/>
              </p:nvSpPr>
              <p:spPr>
                <a:xfrm>
                  <a:off x="6277737" y="3441000"/>
                  <a:ext cx="62864" cy="112013"/>
                </a:xfrm>
                <a:custGeom>
                  <a:avLst/>
                  <a:gdLst>
                    <a:gd name="connsiteX0" fmla="*/ 31432 w 62864"/>
                    <a:gd name="connsiteY0" fmla="*/ 0 h 112013"/>
                    <a:gd name="connsiteX1" fmla="*/ 0 w 62864"/>
                    <a:gd name="connsiteY1" fmla="*/ 31433 h 112013"/>
                    <a:gd name="connsiteX2" fmla="*/ 0 w 62864"/>
                    <a:gd name="connsiteY2" fmla="*/ 112014 h 112013"/>
                    <a:gd name="connsiteX3" fmla="*/ 62865 w 62864"/>
                    <a:gd name="connsiteY3" fmla="*/ 112014 h 112013"/>
                    <a:gd name="connsiteX4" fmla="*/ 62865 w 62864"/>
                    <a:gd name="connsiteY4" fmla="*/ 31433 h 112013"/>
                    <a:gd name="connsiteX5" fmla="*/ 31432 w 62864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4" h="112013">
                      <a:moveTo>
                        <a:pt x="31432" y="0"/>
                      </a:moveTo>
                      <a:cubicBezTo>
                        <a:pt x="14097" y="0"/>
                        <a:pt x="0" y="14097"/>
                        <a:pt x="0" y="31433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3"/>
                      </a:lnTo>
                      <a:cubicBezTo>
                        <a:pt x="62865" y="14097"/>
                        <a:pt x="48768" y="0"/>
                        <a:pt x="31432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1B842A7C-96E2-8F0A-70C7-95AFEFD6A2A4}"/>
                    </a:ext>
                  </a:extLst>
                </p:cNvPr>
                <p:cNvSpPr/>
                <p:nvPr/>
              </p:nvSpPr>
              <p:spPr>
                <a:xfrm>
                  <a:off x="5951982" y="3390708"/>
                  <a:ext cx="64007" cy="112014"/>
                </a:xfrm>
                <a:custGeom>
                  <a:avLst/>
                  <a:gdLst>
                    <a:gd name="connsiteX0" fmla="*/ 32004 w 64007"/>
                    <a:gd name="connsiteY0" fmla="*/ 0 h 112014"/>
                    <a:gd name="connsiteX1" fmla="*/ 0 w 64007"/>
                    <a:gd name="connsiteY1" fmla="*/ 32004 h 112014"/>
                    <a:gd name="connsiteX2" fmla="*/ 0 w 64007"/>
                    <a:gd name="connsiteY2" fmla="*/ 112014 h 112014"/>
                    <a:gd name="connsiteX3" fmla="*/ 64008 w 64007"/>
                    <a:gd name="connsiteY3" fmla="*/ 112014 h 112014"/>
                    <a:gd name="connsiteX4" fmla="*/ 64008 w 64007"/>
                    <a:gd name="connsiteY4" fmla="*/ 32004 h 112014"/>
                    <a:gd name="connsiteX5" fmla="*/ 32004 w 64007"/>
                    <a:gd name="connsiteY5" fmla="*/ 0 h 112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007" h="112014">
                      <a:moveTo>
                        <a:pt x="32004" y="0"/>
                      </a:moveTo>
                      <a:cubicBezTo>
                        <a:pt x="14288" y="0"/>
                        <a:pt x="0" y="14288"/>
                        <a:pt x="0" y="32004"/>
                      </a:cubicBezTo>
                      <a:lnTo>
                        <a:pt x="0" y="112014"/>
                      </a:lnTo>
                      <a:lnTo>
                        <a:pt x="64008" y="112014"/>
                      </a:lnTo>
                      <a:lnTo>
                        <a:pt x="64008" y="32004"/>
                      </a:lnTo>
                      <a:cubicBezTo>
                        <a:pt x="64008" y="14288"/>
                        <a:pt x="49720" y="0"/>
                        <a:pt x="320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5904965-E0C3-A544-448D-E26DB5FE195A}"/>
                    </a:ext>
                  </a:extLst>
                </p:cNvPr>
                <p:cNvSpPr/>
                <p:nvPr/>
              </p:nvSpPr>
              <p:spPr>
                <a:xfrm>
                  <a:off x="6043421" y="3390708"/>
                  <a:ext cx="62865" cy="112014"/>
                </a:xfrm>
                <a:custGeom>
                  <a:avLst/>
                  <a:gdLst>
                    <a:gd name="connsiteX0" fmla="*/ 31432 w 62865"/>
                    <a:gd name="connsiteY0" fmla="*/ 0 h 112014"/>
                    <a:gd name="connsiteX1" fmla="*/ 0 w 62865"/>
                    <a:gd name="connsiteY1" fmla="*/ 31432 h 112014"/>
                    <a:gd name="connsiteX2" fmla="*/ 0 w 62865"/>
                    <a:gd name="connsiteY2" fmla="*/ 112014 h 112014"/>
                    <a:gd name="connsiteX3" fmla="*/ 62865 w 62865"/>
                    <a:gd name="connsiteY3" fmla="*/ 112014 h 112014"/>
                    <a:gd name="connsiteX4" fmla="*/ 62865 w 62865"/>
                    <a:gd name="connsiteY4" fmla="*/ 31432 h 112014"/>
                    <a:gd name="connsiteX5" fmla="*/ 31432 w 62865"/>
                    <a:gd name="connsiteY5" fmla="*/ 0 h 112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4">
                      <a:moveTo>
                        <a:pt x="31432" y="0"/>
                      </a:moveTo>
                      <a:cubicBezTo>
                        <a:pt x="14097" y="0"/>
                        <a:pt x="0" y="14097"/>
                        <a:pt x="0" y="31432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2"/>
                      </a:lnTo>
                      <a:cubicBezTo>
                        <a:pt x="62865" y="14097"/>
                        <a:pt x="48768" y="0"/>
                        <a:pt x="3143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AE6D4DB7-A5FB-87CE-F354-5976C55759B4}"/>
                    </a:ext>
                  </a:extLst>
                </p:cNvPr>
                <p:cNvSpPr/>
                <p:nvPr/>
              </p:nvSpPr>
              <p:spPr>
                <a:xfrm>
                  <a:off x="5717666" y="3685603"/>
                  <a:ext cx="64008" cy="112013"/>
                </a:xfrm>
                <a:custGeom>
                  <a:avLst/>
                  <a:gdLst>
                    <a:gd name="connsiteX0" fmla="*/ 32004 w 64008"/>
                    <a:gd name="connsiteY0" fmla="*/ 0 h 112013"/>
                    <a:gd name="connsiteX1" fmla="*/ 0 w 64008"/>
                    <a:gd name="connsiteY1" fmla="*/ 32004 h 112013"/>
                    <a:gd name="connsiteX2" fmla="*/ 0 w 64008"/>
                    <a:gd name="connsiteY2" fmla="*/ 112014 h 112013"/>
                    <a:gd name="connsiteX3" fmla="*/ 64008 w 64008"/>
                    <a:gd name="connsiteY3" fmla="*/ 112014 h 112013"/>
                    <a:gd name="connsiteX4" fmla="*/ 64008 w 64008"/>
                    <a:gd name="connsiteY4" fmla="*/ 32004 h 112013"/>
                    <a:gd name="connsiteX5" fmla="*/ 32004 w 64008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008" h="112013">
                      <a:moveTo>
                        <a:pt x="32004" y="0"/>
                      </a:moveTo>
                      <a:cubicBezTo>
                        <a:pt x="14288" y="0"/>
                        <a:pt x="0" y="14288"/>
                        <a:pt x="0" y="32004"/>
                      </a:cubicBezTo>
                      <a:lnTo>
                        <a:pt x="0" y="112014"/>
                      </a:lnTo>
                      <a:lnTo>
                        <a:pt x="64008" y="112014"/>
                      </a:lnTo>
                      <a:lnTo>
                        <a:pt x="64008" y="32004"/>
                      </a:lnTo>
                      <a:cubicBezTo>
                        <a:pt x="64008" y="14288"/>
                        <a:pt x="49721" y="0"/>
                        <a:pt x="32004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4020FB80-A74D-BE45-D507-B372AFCEC4FC}"/>
                    </a:ext>
                  </a:extLst>
                </p:cNvPr>
                <p:cNvSpPr/>
                <p:nvPr/>
              </p:nvSpPr>
              <p:spPr>
                <a:xfrm>
                  <a:off x="5809106" y="3685603"/>
                  <a:ext cx="62865" cy="112013"/>
                </a:xfrm>
                <a:custGeom>
                  <a:avLst/>
                  <a:gdLst>
                    <a:gd name="connsiteX0" fmla="*/ 31433 w 62865"/>
                    <a:gd name="connsiteY0" fmla="*/ 0 h 112013"/>
                    <a:gd name="connsiteX1" fmla="*/ 0 w 62865"/>
                    <a:gd name="connsiteY1" fmla="*/ 31432 h 112013"/>
                    <a:gd name="connsiteX2" fmla="*/ 0 w 62865"/>
                    <a:gd name="connsiteY2" fmla="*/ 112014 h 112013"/>
                    <a:gd name="connsiteX3" fmla="*/ 62865 w 62865"/>
                    <a:gd name="connsiteY3" fmla="*/ 112014 h 112013"/>
                    <a:gd name="connsiteX4" fmla="*/ 62865 w 62865"/>
                    <a:gd name="connsiteY4" fmla="*/ 31432 h 112013"/>
                    <a:gd name="connsiteX5" fmla="*/ 31433 w 62865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3">
                      <a:moveTo>
                        <a:pt x="31433" y="0"/>
                      </a:moveTo>
                      <a:cubicBezTo>
                        <a:pt x="14097" y="0"/>
                        <a:pt x="0" y="14097"/>
                        <a:pt x="0" y="31432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2"/>
                      </a:lnTo>
                      <a:cubicBezTo>
                        <a:pt x="62865" y="14097"/>
                        <a:pt x="48768" y="0"/>
                        <a:pt x="31433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636AB0B9-3E9A-6136-6B06-0487A0659B51}"/>
              </a:ext>
            </a:extLst>
          </p:cNvPr>
          <p:cNvSpPr txBox="1"/>
          <p:nvPr/>
        </p:nvSpPr>
        <p:spPr>
          <a:xfrm>
            <a:off x="4582160" y="4467907"/>
            <a:ext cx="2316480" cy="53758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  <a:latin typeface="+mj-lt"/>
                <a:cs typeface="Poppins SemiBold" panose="00000700000000000000" pitchFamily="5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03764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Research institution/library</a:t>
            </a: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203764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25052D26-B12F-B77C-4FCD-7E710646C1AE}"/>
              </a:ext>
            </a:extLst>
          </p:cNvPr>
          <p:cNvGrpSpPr/>
          <p:nvPr/>
        </p:nvGrpSpPr>
        <p:grpSpPr>
          <a:xfrm>
            <a:off x="7436368" y="1443372"/>
            <a:ext cx="4245768" cy="3752952"/>
            <a:chOff x="6332033" y="1185971"/>
            <a:chExt cx="5593490" cy="4944241"/>
          </a:xfrm>
        </p:grpSpPr>
        <p:grpSp>
          <p:nvGrpSpPr>
            <p:cNvPr id="473" name="Group 472">
              <a:extLst>
                <a:ext uri="{FF2B5EF4-FFF2-40B4-BE49-F238E27FC236}">
                  <a16:creationId xmlns:a16="http://schemas.microsoft.com/office/drawing/2014/main" id="{6A117405-1673-7B61-5595-952822B84339}"/>
                </a:ext>
              </a:extLst>
            </p:cNvPr>
            <p:cNvGrpSpPr/>
            <p:nvPr/>
          </p:nvGrpSpPr>
          <p:grpSpPr>
            <a:xfrm>
              <a:off x="9808395" y="1185971"/>
              <a:ext cx="2117128" cy="4944241"/>
              <a:chOff x="1447166" y="1185971"/>
              <a:chExt cx="2117128" cy="4944241"/>
            </a:xfrm>
          </p:grpSpPr>
          <p:sp>
            <p:nvSpPr>
              <p:cNvPr id="474" name="TextBox 473">
                <a:extLst>
                  <a:ext uri="{FF2B5EF4-FFF2-40B4-BE49-F238E27FC236}">
                    <a16:creationId xmlns:a16="http://schemas.microsoft.com/office/drawing/2014/main" id="{B723F922-7AC3-C202-B865-043ECB66652D}"/>
                  </a:ext>
                </a:extLst>
              </p:cNvPr>
              <p:cNvSpPr txBox="1"/>
              <p:nvPr/>
            </p:nvSpPr>
            <p:spPr>
              <a:xfrm>
                <a:off x="1447166" y="1185971"/>
                <a:ext cx="2117128" cy="34668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chemeClr val="bg1"/>
                    </a:solidFill>
                    <a:latin typeface="+mj-lt"/>
                    <a:cs typeface="Poppins SemiBold" panose="00000700000000000000" pitchFamily="50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03764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Publishers</a:t>
                </a:r>
              </a:p>
            </p:txBody>
          </p:sp>
          <p:sp>
            <p:nvSpPr>
              <p:cNvPr id="475" name="Rectangle: Rounded Corners 474">
                <a:extLst>
                  <a:ext uri="{FF2B5EF4-FFF2-40B4-BE49-F238E27FC236}">
                    <a16:creationId xmlns:a16="http://schemas.microsoft.com/office/drawing/2014/main" id="{CE071188-6547-D9CB-458B-AC4633B21D1E}"/>
                  </a:ext>
                </a:extLst>
              </p:cNvPr>
              <p:cNvSpPr/>
              <p:nvPr/>
            </p:nvSpPr>
            <p:spPr>
              <a:xfrm>
                <a:off x="1447166" y="1578844"/>
                <a:ext cx="2117128" cy="4551368"/>
              </a:xfrm>
              <a:prstGeom prst="roundRect">
                <a:avLst>
                  <a:gd name="adj" fmla="val 3347"/>
                </a:avLst>
              </a:prstGeom>
              <a:solidFill>
                <a:srgbClr val="FF8932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grpSp>
            <p:nvGrpSpPr>
              <p:cNvPr id="476" name="Group 475">
                <a:extLst>
                  <a:ext uri="{FF2B5EF4-FFF2-40B4-BE49-F238E27FC236}">
                    <a16:creationId xmlns:a16="http://schemas.microsoft.com/office/drawing/2014/main" id="{31CAEF51-4303-7266-7016-2816B78BB050}"/>
                  </a:ext>
                </a:extLst>
              </p:cNvPr>
              <p:cNvGrpSpPr/>
              <p:nvPr/>
            </p:nvGrpSpPr>
            <p:grpSpPr>
              <a:xfrm>
                <a:off x="1668816" y="1850779"/>
                <a:ext cx="1209797" cy="4007498"/>
                <a:chOff x="1668816" y="1924439"/>
                <a:chExt cx="1209797" cy="4007498"/>
              </a:xfrm>
            </p:grpSpPr>
            <p:sp>
              <p:nvSpPr>
                <p:cNvPr id="477" name="Oval 476">
                  <a:extLst>
                    <a:ext uri="{FF2B5EF4-FFF2-40B4-BE49-F238E27FC236}">
                      <a16:creationId xmlns:a16="http://schemas.microsoft.com/office/drawing/2014/main" id="{C625C8C6-5DCD-8BF1-BEF1-0FB7D50F1F76}"/>
                    </a:ext>
                  </a:extLst>
                </p:cNvPr>
                <p:cNvSpPr/>
                <p:nvPr/>
              </p:nvSpPr>
              <p:spPr>
                <a:xfrm>
                  <a:off x="2132848" y="1924439"/>
                  <a:ext cx="745765" cy="745765"/>
                </a:xfrm>
                <a:prstGeom prst="ellipse">
                  <a:avLst/>
                </a:prstGeom>
                <a:solidFill>
                  <a:srgbClr val="20376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79" name="Oval 478">
                  <a:extLst>
                    <a:ext uri="{FF2B5EF4-FFF2-40B4-BE49-F238E27FC236}">
                      <a16:creationId xmlns:a16="http://schemas.microsoft.com/office/drawing/2014/main" id="{E1E0D680-B288-FC26-9ED2-41BEDA42BCCF}"/>
                    </a:ext>
                  </a:extLst>
                </p:cNvPr>
                <p:cNvSpPr/>
                <p:nvPr/>
              </p:nvSpPr>
              <p:spPr>
                <a:xfrm>
                  <a:off x="2132848" y="2736006"/>
                  <a:ext cx="745765" cy="745765"/>
                </a:xfrm>
                <a:prstGeom prst="ellipse">
                  <a:avLst/>
                </a:prstGeom>
                <a:solidFill>
                  <a:srgbClr val="20376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80" name="Oval 479">
                  <a:extLst>
                    <a:ext uri="{FF2B5EF4-FFF2-40B4-BE49-F238E27FC236}">
                      <a16:creationId xmlns:a16="http://schemas.microsoft.com/office/drawing/2014/main" id="{292FEEE3-D2B1-9AB3-1F57-DD87066CD3F0}"/>
                    </a:ext>
                  </a:extLst>
                </p:cNvPr>
                <p:cNvSpPr/>
                <p:nvPr/>
              </p:nvSpPr>
              <p:spPr>
                <a:xfrm>
                  <a:off x="2132848" y="3556348"/>
                  <a:ext cx="745765" cy="745765"/>
                </a:xfrm>
                <a:prstGeom prst="ellipse">
                  <a:avLst/>
                </a:prstGeom>
                <a:solidFill>
                  <a:srgbClr val="20376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81" name="Oval 480">
                  <a:extLst>
                    <a:ext uri="{FF2B5EF4-FFF2-40B4-BE49-F238E27FC236}">
                      <a16:creationId xmlns:a16="http://schemas.microsoft.com/office/drawing/2014/main" id="{0EC24B21-E0AE-46EC-469B-BB0EAF6737EF}"/>
                    </a:ext>
                  </a:extLst>
                </p:cNvPr>
                <p:cNvSpPr/>
                <p:nvPr/>
              </p:nvSpPr>
              <p:spPr>
                <a:xfrm>
                  <a:off x="2132848" y="4372520"/>
                  <a:ext cx="745765" cy="745765"/>
                </a:xfrm>
                <a:prstGeom prst="ellipse">
                  <a:avLst/>
                </a:prstGeom>
                <a:solidFill>
                  <a:srgbClr val="20376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82" name="Oval 481">
                  <a:extLst>
                    <a:ext uri="{FF2B5EF4-FFF2-40B4-BE49-F238E27FC236}">
                      <a16:creationId xmlns:a16="http://schemas.microsoft.com/office/drawing/2014/main" id="{681423FB-1489-4A2B-DD4E-CAAAF6490247}"/>
                    </a:ext>
                  </a:extLst>
                </p:cNvPr>
                <p:cNvSpPr/>
                <p:nvPr/>
              </p:nvSpPr>
              <p:spPr>
                <a:xfrm>
                  <a:off x="2132848" y="5186172"/>
                  <a:ext cx="745765" cy="745765"/>
                </a:xfrm>
                <a:prstGeom prst="ellipse">
                  <a:avLst/>
                </a:prstGeom>
                <a:solidFill>
                  <a:srgbClr val="20376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grpSp>
              <p:nvGrpSpPr>
                <p:cNvPr id="483" name="Group 482">
                  <a:extLst>
                    <a:ext uri="{FF2B5EF4-FFF2-40B4-BE49-F238E27FC236}">
                      <a16:creationId xmlns:a16="http://schemas.microsoft.com/office/drawing/2014/main" id="{504FB62E-129E-B7D8-ED23-5E2A44EFA9B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247984" y="2048433"/>
                  <a:ext cx="515492" cy="497776"/>
                  <a:chOff x="5581650" y="2928937"/>
                  <a:chExt cx="1030984" cy="995551"/>
                </a:xfrm>
              </p:grpSpPr>
              <p:sp>
                <p:nvSpPr>
                  <p:cNvPr id="279" name="Freeform: Shape 278">
                    <a:extLst>
                      <a:ext uri="{FF2B5EF4-FFF2-40B4-BE49-F238E27FC236}">
                        <a16:creationId xmlns:a16="http://schemas.microsoft.com/office/drawing/2014/main" id="{F565FDA8-93D7-B8D0-54FF-B1B68B9E7533}"/>
                      </a:ext>
                    </a:extLst>
                  </p:cNvPr>
                  <p:cNvSpPr/>
                  <p:nvPr/>
                </p:nvSpPr>
                <p:spPr>
                  <a:xfrm>
                    <a:off x="5581650" y="3402139"/>
                    <a:ext cx="1028700" cy="346329"/>
                  </a:xfrm>
                  <a:custGeom>
                    <a:avLst/>
                    <a:gdLst>
                      <a:gd name="connsiteX0" fmla="*/ 0 w 1028700"/>
                      <a:gd name="connsiteY0" fmla="*/ 0 h 346329"/>
                      <a:gd name="connsiteX1" fmla="*/ 1028700 w 1028700"/>
                      <a:gd name="connsiteY1" fmla="*/ 0 h 346329"/>
                      <a:gd name="connsiteX2" fmla="*/ 1028700 w 1028700"/>
                      <a:gd name="connsiteY2" fmla="*/ 346329 h 346329"/>
                      <a:gd name="connsiteX3" fmla="*/ 0 w 1028700"/>
                      <a:gd name="connsiteY3" fmla="*/ 346329 h 346329"/>
                      <a:gd name="connsiteX4" fmla="*/ 0 w 1028700"/>
                      <a:gd name="connsiteY4" fmla="*/ 0 h 346329"/>
                      <a:gd name="connsiteX5" fmla="*/ 0 w 1028700"/>
                      <a:gd name="connsiteY5" fmla="*/ 0 h 346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700" h="346329">
                        <a:moveTo>
                          <a:pt x="0" y="0"/>
                        </a:moveTo>
                        <a:lnTo>
                          <a:pt x="1028700" y="0"/>
                        </a:lnTo>
                        <a:lnTo>
                          <a:pt x="1028700" y="346329"/>
                        </a:lnTo>
                        <a:lnTo>
                          <a:pt x="0" y="34632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0" name="Freeform: Shape 279">
                    <a:extLst>
                      <a:ext uri="{FF2B5EF4-FFF2-40B4-BE49-F238E27FC236}">
                        <a16:creationId xmlns:a16="http://schemas.microsoft.com/office/drawing/2014/main" id="{C6885307-A845-305E-4918-BDFBFFBD80F5}"/>
                      </a:ext>
                    </a:extLst>
                  </p:cNvPr>
                  <p:cNvSpPr/>
                  <p:nvPr/>
                </p:nvSpPr>
                <p:spPr>
                  <a:xfrm>
                    <a:off x="5817107" y="2997516"/>
                    <a:ext cx="558927" cy="176022"/>
                  </a:xfrm>
                  <a:custGeom>
                    <a:avLst/>
                    <a:gdLst>
                      <a:gd name="connsiteX0" fmla="*/ 558927 w 558927"/>
                      <a:gd name="connsiteY0" fmla="*/ 176022 h 176022"/>
                      <a:gd name="connsiteX1" fmla="*/ 0 w 558927"/>
                      <a:gd name="connsiteY1" fmla="*/ 176022 h 176022"/>
                      <a:gd name="connsiteX2" fmla="*/ 176213 w 558927"/>
                      <a:gd name="connsiteY2" fmla="*/ 0 h 176022"/>
                      <a:gd name="connsiteX3" fmla="*/ 383381 w 558927"/>
                      <a:gd name="connsiteY3" fmla="*/ 0 h 176022"/>
                      <a:gd name="connsiteX4" fmla="*/ 558832 w 558927"/>
                      <a:gd name="connsiteY4" fmla="*/ 176022 h 176022"/>
                      <a:gd name="connsiteX5" fmla="*/ 558832 w 558927"/>
                      <a:gd name="connsiteY5" fmla="*/ 176022 h 176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8927" h="176022">
                        <a:moveTo>
                          <a:pt x="558927" y="176022"/>
                        </a:moveTo>
                        <a:lnTo>
                          <a:pt x="0" y="176022"/>
                        </a:lnTo>
                        <a:cubicBezTo>
                          <a:pt x="0" y="78772"/>
                          <a:pt x="78867" y="0"/>
                          <a:pt x="176213" y="0"/>
                        </a:cubicBezTo>
                        <a:lnTo>
                          <a:pt x="383381" y="0"/>
                        </a:lnTo>
                        <a:cubicBezTo>
                          <a:pt x="479965" y="762"/>
                          <a:pt x="558832" y="79534"/>
                          <a:pt x="558832" y="176022"/>
                        </a:cubicBezTo>
                        <a:lnTo>
                          <a:pt x="558832" y="176022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1" name="Freeform: Shape 280">
                    <a:extLst>
                      <a:ext uri="{FF2B5EF4-FFF2-40B4-BE49-F238E27FC236}">
                        <a16:creationId xmlns:a16="http://schemas.microsoft.com/office/drawing/2014/main" id="{045C5E7F-AD79-617D-EA45-4DBB49DAAA24}"/>
                      </a:ext>
                    </a:extLst>
                  </p:cNvPr>
                  <p:cNvSpPr/>
                  <p:nvPr/>
                </p:nvSpPr>
                <p:spPr>
                  <a:xfrm>
                    <a:off x="5583935" y="3338130"/>
                    <a:ext cx="1028699" cy="64008"/>
                  </a:xfrm>
                  <a:custGeom>
                    <a:avLst/>
                    <a:gdLst>
                      <a:gd name="connsiteX0" fmla="*/ 791623 w 1028699"/>
                      <a:gd name="connsiteY0" fmla="*/ 0 h 64008"/>
                      <a:gd name="connsiteX1" fmla="*/ 64294 w 1028699"/>
                      <a:gd name="connsiteY1" fmla="*/ 0 h 64008"/>
                      <a:gd name="connsiteX2" fmla="*/ 0 w 1028699"/>
                      <a:gd name="connsiteY2" fmla="*/ 64008 h 64008"/>
                      <a:gd name="connsiteX3" fmla="*/ 1028700 w 1028699"/>
                      <a:gd name="connsiteY3" fmla="*/ 64008 h 64008"/>
                      <a:gd name="connsiteX4" fmla="*/ 964406 w 1028699"/>
                      <a:gd name="connsiteY4" fmla="*/ 0 h 64008"/>
                      <a:gd name="connsiteX5" fmla="*/ 791623 w 1028699"/>
                      <a:gd name="connsiteY5" fmla="*/ 0 h 640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99" h="64008">
                        <a:moveTo>
                          <a:pt x="791623" y="0"/>
                        </a:moveTo>
                        <a:lnTo>
                          <a:pt x="64294" y="0"/>
                        </a:lnTo>
                        <a:cubicBezTo>
                          <a:pt x="28861" y="0"/>
                          <a:pt x="0" y="28670"/>
                          <a:pt x="0" y="64008"/>
                        </a:cubicBezTo>
                        <a:lnTo>
                          <a:pt x="1028700" y="64008"/>
                        </a:lnTo>
                        <a:cubicBezTo>
                          <a:pt x="1028700" y="28670"/>
                          <a:pt x="999935" y="0"/>
                          <a:pt x="964406" y="0"/>
                        </a:cubicBezTo>
                        <a:lnTo>
                          <a:pt x="791623" y="0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2" name="Freeform: Shape 281">
                    <a:extLst>
                      <a:ext uri="{FF2B5EF4-FFF2-40B4-BE49-F238E27FC236}">
                        <a16:creationId xmlns:a16="http://schemas.microsoft.com/office/drawing/2014/main" id="{62CC306E-09E3-736A-1573-7D52EDBA2B27}"/>
                      </a:ext>
                    </a:extLst>
                  </p:cNvPr>
                  <p:cNvSpPr/>
                  <p:nvPr/>
                </p:nvSpPr>
                <p:spPr>
                  <a:xfrm>
                    <a:off x="5817107" y="3173539"/>
                    <a:ext cx="557783" cy="164591"/>
                  </a:xfrm>
                  <a:custGeom>
                    <a:avLst/>
                    <a:gdLst>
                      <a:gd name="connsiteX0" fmla="*/ 0 w 557783"/>
                      <a:gd name="connsiteY0" fmla="*/ 0 h 164591"/>
                      <a:gd name="connsiteX1" fmla="*/ 557784 w 557783"/>
                      <a:gd name="connsiteY1" fmla="*/ 0 h 164591"/>
                      <a:gd name="connsiteX2" fmla="*/ 557784 w 557783"/>
                      <a:gd name="connsiteY2" fmla="*/ 164592 h 164591"/>
                      <a:gd name="connsiteX3" fmla="*/ 0 w 557783"/>
                      <a:gd name="connsiteY3" fmla="*/ 164592 h 164591"/>
                      <a:gd name="connsiteX4" fmla="*/ 0 w 557783"/>
                      <a:gd name="connsiteY4" fmla="*/ 0 h 164591"/>
                      <a:gd name="connsiteX5" fmla="*/ 0 w 557783"/>
                      <a:gd name="connsiteY5" fmla="*/ 0 h 164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7783" h="164591">
                        <a:moveTo>
                          <a:pt x="0" y="0"/>
                        </a:moveTo>
                        <a:lnTo>
                          <a:pt x="557784" y="0"/>
                        </a:lnTo>
                        <a:lnTo>
                          <a:pt x="557784" y="164592"/>
                        </a:lnTo>
                        <a:lnTo>
                          <a:pt x="0" y="16459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3" name="Freeform: Shape 282">
                    <a:extLst>
                      <a:ext uri="{FF2B5EF4-FFF2-40B4-BE49-F238E27FC236}">
                        <a16:creationId xmlns:a16="http://schemas.microsoft.com/office/drawing/2014/main" id="{D586A411-FECB-DD08-9707-ECFAE2A91EC9}"/>
                      </a:ext>
                    </a:extLst>
                  </p:cNvPr>
                  <p:cNvSpPr/>
                  <p:nvPr/>
                </p:nvSpPr>
                <p:spPr>
                  <a:xfrm>
                    <a:off x="5916548" y="3236403"/>
                    <a:ext cx="76581" cy="102870"/>
                  </a:xfrm>
                  <a:custGeom>
                    <a:avLst/>
                    <a:gdLst>
                      <a:gd name="connsiteX0" fmla="*/ 0 w 76581"/>
                      <a:gd name="connsiteY0" fmla="*/ 0 h 102870"/>
                      <a:gd name="connsiteX1" fmla="*/ 76581 w 76581"/>
                      <a:gd name="connsiteY1" fmla="*/ 0 h 102870"/>
                      <a:gd name="connsiteX2" fmla="*/ 76581 w 76581"/>
                      <a:gd name="connsiteY2" fmla="*/ 102870 h 102870"/>
                      <a:gd name="connsiteX3" fmla="*/ 0 w 76581"/>
                      <a:gd name="connsiteY3" fmla="*/ 102870 h 102870"/>
                      <a:gd name="connsiteX4" fmla="*/ 0 w 76581"/>
                      <a:gd name="connsiteY4" fmla="*/ 0 h 102870"/>
                      <a:gd name="connsiteX5" fmla="*/ 0 w 76581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1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4" name="Freeform: Shape 283">
                    <a:extLst>
                      <a:ext uri="{FF2B5EF4-FFF2-40B4-BE49-F238E27FC236}">
                        <a16:creationId xmlns:a16="http://schemas.microsoft.com/office/drawing/2014/main" id="{548FC843-264C-8B0C-C204-F2A7930FA8FF}"/>
                      </a:ext>
                    </a:extLst>
                  </p:cNvPr>
                  <p:cNvSpPr/>
                  <p:nvPr/>
                </p:nvSpPr>
                <p:spPr>
                  <a:xfrm>
                    <a:off x="6198870" y="3236403"/>
                    <a:ext cx="76580" cy="102870"/>
                  </a:xfrm>
                  <a:custGeom>
                    <a:avLst/>
                    <a:gdLst>
                      <a:gd name="connsiteX0" fmla="*/ 0 w 76580"/>
                      <a:gd name="connsiteY0" fmla="*/ 0 h 102870"/>
                      <a:gd name="connsiteX1" fmla="*/ 76581 w 76580"/>
                      <a:gd name="connsiteY1" fmla="*/ 0 h 102870"/>
                      <a:gd name="connsiteX2" fmla="*/ 76581 w 76580"/>
                      <a:gd name="connsiteY2" fmla="*/ 102870 h 102870"/>
                      <a:gd name="connsiteX3" fmla="*/ 0 w 76580"/>
                      <a:gd name="connsiteY3" fmla="*/ 102870 h 102870"/>
                      <a:gd name="connsiteX4" fmla="*/ 0 w 76580"/>
                      <a:gd name="connsiteY4" fmla="*/ 0 h 102870"/>
                      <a:gd name="connsiteX5" fmla="*/ 0 w 76580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0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5" name="Freeform: Shape 284">
                    <a:extLst>
                      <a:ext uri="{FF2B5EF4-FFF2-40B4-BE49-F238E27FC236}">
                        <a16:creationId xmlns:a16="http://schemas.microsoft.com/office/drawing/2014/main" id="{957FB08C-AD26-B1A1-BB23-46CF1FA1876B}"/>
                      </a:ext>
                    </a:extLst>
                  </p:cNvPr>
                  <p:cNvSpPr/>
                  <p:nvPr/>
                </p:nvSpPr>
                <p:spPr>
                  <a:xfrm>
                    <a:off x="6019418" y="2928937"/>
                    <a:ext cx="155447" cy="69723"/>
                  </a:xfrm>
                  <a:custGeom>
                    <a:avLst/>
                    <a:gdLst>
                      <a:gd name="connsiteX0" fmla="*/ 155448 w 155447"/>
                      <a:gd name="connsiteY0" fmla="*/ 69723 h 69723"/>
                      <a:gd name="connsiteX1" fmla="*/ 0 w 155447"/>
                      <a:gd name="connsiteY1" fmla="*/ 69723 h 69723"/>
                      <a:gd name="connsiteX2" fmla="*/ 0 w 155447"/>
                      <a:gd name="connsiteY2" fmla="*/ 22479 h 69723"/>
                      <a:gd name="connsiteX3" fmla="*/ 22098 w 155447"/>
                      <a:gd name="connsiteY3" fmla="*/ 0 h 69723"/>
                      <a:gd name="connsiteX4" fmla="*/ 133350 w 155447"/>
                      <a:gd name="connsiteY4" fmla="*/ 0 h 69723"/>
                      <a:gd name="connsiteX5" fmla="*/ 155448 w 155447"/>
                      <a:gd name="connsiteY5" fmla="*/ 22479 h 69723"/>
                      <a:gd name="connsiteX6" fmla="*/ 155448 w 155447"/>
                      <a:gd name="connsiteY6" fmla="*/ 69723 h 69723"/>
                      <a:gd name="connsiteX7" fmla="*/ 155448 w 155447"/>
                      <a:gd name="connsiteY7" fmla="*/ 69723 h 69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5447" h="69723">
                        <a:moveTo>
                          <a:pt x="155448" y="69723"/>
                        </a:moveTo>
                        <a:lnTo>
                          <a:pt x="0" y="69723"/>
                        </a:lnTo>
                        <a:lnTo>
                          <a:pt x="0" y="22479"/>
                        </a:lnTo>
                        <a:cubicBezTo>
                          <a:pt x="0" y="9716"/>
                          <a:pt x="9620" y="0"/>
                          <a:pt x="22098" y="0"/>
                        </a:cubicBezTo>
                        <a:lnTo>
                          <a:pt x="133350" y="0"/>
                        </a:lnTo>
                        <a:cubicBezTo>
                          <a:pt x="145828" y="0"/>
                          <a:pt x="155448" y="9716"/>
                          <a:pt x="155448" y="22479"/>
                        </a:cubicBezTo>
                        <a:lnTo>
                          <a:pt x="155448" y="69723"/>
                        </a:lnTo>
                        <a:lnTo>
                          <a:pt x="155448" y="69723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86" name="Graphic 15">
                    <a:extLst>
                      <a:ext uri="{FF2B5EF4-FFF2-40B4-BE49-F238E27FC236}">
                        <a16:creationId xmlns:a16="http://schemas.microsoft.com/office/drawing/2014/main" id="{11657934-5415-E95F-4635-1CD554B805F5}"/>
                      </a:ext>
                    </a:extLst>
                  </p:cNvPr>
                  <p:cNvGrpSpPr/>
                  <p:nvPr/>
                </p:nvGrpSpPr>
                <p:grpSpPr>
                  <a:xfrm>
                    <a:off x="5617083" y="3447858"/>
                    <a:ext cx="958977" cy="125730"/>
                    <a:chOff x="5617083" y="3447858"/>
                    <a:chExt cx="958977" cy="125730"/>
                  </a:xfrm>
                  <a:solidFill>
                    <a:srgbClr val="0070C0"/>
                  </a:solidFill>
                </p:grpSpPr>
                <p:sp>
                  <p:nvSpPr>
                    <p:cNvPr id="299" name="Freeform: Shape 298">
                      <a:extLst>
                        <a:ext uri="{FF2B5EF4-FFF2-40B4-BE49-F238E27FC236}">
                          <a16:creationId xmlns:a16="http://schemas.microsoft.com/office/drawing/2014/main" id="{2E298D79-78CD-00C8-4262-6F3D5CC737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17083" y="3447858"/>
                      <a:ext cx="174878" cy="125730"/>
                    </a:xfrm>
                    <a:custGeom>
                      <a:avLst/>
                      <a:gdLst>
                        <a:gd name="connsiteX0" fmla="*/ 0 w 174878"/>
                        <a:gd name="connsiteY0" fmla="*/ 0 h 125730"/>
                        <a:gd name="connsiteX1" fmla="*/ 174879 w 174878"/>
                        <a:gd name="connsiteY1" fmla="*/ 0 h 125730"/>
                        <a:gd name="connsiteX2" fmla="*/ 174879 w 174878"/>
                        <a:gd name="connsiteY2" fmla="*/ 125730 h 125730"/>
                        <a:gd name="connsiteX3" fmla="*/ 0 w 174878"/>
                        <a:gd name="connsiteY3" fmla="*/ 125730 h 125730"/>
                        <a:gd name="connsiteX4" fmla="*/ 0 w 174878"/>
                        <a:gd name="connsiteY4" fmla="*/ 0 h 125730"/>
                        <a:gd name="connsiteX5" fmla="*/ 0 w 174878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8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00" name="Freeform: Shape 299">
                      <a:extLst>
                        <a:ext uri="{FF2B5EF4-FFF2-40B4-BE49-F238E27FC236}">
                          <a16:creationId xmlns:a16="http://schemas.microsoft.com/office/drawing/2014/main" id="{344CDBA7-D2D0-1191-2234-8FF212235A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27394" y="3447858"/>
                      <a:ext cx="174879" cy="125730"/>
                    </a:xfrm>
                    <a:custGeom>
                      <a:avLst/>
                      <a:gdLst>
                        <a:gd name="connsiteX0" fmla="*/ 0 w 174879"/>
                        <a:gd name="connsiteY0" fmla="*/ 0 h 125730"/>
                        <a:gd name="connsiteX1" fmla="*/ 174879 w 174879"/>
                        <a:gd name="connsiteY1" fmla="*/ 0 h 125730"/>
                        <a:gd name="connsiteX2" fmla="*/ 174879 w 174879"/>
                        <a:gd name="connsiteY2" fmla="*/ 125730 h 125730"/>
                        <a:gd name="connsiteX3" fmla="*/ 0 w 174879"/>
                        <a:gd name="connsiteY3" fmla="*/ 125730 h 125730"/>
                        <a:gd name="connsiteX4" fmla="*/ 0 w 174879"/>
                        <a:gd name="connsiteY4" fmla="*/ 0 h 125730"/>
                        <a:gd name="connsiteX5" fmla="*/ 0 w 174879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9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01" name="Freeform: Shape 300">
                      <a:extLst>
                        <a:ext uri="{FF2B5EF4-FFF2-40B4-BE49-F238E27FC236}">
                          <a16:creationId xmlns:a16="http://schemas.microsoft.com/office/drawing/2014/main" id="{36BEA841-FC69-212B-6B8C-87592360BF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89726" y="3447858"/>
                      <a:ext cx="176021" cy="125730"/>
                    </a:xfrm>
                    <a:custGeom>
                      <a:avLst/>
                      <a:gdLst>
                        <a:gd name="connsiteX0" fmla="*/ 0 w 176021"/>
                        <a:gd name="connsiteY0" fmla="*/ 0 h 125730"/>
                        <a:gd name="connsiteX1" fmla="*/ 176022 w 176021"/>
                        <a:gd name="connsiteY1" fmla="*/ 0 h 125730"/>
                        <a:gd name="connsiteX2" fmla="*/ 176022 w 176021"/>
                        <a:gd name="connsiteY2" fmla="*/ 125730 h 125730"/>
                        <a:gd name="connsiteX3" fmla="*/ 0 w 176021"/>
                        <a:gd name="connsiteY3" fmla="*/ 125730 h 125730"/>
                        <a:gd name="connsiteX4" fmla="*/ 0 w 176021"/>
                        <a:gd name="connsiteY4" fmla="*/ 0 h 125730"/>
                        <a:gd name="connsiteX5" fmla="*/ 0 w 176021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1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02" name="Freeform: Shape 301">
                      <a:extLst>
                        <a:ext uri="{FF2B5EF4-FFF2-40B4-BE49-F238E27FC236}">
                          <a16:creationId xmlns:a16="http://schemas.microsoft.com/office/drawing/2014/main" id="{E973D4E2-A12E-4605-0A0E-47AF7007EF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037" y="3447858"/>
                      <a:ext cx="176022" cy="125730"/>
                    </a:xfrm>
                    <a:custGeom>
                      <a:avLst/>
                      <a:gdLst>
                        <a:gd name="connsiteX0" fmla="*/ 0 w 176022"/>
                        <a:gd name="connsiteY0" fmla="*/ 0 h 125730"/>
                        <a:gd name="connsiteX1" fmla="*/ 176022 w 176022"/>
                        <a:gd name="connsiteY1" fmla="*/ 0 h 125730"/>
                        <a:gd name="connsiteX2" fmla="*/ 176022 w 176022"/>
                        <a:gd name="connsiteY2" fmla="*/ 125730 h 125730"/>
                        <a:gd name="connsiteX3" fmla="*/ 0 w 176022"/>
                        <a:gd name="connsiteY3" fmla="*/ 125730 h 125730"/>
                        <a:gd name="connsiteX4" fmla="*/ 0 w 176022"/>
                        <a:gd name="connsiteY4" fmla="*/ 0 h 125730"/>
                        <a:gd name="connsiteX5" fmla="*/ 0 w 176022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2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87" name="Graphic 15">
                    <a:extLst>
                      <a:ext uri="{FF2B5EF4-FFF2-40B4-BE49-F238E27FC236}">
                        <a16:creationId xmlns:a16="http://schemas.microsoft.com/office/drawing/2014/main" id="{37DEE2F8-777D-A6A1-6408-48D2448320FE}"/>
                      </a:ext>
                    </a:extLst>
                  </p:cNvPr>
                  <p:cNvGrpSpPr/>
                  <p:nvPr/>
                </p:nvGrpSpPr>
                <p:grpSpPr>
                  <a:xfrm>
                    <a:off x="5858256" y="3522153"/>
                    <a:ext cx="485775" cy="402335"/>
                    <a:chOff x="5858256" y="3522153"/>
                    <a:chExt cx="485775" cy="402335"/>
                  </a:xfrm>
                </p:grpSpPr>
                <p:sp>
                  <p:nvSpPr>
                    <p:cNvPr id="288" name="Freeform: Shape 287">
                      <a:extLst>
                        <a:ext uri="{FF2B5EF4-FFF2-40B4-BE49-F238E27FC236}">
                          <a16:creationId xmlns:a16="http://schemas.microsoft.com/office/drawing/2014/main" id="{BD8B1DDD-C799-6E84-28D5-89D7319982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95975" y="3522153"/>
                      <a:ext cx="409193" cy="286893"/>
                    </a:xfrm>
                    <a:custGeom>
                      <a:avLst/>
                      <a:gdLst>
                        <a:gd name="connsiteX0" fmla="*/ 409194 w 409193"/>
                        <a:gd name="connsiteY0" fmla="*/ 24765 h 286893"/>
                        <a:gd name="connsiteX1" fmla="*/ 384619 w 409193"/>
                        <a:gd name="connsiteY1" fmla="*/ 0 h 286893"/>
                        <a:gd name="connsiteX2" fmla="*/ 24575 w 409193"/>
                        <a:gd name="connsiteY2" fmla="*/ 0 h 286893"/>
                        <a:gd name="connsiteX3" fmla="*/ 0 w 409193"/>
                        <a:gd name="connsiteY3" fmla="*/ 24765 h 286893"/>
                        <a:gd name="connsiteX4" fmla="*/ 0 w 409193"/>
                        <a:gd name="connsiteY4" fmla="*/ 286893 h 286893"/>
                        <a:gd name="connsiteX5" fmla="*/ 409194 w 409193"/>
                        <a:gd name="connsiteY5" fmla="*/ 286893 h 286893"/>
                        <a:gd name="connsiteX6" fmla="*/ 409194 w 409193"/>
                        <a:gd name="connsiteY6" fmla="*/ 24765 h 286893"/>
                        <a:gd name="connsiteX7" fmla="*/ 409194 w 409193"/>
                        <a:gd name="connsiteY7" fmla="*/ 24765 h 2868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09193" h="286893">
                          <a:moveTo>
                            <a:pt x="409194" y="24765"/>
                          </a:moveTo>
                          <a:cubicBezTo>
                            <a:pt x="409194" y="11144"/>
                            <a:pt x="398145" y="0"/>
                            <a:pt x="384619" y="0"/>
                          </a:cubicBezTo>
                          <a:lnTo>
                            <a:pt x="24575" y="0"/>
                          </a:lnTo>
                          <a:cubicBezTo>
                            <a:pt x="10954" y="0"/>
                            <a:pt x="0" y="11049"/>
                            <a:pt x="0" y="24765"/>
                          </a:cubicBezTo>
                          <a:lnTo>
                            <a:pt x="0" y="286893"/>
                          </a:lnTo>
                          <a:lnTo>
                            <a:pt x="409194" y="286893"/>
                          </a:lnTo>
                          <a:lnTo>
                            <a:pt x="409194" y="24765"/>
                          </a:lnTo>
                          <a:lnTo>
                            <a:pt x="409194" y="24765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89" name="Freeform: Shape 288">
                      <a:extLst>
                        <a:ext uri="{FF2B5EF4-FFF2-40B4-BE49-F238E27FC236}">
                          <a16:creationId xmlns:a16="http://schemas.microsoft.com/office/drawing/2014/main" id="{BE18475B-EB23-7AD3-B733-2B5CC87350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58256" y="3878770"/>
                      <a:ext cx="485775" cy="45719"/>
                    </a:xfrm>
                    <a:custGeom>
                      <a:avLst/>
                      <a:gdLst>
                        <a:gd name="connsiteX0" fmla="*/ 0 w 485775"/>
                        <a:gd name="connsiteY0" fmla="*/ 0 h 45719"/>
                        <a:gd name="connsiteX1" fmla="*/ 0 w 485775"/>
                        <a:gd name="connsiteY1" fmla="*/ 22860 h 45719"/>
                        <a:gd name="connsiteX2" fmla="*/ 22765 w 485775"/>
                        <a:gd name="connsiteY2" fmla="*/ 45720 h 45719"/>
                        <a:gd name="connsiteX3" fmla="*/ 463010 w 485775"/>
                        <a:gd name="connsiteY3" fmla="*/ 45720 h 45719"/>
                        <a:gd name="connsiteX4" fmla="*/ 485775 w 485775"/>
                        <a:gd name="connsiteY4" fmla="*/ 22860 h 45719"/>
                        <a:gd name="connsiteX5" fmla="*/ 485775 w 485775"/>
                        <a:gd name="connsiteY5" fmla="*/ 0 h 45719"/>
                        <a:gd name="connsiteX6" fmla="*/ 0 w 485775"/>
                        <a:gd name="connsiteY6" fmla="*/ 0 h 457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485775" h="45719">
                          <a:moveTo>
                            <a:pt x="0" y="0"/>
                          </a:moveTo>
                          <a:lnTo>
                            <a:pt x="0" y="22860"/>
                          </a:lnTo>
                          <a:cubicBezTo>
                            <a:pt x="0" y="35528"/>
                            <a:pt x="10192" y="45720"/>
                            <a:pt x="22765" y="45720"/>
                          </a:cubicBezTo>
                          <a:lnTo>
                            <a:pt x="463010" y="45720"/>
                          </a:lnTo>
                          <a:cubicBezTo>
                            <a:pt x="475583" y="45720"/>
                            <a:pt x="485775" y="35528"/>
                            <a:pt x="485775" y="22860"/>
                          </a:cubicBezTo>
                          <a:lnTo>
                            <a:pt x="48577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0" name="Freeform: Shape 289">
                      <a:extLst>
                        <a:ext uri="{FF2B5EF4-FFF2-40B4-BE49-F238E27FC236}">
                          <a16:creationId xmlns:a16="http://schemas.microsoft.com/office/drawing/2014/main" id="{DA2E3F9A-1146-815B-830A-74CC9C58C6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58256" y="3809047"/>
                      <a:ext cx="485775" cy="69722"/>
                    </a:xfrm>
                    <a:custGeom>
                      <a:avLst/>
                      <a:gdLst>
                        <a:gd name="connsiteX0" fmla="*/ 0 w 485775"/>
                        <a:gd name="connsiteY0" fmla="*/ 69723 h 69722"/>
                        <a:gd name="connsiteX1" fmla="*/ 485775 w 485775"/>
                        <a:gd name="connsiteY1" fmla="*/ 69723 h 69722"/>
                        <a:gd name="connsiteX2" fmla="*/ 447199 w 485775"/>
                        <a:gd name="connsiteY2" fmla="*/ 0 h 69722"/>
                        <a:gd name="connsiteX3" fmla="*/ 38576 w 485775"/>
                        <a:gd name="connsiteY3" fmla="*/ 0 h 69722"/>
                        <a:gd name="connsiteX4" fmla="*/ 0 w 485775"/>
                        <a:gd name="connsiteY4" fmla="*/ 69723 h 69722"/>
                        <a:gd name="connsiteX5" fmla="*/ 0 w 485775"/>
                        <a:gd name="connsiteY5" fmla="*/ 69723 h 69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85775" h="69722">
                          <a:moveTo>
                            <a:pt x="0" y="69723"/>
                          </a:moveTo>
                          <a:lnTo>
                            <a:pt x="485775" y="69723"/>
                          </a:lnTo>
                          <a:lnTo>
                            <a:pt x="447199" y="0"/>
                          </a:lnTo>
                          <a:lnTo>
                            <a:pt x="38576" y="0"/>
                          </a:lnTo>
                          <a:lnTo>
                            <a:pt x="0" y="69723"/>
                          </a:lnTo>
                          <a:lnTo>
                            <a:pt x="0" y="69723"/>
                          </a:lnTo>
                          <a:close/>
                        </a:path>
                      </a:pathLst>
                    </a:custGeom>
                    <a:solidFill>
                      <a:srgbClr val="128BD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1" name="Freeform: Shape 290">
                      <a:extLst>
                        <a:ext uri="{FF2B5EF4-FFF2-40B4-BE49-F238E27FC236}">
                          <a16:creationId xmlns:a16="http://schemas.microsoft.com/office/drawing/2014/main" id="{D7FFEC79-82A1-485A-84F1-79E04E794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39409" y="3565587"/>
                      <a:ext cx="322326" cy="198882"/>
                    </a:xfrm>
                    <a:custGeom>
                      <a:avLst/>
                      <a:gdLst>
                        <a:gd name="connsiteX0" fmla="*/ 0 w 322326"/>
                        <a:gd name="connsiteY0" fmla="*/ 0 h 198882"/>
                        <a:gd name="connsiteX1" fmla="*/ 322326 w 322326"/>
                        <a:gd name="connsiteY1" fmla="*/ 0 h 198882"/>
                        <a:gd name="connsiteX2" fmla="*/ 322326 w 322326"/>
                        <a:gd name="connsiteY2" fmla="*/ 198882 h 198882"/>
                        <a:gd name="connsiteX3" fmla="*/ 0 w 322326"/>
                        <a:gd name="connsiteY3" fmla="*/ 198882 h 198882"/>
                        <a:gd name="connsiteX4" fmla="*/ 0 w 322326"/>
                        <a:gd name="connsiteY4" fmla="*/ 0 h 198882"/>
                        <a:gd name="connsiteX5" fmla="*/ 0 w 322326"/>
                        <a:gd name="connsiteY5" fmla="*/ 0 h 198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2326" h="198882">
                          <a:moveTo>
                            <a:pt x="0" y="0"/>
                          </a:moveTo>
                          <a:lnTo>
                            <a:pt x="322326" y="0"/>
                          </a:lnTo>
                          <a:lnTo>
                            <a:pt x="322326" y="198882"/>
                          </a:lnTo>
                          <a:lnTo>
                            <a:pt x="0" y="198882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2" name="Freeform: Shape 291">
                      <a:extLst>
                        <a:ext uri="{FF2B5EF4-FFF2-40B4-BE49-F238E27FC236}">
                          <a16:creationId xmlns:a16="http://schemas.microsoft.com/office/drawing/2014/main" id="{84C3EEE5-7DDA-BE22-274C-85CCF7E3E3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69127" y="3613593"/>
                      <a:ext cx="267462" cy="126872"/>
                    </a:xfrm>
                    <a:custGeom>
                      <a:avLst/>
                      <a:gdLst>
                        <a:gd name="connsiteX0" fmla="*/ 0 w 267462"/>
                        <a:gd name="connsiteY0" fmla="*/ 0 h 126872"/>
                        <a:gd name="connsiteX1" fmla="*/ 267462 w 267462"/>
                        <a:gd name="connsiteY1" fmla="*/ 0 h 126872"/>
                        <a:gd name="connsiteX2" fmla="*/ 267462 w 267462"/>
                        <a:gd name="connsiteY2" fmla="*/ 126873 h 126872"/>
                        <a:gd name="connsiteX3" fmla="*/ 0 w 267462"/>
                        <a:gd name="connsiteY3" fmla="*/ 126873 h 126872"/>
                        <a:gd name="connsiteX4" fmla="*/ 0 w 267462"/>
                        <a:gd name="connsiteY4" fmla="*/ 0 h 126872"/>
                        <a:gd name="connsiteX5" fmla="*/ 0 w 267462"/>
                        <a:gd name="connsiteY5" fmla="*/ 0 h 1268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126872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126873"/>
                          </a:lnTo>
                          <a:lnTo>
                            <a:pt x="0" y="126873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E2E2E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3" name="Freeform: Shape 292">
                      <a:extLst>
                        <a:ext uri="{FF2B5EF4-FFF2-40B4-BE49-F238E27FC236}">
                          <a16:creationId xmlns:a16="http://schemas.microsoft.com/office/drawing/2014/main" id="{A25D5176-8A70-5608-BF04-8D361720B4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69127" y="3575874"/>
                      <a:ext cx="267462" cy="37718"/>
                    </a:xfrm>
                    <a:custGeom>
                      <a:avLst/>
                      <a:gdLst>
                        <a:gd name="connsiteX0" fmla="*/ 0 w 267462"/>
                        <a:gd name="connsiteY0" fmla="*/ 0 h 37718"/>
                        <a:gd name="connsiteX1" fmla="*/ 267462 w 267462"/>
                        <a:gd name="connsiteY1" fmla="*/ 0 h 37718"/>
                        <a:gd name="connsiteX2" fmla="*/ 267462 w 267462"/>
                        <a:gd name="connsiteY2" fmla="*/ 37719 h 37718"/>
                        <a:gd name="connsiteX3" fmla="*/ 0 w 267462"/>
                        <a:gd name="connsiteY3" fmla="*/ 37719 h 37718"/>
                        <a:gd name="connsiteX4" fmla="*/ 0 w 267462"/>
                        <a:gd name="connsiteY4" fmla="*/ 0 h 37718"/>
                        <a:gd name="connsiteX5" fmla="*/ 0 w 267462"/>
                        <a:gd name="connsiteY5" fmla="*/ 0 h 377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37718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37719"/>
                          </a:lnTo>
                          <a:lnTo>
                            <a:pt x="0" y="37719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4" name="Freeform: Shape 293">
                      <a:extLst>
                        <a:ext uri="{FF2B5EF4-FFF2-40B4-BE49-F238E27FC236}">
                          <a16:creationId xmlns:a16="http://schemas.microsoft.com/office/drawing/2014/main" id="{9883D171-1BE7-EA85-0D8E-21AF92E589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09061" y="3589590"/>
                      <a:ext cx="10286" cy="10191"/>
                    </a:xfrm>
                    <a:custGeom>
                      <a:avLst/>
                      <a:gdLst>
                        <a:gd name="connsiteX0" fmla="*/ 8858 w 10286"/>
                        <a:gd name="connsiteY0" fmla="*/ 1429 h 10191"/>
                        <a:gd name="connsiteX1" fmla="*/ 1524 w 10286"/>
                        <a:gd name="connsiteY1" fmla="*/ 1429 h 10191"/>
                        <a:gd name="connsiteX2" fmla="*/ 0 w 10286"/>
                        <a:gd name="connsiteY2" fmla="*/ 5048 h 10191"/>
                        <a:gd name="connsiteX3" fmla="*/ 1524 w 10286"/>
                        <a:gd name="connsiteY3" fmla="*/ 8668 h 10191"/>
                        <a:gd name="connsiteX4" fmla="*/ 5144 w 10286"/>
                        <a:gd name="connsiteY4" fmla="*/ 10192 h 10191"/>
                        <a:gd name="connsiteX5" fmla="*/ 8763 w 10286"/>
                        <a:gd name="connsiteY5" fmla="*/ 8668 h 10191"/>
                        <a:gd name="connsiteX6" fmla="*/ 10287 w 10286"/>
                        <a:gd name="connsiteY6" fmla="*/ 5048 h 10191"/>
                        <a:gd name="connsiteX7" fmla="*/ 8763 w 10286"/>
                        <a:gd name="connsiteY7" fmla="*/ 1334 h 10191"/>
                        <a:gd name="connsiteX8" fmla="*/ 8763 w 10286"/>
                        <a:gd name="connsiteY8" fmla="*/ 1334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8858" y="1429"/>
                          </a:moveTo>
                          <a:cubicBezTo>
                            <a:pt x="6953" y="-476"/>
                            <a:pt x="3524" y="-476"/>
                            <a:pt x="1524" y="1429"/>
                          </a:cubicBez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5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5" y="2381"/>
                            <a:pt x="8763" y="1334"/>
                          </a:cubicBezTo>
                          <a:lnTo>
                            <a:pt x="8763" y="133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5" name="Freeform: Shape 294">
                      <a:extLst>
                        <a:ext uri="{FF2B5EF4-FFF2-40B4-BE49-F238E27FC236}">
                          <a16:creationId xmlns:a16="http://schemas.microsoft.com/office/drawing/2014/main" id="{D968D481-4344-172C-428C-01EA9B0DF1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82867" y="3589591"/>
                      <a:ext cx="10286" cy="10287"/>
                    </a:xfrm>
                    <a:custGeom>
                      <a:avLst/>
                      <a:gdLst>
                        <a:gd name="connsiteX0" fmla="*/ 10287 w 10286"/>
                        <a:gd name="connsiteY0" fmla="*/ 5144 h 10287"/>
                        <a:gd name="connsiteX1" fmla="*/ 5144 w 10286"/>
                        <a:gd name="connsiteY1" fmla="*/ 10287 h 10287"/>
                        <a:gd name="connsiteX2" fmla="*/ 0 w 10286"/>
                        <a:gd name="connsiteY2" fmla="*/ 5144 h 10287"/>
                        <a:gd name="connsiteX3" fmla="*/ 5144 w 10286"/>
                        <a:gd name="connsiteY3" fmla="*/ 0 h 10287"/>
                        <a:gd name="connsiteX4" fmla="*/ 10287 w 10286"/>
                        <a:gd name="connsiteY4" fmla="*/ 5144 h 10287"/>
                        <a:gd name="connsiteX5" fmla="*/ 10287 w 10286"/>
                        <a:gd name="connsiteY5" fmla="*/ 5144 h 10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286" h="10287">
                          <a:moveTo>
                            <a:pt x="10287" y="5144"/>
                          </a:moveTo>
                          <a:cubicBezTo>
                            <a:pt x="10287" y="8001"/>
                            <a:pt x="8001" y="10287"/>
                            <a:pt x="5144" y="10287"/>
                          </a:cubicBezTo>
                          <a:cubicBezTo>
                            <a:pt x="2286" y="10287"/>
                            <a:pt x="0" y="8001"/>
                            <a:pt x="0" y="5144"/>
                          </a:cubicBezTo>
                          <a:cubicBezTo>
                            <a:pt x="0" y="2286"/>
                            <a:pt x="2286" y="0"/>
                            <a:pt x="5144" y="0"/>
                          </a:cubicBezTo>
                          <a:cubicBezTo>
                            <a:pt x="8001" y="0"/>
                            <a:pt x="10287" y="2286"/>
                            <a:pt x="10287" y="5144"/>
                          </a:cubicBezTo>
                          <a:lnTo>
                            <a:pt x="10287" y="514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6" name="Freeform: Shape 295">
                      <a:extLst>
                        <a:ext uri="{FF2B5EF4-FFF2-40B4-BE49-F238E27FC236}">
                          <a16:creationId xmlns:a16="http://schemas.microsoft.com/office/drawing/2014/main" id="{668F9F6C-EF78-0928-33EC-D3E249659C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6579" y="3589590"/>
                      <a:ext cx="10286" cy="10191"/>
                    </a:xfrm>
                    <a:custGeom>
                      <a:avLst/>
                      <a:gdLst>
                        <a:gd name="connsiteX0" fmla="*/ 1524 w 10286"/>
                        <a:gd name="connsiteY0" fmla="*/ 1429 h 10191"/>
                        <a:gd name="connsiteX1" fmla="*/ 0 w 10286"/>
                        <a:gd name="connsiteY1" fmla="*/ 5048 h 10191"/>
                        <a:gd name="connsiteX2" fmla="*/ 1524 w 10286"/>
                        <a:gd name="connsiteY2" fmla="*/ 8668 h 10191"/>
                        <a:gd name="connsiteX3" fmla="*/ 5144 w 10286"/>
                        <a:gd name="connsiteY3" fmla="*/ 10192 h 10191"/>
                        <a:gd name="connsiteX4" fmla="*/ 8763 w 10286"/>
                        <a:gd name="connsiteY4" fmla="*/ 8668 h 10191"/>
                        <a:gd name="connsiteX5" fmla="*/ 10287 w 10286"/>
                        <a:gd name="connsiteY5" fmla="*/ 5048 h 10191"/>
                        <a:gd name="connsiteX6" fmla="*/ 8763 w 10286"/>
                        <a:gd name="connsiteY6" fmla="*/ 1429 h 10191"/>
                        <a:gd name="connsiteX7" fmla="*/ 1429 w 10286"/>
                        <a:gd name="connsiteY7" fmla="*/ 1429 h 10191"/>
                        <a:gd name="connsiteX8" fmla="*/ 1429 w 10286"/>
                        <a:gd name="connsiteY8" fmla="*/ 1429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1524" y="1429"/>
                          </a:move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6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6" y="2381"/>
                            <a:pt x="8763" y="1429"/>
                          </a:cubicBezTo>
                          <a:cubicBezTo>
                            <a:pt x="6858" y="-476"/>
                            <a:pt x="3429" y="-476"/>
                            <a:pt x="1429" y="1429"/>
                          </a:cubicBezTo>
                          <a:lnTo>
                            <a:pt x="1429" y="1429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7" name="Freeform: Shape 296">
                      <a:extLst>
                        <a:ext uri="{FF2B5EF4-FFF2-40B4-BE49-F238E27FC236}">
                          <a16:creationId xmlns:a16="http://schemas.microsoft.com/office/drawing/2014/main" id="{CFCC7087-ED09-F854-F9DC-07896800C6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1422" y="3623880"/>
                      <a:ext cx="102869" cy="102870"/>
                    </a:xfrm>
                    <a:custGeom>
                      <a:avLst/>
                      <a:gdLst>
                        <a:gd name="connsiteX0" fmla="*/ 51626 w 102869"/>
                        <a:gd name="connsiteY0" fmla="*/ 0 h 102870"/>
                        <a:gd name="connsiteX1" fmla="*/ 51626 w 102869"/>
                        <a:gd name="connsiteY1" fmla="*/ 0 h 102870"/>
                        <a:gd name="connsiteX2" fmla="*/ 46196 w 102869"/>
                        <a:gd name="connsiteY2" fmla="*/ 286 h 102870"/>
                        <a:gd name="connsiteX3" fmla="*/ 41053 w 102869"/>
                        <a:gd name="connsiteY3" fmla="*/ 1238 h 102870"/>
                        <a:gd name="connsiteX4" fmla="*/ 36195 w 102869"/>
                        <a:gd name="connsiteY4" fmla="*/ 2381 h 102870"/>
                        <a:gd name="connsiteX5" fmla="*/ 31337 w 102869"/>
                        <a:gd name="connsiteY5" fmla="*/ 3905 h 102870"/>
                        <a:gd name="connsiteX6" fmla="*/ 26860 w 102869"/>
                        <a:gd name="connsiteY6" fmla="*/ 6287 h 102870"/>
                        <a:gd name="connsiteX7" fmla="*/ 22670 w 102869"/>
                        <a:gd name="connsiteY7" fmla="*/ 8763 h 102870"/>
                        <a:gd name="connsiteX8" fmla="*/ 18669 w 102869"/>
                        <a:gd name="connsiteY8" fmla="*/ 11716 h 102870"/>
                        <a:gd name="connsiteX9" fmla="*/ 15050 w 102869"/>
                        <a:gd name="connsiteY9" fmla="*/ 15050 h 102870"/>
                        <a:gd name="connsiteX10" fmla="*/ 11811 w 102869"/>
                        <a:gd name="connsiteY10" fmla="*/ 18669 h 102870"/>
                        <a:gd name="connsiteX11" fmla="*/ 8763 w 102869"/>
                        <a:gd name="connsiteY11" fmla="*/ 22574 h 102870"/>
                        <a:gd name="connsiteX12" fmla="*/ 6001 w 102869"/>
                        <a:gd name="connsiteY12" fmla="*/ 26765 h 102870"/>
                        <a:gd name="connsiteX13" fmla="*/ 3905 w 102869"/>
                        <a:gd name="connsiteY13" fmla="*/ 31242 h 102870"/>
                        <a:gd name="connsiteX14" fmla="*/ 2096 w 102869"/>
                        <a:gd name="connsiteY14" fmla="*/ 36100 h 102870"/>
                        <a:gd name="connsiteX15" fmla="*/ 952 w 102869"/>
                        <a:gd name="connsiteY15" fmla="*/ 40862 h 102870"/>
                        <a:gd name="connsiteX16" fmla="*/ 286 w 102869"/>
                        <a:gd name="connsiteY16" fmla="*/ 46006 h 102870"/>
                        <a:gd name="connsiteX17" fmla="*/ 0 w 102869"/>
                        <a:gd name="connsiteY17" fmla="*/ 51435 h 102870"/>
                        <a:gd name="connsiteX18" fmla="*/ 0 w 102869"/>
                        <a:gd name="connsiteY18" fmla="*/ 51435 h 102870"/>
                        <a:gd name="connsiteX19" fmla="*/ 286 w 102869"/>
                        <a:gd name="connsiteY19" fmla="*/ 56579 h 102870"/>
                        <a:gd name="connsiteX20" fmla="*/ 952 w 102869"/>
                        <a:gd name="connsiteY20" fmla="*/ 61627 h 102870"/>
                        <a:gd name="connsiteX21" fmla="*/ 2096 w 102869"/>
                        <a:gd name="connsiteY21" fmla="*/ 66770 h 102870"/>
                        <a:gd name="connsiteX22" fmla="*/ 3905 w 102869"/>
                        <a:gd name="connsiteY22" fmla="*/ 71247 h 102870"/>
                        <a:gd name="connsiteX23" fmla="*/ 6001 w 102869"/>
                        <a:gd name="connsiteY23" fmla="*/ 75819 h 102870"/>
                        <a:gd name="connsiteX24" fmla="*/ 8763 w 102869"/>
                        <a:gd name="connsiteY24" fmla="*/ 80010 h 102870"/>
                        <a:gd name="connsiteX25" fmla="*/ 11811 w 102869"/>
                        <a:gd name="connsiteY25" fmla="*/ 83915 h 102870"/>
                        <a:gd name="connsiteX26" fmla="*/ 15050 w 102869"/>
                        <a:gd name="connsiteY26" fmla="*/ 87821 h 102870"/>
                        <a:gd name="connsiteX27" fmla="*/ 18669 w 102869"/>
                        <a:gd name="connsiteY27" fmla="*/ 91154 h 102870"/>
                        <a:gd name="connsiteX28" fmla="*/ 22670 w 102869"/>
                        <a:gd name="connsiteY28" fmla="*/ 93821 h 102870"/>
                        <a:gd name="connsiteX29" fmla="*/ 26860 w 102869"/>
                        <a:gd name="connsiteY29" fmla="*/ 96583 h 102870"/>
                        <a:gd name="connsiteX30" fmla="*/ 31337 w 102869"/>
                        <a:gd name="connsiteY30" fmla="*/ 98679 h 102870"/>
                        <a:gd name="connsiteX31" fmla="*/ 36195 w 102869"/>
                        <a:gd name="connsiteY31" fmla="*/ 100489 h 102870"/>
                        <a:gd name="connsiteX32" fmla="*/ 41053 w 102869"/>
                        <a:gd name="connsiteY32" fmla="*/ 101632 h 102870"/>
                        <a:gd name="connsiteX33" fmla="*/ 46196 w 102869"/>
                        <a:gd name="connsiteY33" fmla="*/ 102584 h 102870"/>
                        <a:gd name="connsiteX34" fmla="*/ 51626 w 102869"/>
                        <a:gd name="connsiteY34" fmla="*/ 102870 h 102870"/>
                        <a:gd name="connsiteX35" fmla="*/ 51626 w 102869"/>
                        <a:gd name="connsiteY35" fmla="*/ 102870 h 102870"/>
                        <a:gd name="connsiteX36" fmla="*/ 56674 w 102869"/>
                        <a:gd name="connsiteY36" fmla="*/ 102584 h 102870"/>
                        <a:gd name="connsiteX37" fmla="*/ 61817 w 102869"/>
                        <a:gd name="connsiteY37" fmla="*/ 101632 h 102870"/>
                        <a:gd name="connsiteX38" fmla="*/ 66675 w 102869"/>
                        <a:gd name="connsiteY38" fmla="*/ 100489 h 102870"/>
                        <a:gd name="connsiteX39" fmla="*/ 71533 w 102869"/>
                        <a:gd name="connsiteY39" fmla="*/ 98679 h 102870"/>
                        <a:gd name="connsiteX40" fmla="*/ 76009 w 102869"/>
                        <a:gd name="connsiteY40" fmla="*/ 96583 h 102870"/>
                        <a:gd name="connsiteX41" fmla="*/ 80201 w 102869"/>
                        <a:gd name="connsiteY41" fmla="*/ 93821 h 102870"/>
                        <a:gd name="connsiteX42" fmla="*/ 84201 w 102869"/>
                        <a:gd name="connsiteY42" fmla="*/ 91154 h 102870"/>
                        <a:gd name="connsiteX43" fmla="*/ 87821 w 102869"/>
                        <a:gd name="connsiteY43" fmla="*/ 87821 h 102870"/>
                        <a:gd name="connsiteX44" fmla="*/ 91059 w 102869"/>
                        <a:gd name="connsiteY44" fmla="*/ 83915 h 102870"/>
                        <a:gd name="connsiteX45" fmla="*/ 94107 w 102869"/>
                        <a:gd name="connsiteY45" fmla="*/ 80010 h 102870"/>
                        <a:gd name="connsiteX46" fmla="*/ 96869 w 102869"/>
                        <a:gd name="connsiteY46" fmla="*/ 75819 h 102870"/>
                        <a:gd name="connsiteX47" fmla="*/ 98965 w 102869"/>
                        <a:gd name="connsiteY47" fmla="*/ 71247 h 102870"/>
                        <a:gd name="connsiteX48" fmla="*/ 100775 w 102869"/>
                        <a:gd name="connsiteY48" fmla="*/ 66770 h 102870"/>
                        <a:gd name="connsiteX49" fmla="*/ 101918 w 102869"/>
                        <a:gd name="connsiteY49" fmla="*/ 61627 h 102870"/>
                        <a:gd name="connsiteX50" fmla="*/ 102584 w 102869"/>
                        <a:gd name="connsiteY50" fmla="*/ 56579 h 102870"/>
                        <a:gd name="connsiteX51" fmla="*/ 102870 w 102869"/>
                        <a:gd name="connsiteY51" fmla="*/ 51435 h 102870"/>
                        <a:gd name="connsiteX52" fmla="*/ 102870 w 102869"/>
                        <a:gd name="connsiteY52" fmla="*/ 51435 h 102870"/>
                        <a:gd name="connsiteX53" fmla="*/ 102584 w 102869"/>
                        <a:gd name="connsiteY53" fmla="*/ 46006 h 102870"/>
                        <a:gd name="connsiteX54" fmla="*/ 101918 w 102869"/>
                        <a:gd name="connsiteY54" fmla="*/ 40862 h 102870"/>
                        <a:gd name="connsiteX55" fmla="*/ 100775 w 102869"/>
                        <a:gd name="connsiteY55" fmla="*/ 36100 h 102870"/>
                        <a:gd name="connsiteX56" fmla="*/ 98965 w 102869"/>
                        <a:gd name="connsiteY56" fmla="*/ 31242 h 102870"/>
                        <a:gd name="connsiteX57" fmla="*/ 96869 w 102869"/>
                        <a:gd name="connsiteY57" fmla="*/ 26765 h 102870"/>
                        <a:gd name="connsiteX58" fmla="*/ 94107 w 102869"/>
                        <a:gd name="connsiteY58" fmla="*/ 22574 h 102870"/>
                        <a:gd name="connsiteX59" fmla="*/ 91059 w 102869"/>
                        <a:gd name="connsiteY59" fmla="*/ 18669 h 102870"/>
                        <a:gd name="connsiteX60" fmla="*/ 87821 w 102869"/>
                        <a:gd name="connsiteY60" fmla="*/ 15050 h 102870"/>
                        <a:gd name="connsiteX61" fmla="*/ 84201 w 102869"/>
                        <a:gd name="connsiteY61" fmla="*/ 11716 h 102870"/>
                        <a:gd name="connsiteX62" fmla="*/ 80201 w 102869"/>
                        <a:gd name="connsiteY62" fmla="*/ 8763 h 102870"/>
                        <a:gd name="connsiteX63" fmla="*/ 76009 w 102869"/>
                        <a:gd name="connsiteY63" fmla="*/ 6287 h 102870"/>
                        <a:gd name="connsiteX64" fmla="*/ 71533 w 102869"/>
                        <a:gd name="connsiteY64" fmla="*/ 3905 h 102870"/>
                        <a:gd name="connsiteX65" fmla="*/ 66675 w 102869"/>
                        <a:gd name="connsiteY65" fmla="*/ 2381 h 102870"/>
                        <a:gd name="connsiteX66" fmla="*/ 61817 w 102869"/>
                        <a:gd name="connsiteY66" fmla="*/ 1238 h 102870"/>
                        <a:gd name="connsiteX67" fmla="*/ 56674 w 102869"/>
                        <a:gd name="connsiteY67" fmla="*/ 286 h 102870"/>
                        <a:gd name="connsiteX68" fmla="*/ 51626 w 102869"/>
                        <a:gd name="connsiteY68" fmla="*/ 0 h 102870"/>
                        <a:gd name="connsiteX69" fmla="*/ 51626 w 102869"/>
                        <a:gd name="connsiteY69" fmla="*/ 0 h 102870"/>
                        <a:gd name="connsiteX70" fmla="*/ 51626 w 102869"/>
                        <a:gd name="connsiteY70" fmla="*/ 0 h 102870"/>
                        <a:gd name="connsiteX71" fmla="*/ 51626 w 102869"/>
                        <a:gd name="connsiteY71" fmla="*/ 0 h 1028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</a:cxnLst>
                      <a:rect l="l" t="t" r="r" b="b"/>
                      <a:pathLst>
                        <a:path w="102869" h="102870">
                          <a:moveTo>
                            <a:pt x="51626" y="0"/>
                          </a:moveTo>
                          <a:lnTo>
                            <a:pt x="51626" y="0"/>
                          </a:lnTo>
                          <a:lnTo>
                            <a:pt x="46196" y="286"/>
                          </a:lnTo>
                          <a:lnTo>
                            <a:pt x="41053" y="1238"/>
                          </a:lnTo>
                          <a:lnTo>
                            <a:pt x="36195" y="2381"/>
                          </a:lnTo>
                          <a:lnTo>
                            <a:pt x="31337" y="3905"/>
                          </a:lnTo>
                          <a:lnTo>
                            <a:pt x="26860" y="6287"/>
                          </a:lnTo>
                          <a:lnTo>
                            <a:pt x="22670" y="8763"/>
                          </a:lnTo>
                          <a:lnTo>
                            <a:pt x="18669" y="11716"/>
                          </a:lnTo>
                          <a:lnTo>
                            <a:pt x="15050" y="15050"/>
                          </a:lnTo>
                          <a:lnTo>
                            <a:pt x="11811" y="18669"/>
                          </a:lnTo>
                          <a:lnTo>
                            <a:pt x="8763" y="22574"/>
                          </a:lnTo>
                          <a:lnTo>
                            <a:pt x="6001" y="26765"/>
                          </a:lnTo>
                          <a:lnTo>
                            <a:pt x="3905" y="31242"/>
                          </a:lnTo>
                          <a:lnTo>
                            <a:pt x="2096" y="36100"/>
                          </a:lnTo>
                          <a:lnTo>
                            <a:pt x="952" y="40862"/>
                          </a:lnTo>
                          <a:lnTo>
                            <a:pt x="286" y="46006"/>
                          </a:lnTo>
                          <a:lnTo>
                            <a:pt x="0" y="51435"/>
                          </a:lnTo>
                          <a:lnTo>
                            <a:pt x="0" y="51435"/>
                          </a:lnTo>
                          <a:lnTo>
                            <a:pt x="286" y="56579"/>
                          </a:lnTo>
                          <a:lnTo>
                            <a:pt x="952" y="61627"/>
                          </a:lnTo>
                          <a:lnTo>
                            <a:pt x="2096" y="66770"/>
                          </a:lnTo>
                          <a:lnTo>
                            <a:pt x="3905" y="71247"/>
                          </a:lnTo>
                          <a:lnTo>
                            <a:pt x="6001" y="75819"/>
                          </a:lnTo>
                          <a:lnTo>
                            <a:pt x="8763" y="80010"/>
                          </a:lnTo>
                          <a:lnTo>
                            <a:pt x="11811" y="83915"/>
                          </a:lnTo>
                          <a:lnTo>
                            <a:pt x="15050" y="87821"/>
                          </a:lnTo>
                          <a:lnTo>
                            <a:pt x="18669" y="91154"/>
                          </a:lnTo>
                          <a:lnTo>
                            <a:pt x="22670" y="93821"/>
                          </a:lnTo>
                          <a:lnTo>
                            <a:pt x="26860" y="96583"/>
                          </a:lnTo>
                          <a:lnTo>
                            <a:pt x="31337" y="98679"/>
                          </a:lnTo>
                          <a:lnTo>
                            <a:pt x="36195" y="100489"/>
                          </a:lnTo>
                          <a:lnTo>
                            <a:pt x="41053" y="101632"/>
                          </a:lnTo>
                          <a:lnTo>
                            <a:pt x="46196" y="102584"/>
                          </a:lnTo>
                          <a:lnTo>
                            <a:pt x="51626" y="102870"/>
                          </a:lnTo>
                          <a:lnTo>
                            <a:pt x="51626" y="102870"/>
                          </a:lnTo>
                          <a:lnTo>
                            <a:pt x="56674" y="102584"/>
                          </a:lnTo>
                          <a:lnTo>
                            <a:pt x="61817" y="101632"/>
                          </a:lnTo>
                          <a:lnTo>
                            <a:pt x="66675" y="100489"/>
                          </a:lnTo>
                          <a:lnTo>
                            <a:pt x="71533" y="98679"/>
                          </a:lnTo>
                          <a:lnTo>
                            <a:pt x="76009" y="96583"/>
                          </a:lnTo>
                          <a:lnTo>
                            <a:pt x="80201" y="93821"/>
                          </a:lnTo>
                          <a:lnTo>
                            <a:pt x="84201" y="91154"/>
                          </a:lnTo>
                          <a:lnTo>
                            <a:pt x="87821" y="87821"/>
                          </a:lnTo>
                          <a:lnTo>
                            <a:pt x="91059" y="83915"/>
                          </a:lnTo>
                          <a:lnTo>
                            <a:pt x="94107" y="80010"/>
                          </a:lnTo>
                          <a:lnTo>
                            <a:pt x="96869" y="75819"/>
                          </a:lnTo>
                          <a:lnTo>
                            <a:pt x="98965" y="71247"/>
                          </a:lnTo>
                          <a:lnTo>
                            <a:pt x="100775" y="66770"/>
                          </a:lnTo>
                          <a:lnTo>
                            <a:pt x="101918" y="61627"/>
                          </a:lnTo>
                          <a:lnTo>
                            <a:pt x="102584" y="56579"/>
                          </a:lnTo>
                          <a:lnTo>
                            <a:pt x="102870" y="51435"/>
                          </a:lnTo>
                          <a:lnTo>
                            <a:pt x="102870" y="51435"/>
                          </a:lnTo>
                          <a:lnTo>
                            <a:pt x="102584" y="46006"/>
                          </a:lnTo>
                          <a:lnTo>
                            <a:pt x="101918" y="40862"/>
                          </a:lnTo>
                          <a:lnTo>
                            <a:pt x="100775" y="36100"/>
                          </a:lnTo>
                          <a:lnTo>
                            <a:pt x="98965" y="31242"/>
                          </a:lnTo>
                          <a:lnTo>
                            <a:pt x="96869" y="26765"/>
                          </a:lnTo>
                          <a:lnTo>
                            <a:pt x="94107" y="22574"/>
                          </a:lnTo>
                          <a:lnTo>
                            <a:pt x="91059" y="18669"/>
                          </a:lnTo>
                          <a:lnTo>
                            <a:pt x="87821" y="15050"/>
                          </a:lnTo>
                          <a:lnTo>
                            <a:pt x="84201" y="11716"/>
                          </a:lnTo>
                          <a:lnTo>
                            <a:pt x="80201" y="8763"/>
                          </a:lnTo>
                          <a:lnTo>
                            <a:pt x="76009" y="6287"/>
                          </a:lnTo>
                          <a:lnTo>
                            <a:pt x="71533" y="3905"/>
                          </a:lnTo>
                          <a:lnTo>
                            <a:pt x="66675" y="2381"/>
                          </a:lnTo>
                          <a:lnTo>
                            <a:pt x="61817" y="1238"/>
                          </a:lnTo>
                          <a:lnTo>
                            <a:pt x="56674" y="286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close/>
                        </a:path>
                      </a:pathLst>
                    </a:custGeom>
                    <a:solidFill>
                      <a:srgbClr val="ED7D3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98" name="Freeform: Shape 297">
                      <a:extLst>
                        <a:ext uri="{FF2B5EF4-FFF2-40B4-BE49-F238E27FC236}">
                          <a16:creationId xmlns:a16="http://schemas.microsoft.com/office/drawing/2014/main" id="{316DE0DC-C13A-A3B9-148E-9CE776A69C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75426" y="3646741"/>
                      <a:ext cx="54863" cy="57150"/>
                    </a:xfrm>
                    <a:custGeom>
                      <a:avLst/>
                      <a:gdLst>
                        <a:gd name="connsiteX0" fmla="*/ 20383 w 54863"/>
                        <a:gd name="connsiteY0" fmla="*/ 57150 h 57150"/>
                        <a:gd name="connsiteX1" fmla="*/ 20383 w 54863"/>
                        <a:gd name="connsiteY1" fmla="*/ 57150 h 57150"/>
                        <a:gd name="connsiteX2" fmla="*/ 19145 w 54863"/>
                        <a:gd name="connsiteY2" fmla="*/ 56959 h 57150"/>
                        <a:gd name="connsiteX3" fmla="*/ 17812 w 54863"/>
                        <a:gd name="connsiteY3" fmla="*/ 56483 h 57150"/>
                        <a:gd name="connsiteX4" fmla="*/ 16859 w 54863"/>
                        <a:gd name="connsiteY4" fmla="*/ 55817 h 57150"/>
                        <a:gd name="connsiteX5" fmla="*/ 15811 w 54863"/>
                        <a:gd name="connsiteY5" fmla="*/ 54959 h 57150"/>
                        <a:gd name="connsiteX6" fmla="*/ 1143 w 54863"/>
                        <a:gd name="connsiteY6" fmla="*/ 35623 h 57150"/>
                        <a:gd name="connsiteX7" fmla="*/ 1143 w 54863"/>
                        <a:gd name="connsiteY7" fmla="*/ 35623 h 57150"/>
                        <a:gd name="connsiteX8" fmla="*/ 476 w 54863"/>
                        <a:gd name="connsiteY8" fmla="*/ 34576 h 57150"/>
                        <a:gd name="connsiteX9" fmla="*/ 191 w 54863"/>
                        <a:gd name="connsiteY9" fmla="*/ 33623 h 57150"/>
                        <a:gd name="connsiteX10" fmla="*/ 0 w 54863"/>
                        <a:gd name="connsiteY10" fmla="*/ 32575 h 57150"/>
                        <a:gd name="connsiteX11" fmla="*/ 0 w 54863"/>
                        <a:gd name="connsiteY11" fmla="*/ 31433 h 57150"/>
                        <a:gd name="connsiteX12" fmla="*/ 381 w 54863"/>
                        <a:gd name="connsiteY12" fmla="*/ 30385 h 57150"/>
                        <a:gd name="connsiteX13" fmla="*/ 857 w 54863"/>
                        <a:gd name="connsiteY13" fmla="*/ 29432 h 57150"/>
                        <a:gd name="connsiteX14" fmla="*/ 1524 w 54863"/>
                        <a:gd name="connsiteY14" fmla="*/ 28384 h 57150"/>
                        <a:gd name="connsiteX15" fmla="*/ 2381 w 54863"/>
                        <a:gd name="connsiteY15" fmla="*/ 27718 h 57150"/>
                        <a:gd name="connsiteX16" fmla="*/ 2381 w 54863"/>
                        <a:gd name="connsiteY16" fmla="*/ 27718 h 57150"/>
                        <a:gd name="connsiteX17" fmla="*/ 3239 w 54863"/>
                        <a:gd name="connsiteY17" fmla="*/ 27051 h 57150"/>
                        <a:gd name="connsiteX18" fmla="*/ 4381 w 54863"/>
                        <a:gd name="connsiteY18" fmla="*/ 26765 h 57150"/>
                        <a:gd name="connsiteX19" fmla="*/ 5429 w 54863"/>
                        <a:gd name="connsiteY19" fmla="*/ 26575 h 57150"/>
                        <a:gd name="connsiteX20" fmla="*/ 6572 w 54863"/>
                        <a:gd name="connsiteY20" fmla="*/ 26575 h 57150"/>
                        <a:gd name="connsiteX21" fmla="*/ 7620 w 54863"/>
                        <a:gd name="connsiteY21" fmla="*/ 26860 h 57150"/>
                        <a:gd name="connsiteX22" fmla="*/ 8573 w 54863"/>
                        <a:gd name="connsiteY22" fmla="*/ 27242 h 57150"/>
                        <a:gd name="connsiteX23" fmla="*/ 9620 w 54863"/>
                        <a:gd name="connsiteY23" fmla="*/ 27908 h 57150"/>
                        <a:gd name="connsiteX24" fmla="*/ 10287 w 54863"/>
                        <a:gd name="connsiteY24" fmla="*/ 28765 h 57150"/>
                        <a:gd name="connsiteX25" fmla="*/ 20002 w 54863"/>
                        <a:gd name="connsiteY25" fmla="*/ 41434 h 57150"/>
                        <a:gd name="connsiteX26" fmla="*/ 44291 w 54863"/>
                        <a:gd name="connsiteY26" fmla="*/ 2667 h 57150"/>
                        <a:gd name="connsiteX27" fmla="*/ 44291 w 54863"/>
                        <a:gd name="connsiteY27" fmla="*/ 2667 h 57150"/>
                        <a:gd name="connsiteX28" fmla="*/ 44958 w 54863"/>
                        <a:gd name="connsiteY28" fmla="*/ 1810 h 57150"/>
                        <a:gd name="connsiteX29" fmla="*/ 45815 w 54863"/>
                        <a:gd name="connsiteY29" fmla="*/ 1143 h 57150"/>
                        <a:gd name="connsiteX30" fmla="*/ 46768 w 54863"/>
                        <a:gd name="connsiteY30" fmla="*/ 476 h 57150"/>
                        <a:gd name="connsiteX31" fmla="*/ 47816 w 54863"/>
                        <a:gd name="connsiteY31" fmla="*/ 190 h 57150"/>
                        <a:gd name="connsiteX32" fmla="*/ 48768 w 54863"/>
                        <a:gd name="connsiteY32" fmla="*/ 0 h 57150"/>
                        <a:gd name="connsiteX33" fmla="*/ 50006 w 54863"/>
                        <a:gd name="connsiteY33" fmla="*/ 190 h 57150"/>
                        <a:gd name="connsiteX34" fmla="*/ 51149 w 54863"/>
                        <a:gd name="connsiteY34" fmla="*/ 381 h 57150"/>
                        <a:gd name="connsiteX35" fmla="*/ 52197 w 54863"/>
                        <a:gd name="connsiteY35" fmla="*/ 857 h 57150"/>
                        <a:gd name="connsiteX36" fmla="*/ 52197 w 54863"/>
                        <a:gd name="connsiteY36" fmla="*/ 857 h 57150"/>
                        <a:gd name="connsiteX37" fmla="*/ 53054 w 54863"/>
                        <a:gd name="connsiteY37" fmla="*/ 1715 h 57150"/>
                        <a:gd name="connsiteX38" fmla="*/ 53816 w 54863"/>
                        <a:gd name="connsiteY38" fmla="*/ 2477 h 57150"/>
                        <a:gd name="connsiteX39" fmla="*/ 54388 w 54863"/>
                        <a:gd name="connsiteY39" fmla="*/ 3334 h 57150"/>
                        <a:gd name="connsiteX40" fmla="*/ 54674 w 54863"/>
                        <a:gd name="connsiteY40" fmla="*/ 4477 h 57150"/>
                        <a:gd name="connsiteX41" fmla="*/ 54864 w 54863"/>
                        <a:gd name="connsiteY41" fmla="*/ 5525 h 57150"/>
                        <a:gd name="connsiteX42" fmla="*/ 54674 w 54863"/>
                        <a:gd name="connsiteY42" fmla="*/ 6667 h 57150"/>
                        <a:gd name="connsiteX43" fmla="*/ 54483 w 54863"/>
                        <a:gd name="connsiteY43" fmla="*/ 7715 h 57150"/>
                        <a:gd name="connsiteX44" fmla="*/ 54007 w 54863"/>
                        <a:gd name="connsiteY44" fmla="*/ 8668 h 57150"/>
                        <a:gd name="connsiteX45" fmla="*/ 25241 w 54863"/>
                        <a:gd name="connsiteY45" fmla="*/ 54483 h 57150"/>
                        <a:gd name="connsiteX46" fmla="*/ 25241 w 54863"/>
                        <a:gd name="connsiteY46" fmla="*/ 54483 h 57150"/>
                        <a:gd name="connsiteX47" fmla="*/ 24384 w 54863"/>
                        <a:gd name="connsiteY47" fmla="*/ 55435 h 57150"/>
                        <a:gd name="connsiteX48" fmla="*/ 23431 w 54863"/>
                        <a:gd name="connsiteY48" fmla="*/ 56293 h 57150"/>
                        <a:gd name="connsiteX49" fmla="*/ 22003 w 54863"/>
                        <a:gd name="connsiteY49" fmla="*/ 56959 h 57150"/>
                        <a:gd name="connsiteX50" fmla="*/ 20669 w 54863"/>
                        <a:gd name="connsiteY50" fmla="*/ 57150 h 57150"/>
                        <a:gd name="connsiteX51" fmla="*/ 20669 w 54863"/>
                        <a:gd name="connsiteY51" fmla="*/ 57150 h 57150"/>
                        <a:gd name="connsiteX52" fmla="*/ 20383 w 54863"/>
                        <a:gd name="connsiteY52" fmla="*/ 57150 h 57150"/>
                        <a:gd name="connsiteX53" fmla="*/ 20383 w 54863"/>
                        <a:gd name="connsiteY53" fmla="*/ 57150 h 57150"/>
                        <a:gd name="connsiteX54" fmla="*/ 20383 w 54863"/>
                        <a:gd name="connsiteY54" fmla="*/ 57150 h 57150"/>
                        <a:gd name="connsiteX55" fmla="*/ 20383 w 54863"/>
                        <a:gd name="connsiteY55" fmla="*/ 57150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</a:cxnLst>
                      <a:rect l="l" t="t" r="r" b="b"/>
                      <a:pathLst>
                        <a:path w="54863" h="57150">
                          <a:moveTo>
                            <a:pt x="20383" y="57150"/>
                          </a:moveTo>
                          <a:lnTo>
                            <a:pt x="20383" y="57150"/>
                          </a:lnTo>
                          <a:lnTo>
                            <a:pt x="19145" y="56959"/>
                          </a:lnTo>
                          <a:lnTo>
                            <a:pt x="17812" y="56483"/>
                          </a:lnTo>
                          <a:lnTo>
                            <a:pt x="16859" y="55817"/>
                          </a:lnTo>
                          <a:lnTo>
                            <a:pt x="15811" y="54959"/>
                          </a:lnTo>
                          <a:lnTo>
                            <a:pt x="1143" y="35623"/>
                          </a:lnTo>
                          <a:lnTo>
                            <a:pt x="1143" y="35623"/>
                          </a:lnTo>
                          <a:lnTo>
                            <a:pt x="476" y="34576"/>
                          </a:lnTo>
                          <a:lnTo>
                            <a:pt x="191" y="33623"/>
                          </a:lnTo>
                          <a:lnTo>
                            <a:pt x="0" y="32575"/>
                          </a:lnTo>
                          <a:lnTo>
                            <a:pt x="0" y="31433"/>
                          </a:lnTo>
                          <a:lnTo>
                            <a:pt x="381" y="30385"/>
                          </a:lnTo>
                          <a:lnTo>
                            <a:pt x="857" y="29432"/>
                          </a:lnTo>
                          <a:lnTo>
                            <a:pt x="1524" y="28384"/>
                          </a:lnTo>
                          <a:lnTo>
                            <a:pt x="2381" y="27718"/>
                          </a:lnTo>
                          <a:lnTo>
                            <a:pt x="2381" y="27718"/>
                          </a:lnTo>
                          <a:lnTo>
                            <a:pt x="3239" y="27051"/>
                          </a:lnTo>
                          <a:lnTo>
                            <a:pt x="4381" y="26765"/>
                          </a:lnTo>
                          <a:lnTo>
                            <a:pt x="5429" y="26575"/>
                          </a:lnTo>
                          <a:lnTo>
                            <a:pt x="6572" y="26575"/>
                          </a:lnTo>
                          <a:lnTo>
                            <a:pt x="7620" y="26860"/>
                          </a:lnTo>
                          <a:lnTo>
                            <a:pt x="8573" y="27242"/>
                          </a:lnTo>
                          <a:lnTo>
                            <a:pt x="9620" y="27908"/>
                          </a:lnTo>
                          <a:lnTo>
                            <a:pt x="10287" y="28765"/>
                          </a:lnTo>
                          <a:lnTo>
                            <a:pt x="20002" y="41434"/>
                          </a:lnTo>
                          <a:lnTo>
                            <a:pt x="44291" y="2667"/>
                          </a:lnTo>
                          <a:lnTo>
                            <a:pt x="44291" y="2667"/>
                          </a:lnTo>
                          <a:lnTo>
                            <a:pt x="44958" y="1810"/>
                          </a:lnTo>
                          <a:lnTo>
                            <a:pt x="45815" y="1143"/>
                          </a:lnTo>
                          <a:lnTo>
                            <a:pt x="46768" y="476"/>
                          </a:lnTo>
                          <a:lnTo>
                            <a:pt x="47816" y="190"/>
                          </a:lnTo>
                          <a:lnTo>
                            <a:pt x="48768" y="0"/>
                          </a:lnTo>
                          <a:lnTo>
                            <a:pt x="50006" y="190"/>
                          </a:lnTo>
                          <a:lnTo>
                            <a:pt x="51149" y="381"/>
                          </a:lnTo>
                          <a:lnTo>
                            <a:pt x="52197" y="857"/>
                          </a:lnTo>
                          <a:lnTo>
                            <a:pt x="52197" y="857"/>
                          </a:lnTo>
                          <a:lnTo>
                            <a:pt x="53054" y="1715"/>
                          </a:lnTo>
                          <a:lnTo>
                            <a:pt x="53816" y="2477"/>
                          </a:lnTo>
                          <a:lnTo>
                            <a:pt x="54388" y="3334"/>
                          </a:lnTo>
                          <a:lnTo>
                            <a:pt x="54674" y="4477"/>
                          </a:lnTo>
                          <a:lnTo>
                            <a:pt x="54864" y="5525"/>
                          </a:lnTo>
                          <a:lnTo>
                            <a:pt x="54674" y="6667"/>
                          </a:lnTo>
                          <a:lnTo>
                            <a:pt x="54483" y="7715"/>
                          </a:lnTo>
                          <a:lnTo>
                            <a:pt x="54007" y="8668"/>
                          </a:lnTo>
                          <a:lnTo>
                            <a:pt x="25241" y="54483"/>
                          </a:lnTo>
                          <a:lnTo>
                            <a:pt x="25241" y="54483"/>
                          </a:lnTo>
                          <a:lnTo>
                            <a:pt x="24384" y="55435"/>
                          </a:lnTo>
                          <a:lnTo>
                            <a:pt x="23431" y="56293"/>
                          </a:lnTo>
                          <a:lnTo>
                            <a:pt x="22003" y="56959"/>
                          </a:lnTo>
                          <a:lnTo>
                            <a:pt x="20669" y="57150"/>
                          </a:lnTo>
                          <a:lnTo>
                            <a:pt x="20669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84" name="Group 483">
                  <a:extLst>
                    <a:ext uri="{FF2B5EF4-FFF2-40B4-BE49-F238E27FC236}">
                      <a16:creationId xmlns:a16="http://schemas.microsoft.com/office/drawing/2014/main" id="{6FE143F9-A8A5-4976-ECB5-9E3A39840E1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247984" y="2860297"/>
                  <a:ext cx="515492" cy="497776"/>
                  <a:chOff x="3981450" y="2108763"/>
                  <a:chExt cx="1030984" cy="995551"/>
                </a:xfrm>
              </p:grpSpPr>
              <p:sp>
                <p:nvSpPr>
                  <p:cNvPr id="127" name="Freeform: Shape 126">
                    <a:extLst>
                      <a:ext uri="{FF2B5EF4-FFF2-40B4-BE49-F238E27FC236}">
                        <a16:creationId xmlns:a16="http://schemas.microsoft.com/office/drawing/2014/main" id="{65847E04-6959-A601-4DF7-AF1D769795CF}"/>
                      </a:ext>
                    </a:extLst>
                  </p:cNvPr>
                  <p:cNvSpPr/>
                  <p:nvPr/>
                </p:nvSpPr>
                <p:spPr>
                  <a:xfrm>
                    <a:off x="3981450" y="2581965"/>
                    <a:ext cx="1028700" cy="346329"/>
                  </a:xfrm>
                  <a:custGeom>
                    <a:avLst/>
                    <a:gdLst>
                      <a:gd name="connsiteX0" fmla="*/ 0 w 1028700"/>
                      <a:gd name="connsiteY0" fmla="*/ 0 h 346329"/>
                      <a:gd name="connsiteX1" fmla="*/ 1028700 w 1028700"/>
                      <a:gd name="connsiteY1" fmla="*/ 0 h 346329"/>
                      <a:gd name="connsiteX2" fmla="*/ 1028700 w 1028700"/>
                      <a:gd name="connsiteY2" fmla="*/ 346329 h 346329"/>
                      <a:gd name="connsiteX3" fmla="*/ 0 w 1028700"/>
                      <a:gd name="connsiteY3" fmla="*/ 346329 h 346329"/>
                      <a:gd name="connsiteX4" fmla="*/ 0 w 1028700"/>
                      <a:gd name="connsiteY4" fmla="*/ 0 h 346329"/>
                      <a:gd name="connsiteX5" fmla="*/ 0 w 1028700"/>
                      <a:gd name="connsiteY5" fmla="*/ 0 h 346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700" h="346329">
                        <a:moveTo>
                          <a:pt x="0" y="0"/>
                        </a:moveTo>
                        <a:lnTo>
                          <a:pt x="1028700" y="0"/>
                        </a:lnTo>
                        <a:lnTo>
                          <a:pt x="1028700" y="346329"/>
                        </a:lnTo>
                        <a:lnTo>
                          <a:pt x="0" y="34632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6" name="Freeform: Shape 255">
                    <a:extLst>
                      <a:ext uri="{FF2B5EF4-FFF2-40B4-BE49-F238E27FC236}">
                        <a16:creationId xmlns:a16="http://schemas.microsoft.com/office/drawing/2014/main" id="{6E7712C6-D68D-1176-60C9-4ADF5249EBB6}"/>
                      </a:ext>
                    </a:extLst>
                  </p:cNvPr>
                  <p:cNvSpPr/>
                  <p:nvPr/>
                </p:nvSpPr>
                <p:spPr>
                  <a:xfrm>
                    <a:off x="4216907" y="2177342"/>
                    <a:ext cx="558927" cy="176022"/>
                  </a:xfrm>
                  <a:custGeom>
                    <a:avLst/>
                    <a:gdLst>
                      <a:gd name="connsiteX0" fmla="*/ 558927 w 558927"/>
                      <a:gd name="connsiteY0" fmla="*/ 176022 h 176022"/>
                      <a:gd name="connsiteX1" fmla="*/ 0 w 558927"/>
                      <a:gd name="connsiteY1" fmla="*/ 176022 h 176022"/>
                      <a:gd name="connsiteX2" fmla="*/ 176213 w 558927"/>
                      <a:gd name="connsiteY2" fmla="*/ 0 h 176022"/>
                      <a:gd name="connsiteX3" fmla="*/ 383381 w 558927"/>
                      <a:gd name="connsiteY3" fmla="*/ 0 h 176022"/>
                      <a:gd name="connsiteX4" fmla="*/ 558832 w 558927"/>
                      <a:gd name="connsiteY4" fmla="*/ 176022 h 176022"/>
                      <a:gd name="connsiteX5" fmla="*/ 558832 w 558927"/>
                      <a:gd name="connsiteY5" fmla="*/ 176022 h 176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8927" h="176022">
                        <a:moveTo>
                          <a:pt x="558927" y="176022"/>
                        </a:moveTo>
                        <a:lnTo>
                          <a:pt x="0" y="176022"/>
                        </a:lnTo>
                        <a:cubicBezTo>
                          <a:pt x="0" y="78772"/>
                          <a:pt x="78867" y="0"/>
                          <a:pt x="176213" y="0"/>
                        </a:cubicBezTo>
                        <a:lnTo>
                          <a:pt x="383381" y="0"/>
                        </a:lnTo>
                        <a:cubicBezTo>
                          <a:pt x="479965" y="762"/>
                          <a:pt x="558832" y="79534"/>
                          <a:pt x="558832" y="176022"/>
                        </a:cubicBezTo>
                        <a:lnTo>
                          <a:pt x="558832" y="176022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7" name="Freeform: Shape 256">
                    <a:extLst>
                      <a:ext uri="{FF2B5EF4-FFF2-40B4-BE49-F238E27FC236}">
                        <a16:creationId xmlns:a16="http://schemas.microsoft.com/office/drawing/2014/main" id="{F22F3CA5-DF46-294F-C141-7F8AEE3C34E5}"/>
                      </a:ext>
                    </a:extLst>
                  </p:cNvPr>
                  <p:cNvSpPr/>
                  <p:nvPr/>
                </p:nvSpPr>
                <p:spPr>
                  <a:xfrm>
                    <a:off x="3983735" y="2517956"/>
                    <a:ext cx="1028699" cy="64008"/>
                  </a:xfrm>
                  <a:custGeom>
                    <a:avLst/>
                    <a:gdLst>
                      <a:gd name="connsiteX0" fmla="*/ 791623 w 1028699"/>
                      <a:gd name="connsiteY0" fmla="*/ 0 h 64008"/>
                      <a:gd name="connsiteX1" fmla="*/ 64294 w 1028699"/>
                      <a:gd name="connsiteY1" fmla="*/ 0 h 64008"/>
                      <a:gd name="connsiteX2" fmla="*/ 0 w 1028699"/>
                      <a:gd name="connsiteY2" fmla="*/ 64008 h 64008"/>
                      <a:gd name="connsiteX3" fmla="*/ 1028700 w 1028699"/>
                      <a:gd name="connsiteY3" fmla="*/ 64008 h 64008"/>
                      <a:gd name="connsiteX4" fmla="*/ 964406 w 1028699"/>
                      <a:gd name="connsiteY4" fmla="*/ 0 h 64008"/>
                      <a:gd name="connsiteX5" fmla="*/ 791623 w 1028699"/>
                      <a:gd name="connsiteY5" fmla="*/ 0 h 640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99" h="64008">
                        <a:moveTo>
                          <a:pt x="791623" y="0"/>
                        </a:moveTo>
                        <a:lnTo>
                          <a:pt x="64294" y="0"/>
                        </a:lnTo>
                        <a:cubicBezTo>
                          <a:pt x="28861" y="0"/>
                          <a:pt x="0" y="28670"/>
                          <a:pt x="0" y="64008"/>
                        </a:cubicBezTo>
                        <a:lnTo>
                          <a:pt x="1028700" y="64008"/>
                        </a:lnTo>
                        <a:cubicBezTo>
                          <a:pt x="1028700" y="28670"/>
                          <a:pt x="999935" y="0"/>
                          <a:pt x="964406" y="0"/>
                        </a:cubicBezTo>
                        <a:lnTo>
                          <a:pt x="791623" y="0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8" name="Freeform: Shape 257">
                    <a:extLst>
                      <a:ext uri="{FF2B5EF4-FFF2-40B4-BE49-F238E27FC236}">
                        <a16:creationId xmlns:a16="http://schemas.microsoft.com/office/drawing/2014/main" id="{EAD7A212-3420-23B4-973A-AA55B7A6F0E4}"/>
                      </a:ext>
                    </a:extLst>
                  </p:cNvPr>
                  <p:cNvSpPr/>
                  <p:nvPr/>
                </p:nvSpPr>
                <p:spPr>
                  <a:xfrm>
                    <a:off x="4216907" y="2353365"/>
                    <a:ext cx="557783" cy="164591"/>
                  </a:xfrm>
                  <a:custGeom>
                    <a:avLst/>
                    <a:gdLst>
                      <a:gd name="connsiteX0" fmla="*/ 0 w 557783"/>
                      <a:gd name="connsiteY0" fmla="*/ 0 h 164591"/>
                      <a:gd name="connsiteX1" fmla="*/ 557784 w 557783"/>
                      <a:gd name="connsiteY1" fmla="*/ 0 h 164591"/>
                      <a:gd name="connsiteX2" fmla="*/ 557784 w 557783"/>
                      <a:gd name="connsiteY2" fmla="*/ 164592 h 164591"/>
                      <a:gd name="connsiteX3" fmla="*/ 0 w 557783"/>
                      <a:gd name="connsiteY3" fmla="*/ 164592 h 164591"/>
                      <a:gd name="connsiteX4" fmla="*/ 0 w 557783"/>
                      <a:gd name="connsiteY4" fmla="*/ 0 h 164591"/>
                      <a:gd name="connsiteX5" fmla="*/ 0 w 557783"/>
                      <a:gd name="connsiteY5" fmla="*/ 0 h 164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7783" h="164591">
                        <a:moveTo>
                          <a:pt x="0" y="0"/>
                        </a:moveTo>
                        <a:lnTo>
                          <a:pt x="557784" y="0"/>
                        </a:lnTo>
                        <a:lnTo>
                          <a:pt x="557784" y="164592"/>
                        </a:lnTo>
                        <a:lnTo>
                          <a:pt x="0" y="16459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9" name="Freeform: Shape 258">
                    <a:extLst>
                      <a:ext uri="{FF2B5EF4-FFF2-40B4-BE49-F238E27FC236}">
                        <a16:creationId xmlns:a16="http://schemas.microsoft.com/office/drawing/2014/main" id="{C1062234-D183-0ED0-3111-17DA8AD59743}"/>
                      </a:ext>
                    </a:extLst>
                  </p:cNvPr>
                  <p:cNvSpPr/>
                  <p:nvPr/>
                </p:nvSpPr>
                <p:spPr>
                  <a:xfrm>
                    <a:off x="4316348" y="2416229"/>
                    <a:ext cx="76581" cy="102870"/>
                  </a:xfrm>
                  <a:custGeom>
                    <a:avLst/>
                    <a:gdLst>
                      <a:gd name="connsiteX0" fmla="*/ 0 w 76581"/>
                      <a:gd name="connsiteY0" fmla="*/ 0 h 102870"/>
                      <a:gd name="connsiteX1" fmla="*/ 76581 w 76581"/>
                      <a:gd name="connsiteY1" fmla="*/ 0 h 102870"/>
                      <a:gd name="connsiteX2" fmla="*/ 76581 w 76581"/>
                      <a:gd name="connsiteY2" fmla="*/ 102870 h 102870"/>
                      <a:gd name="connsiteX3" fmla="*/ 0 w 76581"/>
                      <a:gd name="connsiteY3" fmla="*/ 102870 h 102870"/>
                      <a:gd name="connsiteX4" fmla="*/ 0 w 76581"/>
                      <a:gd name="connsiteY4" fmla="*/ 0 h 102870"/>
                      <a:gd name="connsiteX5" fmla="*/ 0 w 76581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1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0" name="Freeform: Shape 259">
                    <a:extLst>
                      <a:ext uri="{FF2B5EF4-FFF2-40B4-BE49-F238E27FC236}">
                        <a16:creationId xmlns:a16="http://schemas.microsoft.com/office/drawing/2014/main" id="{0FCF2EDC-3916-A65D-AF3F-AE6BD87174CC}"/>
                      </a:ext>
                    </a:extLst>
                  </p:cNvPr>
                  <p:cNvSpPr/>
                  <p:nvPr/>
                </p:nvSpPr>
                <p:spPr>
                  <a:xfrm>
                    <a:off x="4598670" y="2416229"/>
                    <a:ext cx="76580" cy="102870"/>
                  </a:xfrm>
                  <a:custGeom>
                    <a:avLst/>
                    <a:gdLst>
                      <a:gd name="connsiteX0" fmla="*/ 0 w 76580"/>
                      <a:gd name="connsiteY0" fmla="*/ 0 h 102870"/>
                      <a:gd name="connsiteX1" fmla="*/ 76581 w 76580"/>
                      <a:gd name="connsiteY1" fmla="*/ 0 h 102870"/>
                      <a:gd name="connsiteX2" fmla="*/ 76581 w 76580"/>
                      <a:gd name="connsiteY2" fmla="*/ 102870 h 102870"/>
                      <a:gd name="connsiteX3" fmla="*/ 0 w 76580"/>
                      <a:gd name="connsiteY3" fmla="*/ 102870 h 102870"/>
                      <a:gd name="connsiteX4" fmla="*/ 0 w 76580"/>
                      <a:gd name="connsiteY4" fmla="*/ 0 h 102870"/>
                      <a:gd name="connsiteX5" fmla="*/ 0 w 76580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0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1" name="Freeform: Shape 260">
                    <a:extLst>
                      <a:ext uri="{FF2B5EF4-FFF2-40B4-BE49-F238E27FC236}">
                        <a16:creationId xmlns:a16="http://schemas.microsoft.com/office/drawing/2014/main" id="{1EE96590-1378-E109-E141-042B56BEB605}"/>
                      </a:ext>
                    </a:extLst>
                  </p:cNvPr>
                  <p:cNvSpPr/>
                  <p:nvPr/>
                </p:nvSpPr>
                <p:spPr>
                  <a:xfrm>
                    <a:off x="4419218" y="2108763"/>
                    <a:ext cx="155447" cy="69723"/>
                  </a:xfrm>
                  <a:custGeom>
                    <a:avLst/>
                    <a:gdLst>
                      <a:gd name="connsiteX0" fmla="*/ 155448 w 155447"/>
                      <a:gd name="connsiteY0" fmla="*/ 69723 h 69723"/>
                      <a:gd name="connsiteX1" fmla="*/ 0 w 155447"/>
                      <a:gd name="connsiteY1" fmla="*/ 69723 h 69723"/>
                      <a:gd name="connsiteX2" fmla="*/ 0 w 155447"/>
                      <a:gd name="connsiteY2" fmla="*/ 22479 h 69723"/>
                      <a:gd name="connsiteX3" fmla="*/ 22098 w 155447"/>
                      <a:gd name="connsiteY3" fmla="*/ 0 h 69723"/>
                      <a:gd name="connsiteX4" fmla="*/ 133350 w 155447"/>
                      <a:gd name="connsiteY4" fmla="*/ 0 h 69723"/>
                      <a:gd name="connsiteX5" fmla="*/ 155448 w 155447"/>
                      <a:gd name="connsiteY5" fmla="*/ 22479 h 69723"/>
                      <a:gd name="connsiteX6" fmla="*/ 155448 w 155447"/>
                      <a:gd name="connsiteY6" fmla="*/ 69723 h 69723"/>
                      <a:gd name="connsiteX7" fmla="*/ 155448 w 155447"/>
                      <a:gd name="connsiteY7" fmla="*/ 69723 h 69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5447" h="69723">
                        <a:moveTo>
                          <a:pt x="155448" y="69723"/>
                        </a:moveTo>
                        <a:lnTo>
                          <a:pt x="0" y="69723"/>
                        </a:lnTo>
                        <a:lnTo>
                          <a:pt x="0" y="22479"/>
                        </a:lnTo>
                        <a:cubicBezTo>
                          <a:pt x="0" y="9716"/>
                          <a:pt x="9620" y="0"/>
                          <a:pt x="22098" y="0"/>
                        </a:cubicBezTo>
                        <a:lnTo>
                          <a:pt x="133350" y="0"/>
                        </a:lnTo>
                        <a:cubicBezTo>
                          <a:pt x="145828" y="0"/>
                          <a:pt x="155448" y="9716"/>
                          <a:pt x="155448" y="22479"/>
                        </a:cubicBezTo>
                        <a:lnTo>
                          <a:pt x="155448" y="69723"/>
                        </a:lnTo>
                        <a:lnTo>
                          <a:pt x="155448" y="69723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62" name="Graphic 43">
                    <a:extLst>
                      <a:ext uri="{FF2B5EF4-FFF2-40B4-BE49-F238E27FC236}">
                        <a16:creationId xmlns:a16="http://schemas.microsoft.com/office/drawing/2014/main" id="{B167A775-D9F5-AA7D-5A8C-2D8054FAAD7D}"/>
                      </a:ext>
                    </a:extLst>
                  </p:cNvPr>
                  <p:cNvGrpSpPr/>
                  <p:nvPr/>
                </p:nvGrpSpPr>
                <p:grpSpPr>
                  <a:xfrm>
                    <a:off x="4016883" y="2627684"/>
                    <a:ext cx="958977" cy="125730"/>
                    <a:chOff x="4016883" y="2627684"/>
                    <a:chExt cx="958977" cy="125730"/>
                  </a:xfrm>
                  <a:solidFill>
                    <a:srgbClr val="FF8932"/>
                  </a:solidFill>
                </p:grpSpPr>
                <p:sp>
                  <p:nvSpPr>
                    <p:cNvPr id="275" name="Freeform: Shape 274">
                      <a:extLst>
                        <a:ext uri="{FF2B5EF4-FFF2-40B4-BE49-F238E27FC236}">
                          <a16:creationId xmlns:a16="http://schemas.microsoft.com/office/drawing/2014/main" id="{E12CE145-36B3-BE89-728E-92F78A5A2E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16883" y="2627684"/>
                      <a:ext cx="174878" cy="125730"/>
                    </a:xfrm>
                    <a:custGeom>
                      <a:avLst/>
                      <a:gdLst>
                        <a:gd name="connsiteX0" fmla="*/ 0 w 174878"/>
                        <a:gd name="connsiteY0" fmla="*/ 0 h 125730"/>
                        <a:gd name="connsiteX1" fmla="*/ 174879 w 174878"/>
                        <a:gd name="connsiteY1" fmla="*/ 0 h 125730"/>
                        <a:gd name="connsiteX2" fmla="*/ 174879 w 174878"/>
                        <a:gd name="connsiteY2" fmla="*/ 125730 h 125730"/>
                        <a:gd name="connsiteX3" fmla="*/ 0 w 174878"/>
                        <a:gd name="connsiteY3" fmla="*/ 125730 h 125730"/>
                        <a:gd name="connsiteX4" fmla="*/ 0 w 174878"/>
                        <a:gd name="connsiteY4" fmla="*/ 0 h 125730"/>
                        <a:gd name="connsiteX5" fmla="*/ 0 w 174878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8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76" name="Freeform: Shape 275">
                      <a:extLst>
                        <a:ext uri="{FF2B5EF4-FFF2-40B4-BE49-F238E27FC236}">
                          <a16:creationId xmlns:a16="http://schemas.microsoft.com/office/drawing/2014/main" id="{01B283C3-AD20-9F25-C283-D4B75298A5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27194" y="2627684"/>
                      <a:ext cx="174879" cy="125730"/>
                    </a:xfrm>
                    <a:custGeom>
                      <a:avLst/>
                      <a:gdLst>
                        <a:gd name="connsiteX0" fmla="*/ 0 w 174879"/>
                        <a:gd name="connsiteY0" fmla="*/ 0 h 125730"/>
                        <a:gd name="connsiteX1" fmla="*/ 174879 w 174879"/>
                        <a:gd name="connsiteY1" fmla="*/ 0 h 125730"/>
                        <a:gd name="connsiteX2" fmla="*/ 174879 w 174879"/>
                        <a:gd name="connsiteY2" fmla="*/ 125730 h 125730"/>
                        <a:gd name="connsiteX3" fmla="*/ 0 w 174879"/>
                        <a:gd name="connsiteY3" fmla="*/ 125730 h 125730"/>
                        <a:gd name="connsiteX4" fmla="*/ 0 w 174879"/>
                        <a:gd name="connsiteY4" fmla="*/ 0 h 125730"/>
                        <a:gd name="connsiteX5" fmla="*/ 0 w 174879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9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77" name="Freeform: Shape 276">
                      <a:extLst>
                        <a:ext uri="{FF2B5EF4-FFF2-40B4-BE49-F238E27FC236}">
                          <a16:creationId xmlns:a16="http://schemas.microsoft.com/office/drawing/2014/main" id="{BB7580E4-DB3C-22A7-B1DF-E1EE97132C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89526" y="2627684"/>
                      <a:ext cx="176021" cy="125730"/>
                    </a:xfrm>
                    <a:custGeom>
                      <a:avLst/>
                      <a:gdLst>
                        <a:gd name="connsiteX0" fmla="*/ 0 w 176021"/>
                        <a:gd name="connsiteY0" fmla="*/ 0 h 125730"/>
                        <a:gd name="connsiteX1" fmla="*/ 176022 w 176021"/>
                        <a:gd name="connsiteY1" fmla="*/ 0 h 125730"/>
                        <a:gd name="connsiteX2" fmla="*/ 176022 w 176021"/>
                        <a:gd name="connsiteY2" fmla="*/ 125730 h 125730"/>
                        <a:gd name="connsiteX3" fmla="*/ 0 w 176021"/>
                        <a:gd name="connsiteY3" fmla="*/ 125730 h 125730"/>
                        <a:gd name="connsiteX4" fmla="*/ 0 w 176021"/>
                        <a:gd name="connsiteY4" fmla="*/ 0 h 125730"/>
                        <a:gd name="connsiteX5" fmla="*/ 0 w 176021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1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78" name="Freeform: Shape 277">
                      <a:extLst>
                        <a:ext uri="{FF2B5EF4-FFF2-40B4-BE49-F238E27FC236}">
                          <a16:creationId xmlns:a16="http://schemas.microsoft.com/office/drawing/2014/main" id="{0D433EDA-F73F-CF7B-4450-FD976BDDF7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99837" y="2627684"/>
                      <a:ext cx="176022" cy="125730"/>
                    </a:xfrm>
                    <a:custGeom>
                      <a:avLst/>
                      <a:gdLst>
                        <a:gd name="connsiteX0" fmla="*/ 0 w 176022"/>
                        <a:gd name="connsiteY0" fmla="*/ 0 h 125730"/>
                        <a:gd name="connsiteX1" fmla="*/ 176022 w 176022"/>
                        <a:gd name="connsiteY1" fmla="*/ 0 h 125730"/>
                        <a:gd name="connsiteX2" fmla="*/ 176022 w 176022"/>
                        <a:gd name="connsiteY2" fmla="*/ 125730 h 125730"/>
                        <a:gd name="connsiteX3" fmla="*/ 0 w 176022"/>
                        <a:gd name="connsiteY3" fmla="*/ 125730 h 125730"/>
                        <a:gd name="connsiteX4" fmla="*/ 0 w 176022"/>
                        <a:gd name="connsiteY4" fmla="*/ 0 h 125730"/>
                        <a:gd name="connsiteX5" fmla="*/ 0 w 176022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2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63" name="Graphic 43">
                    <a:extLst>
                      <a:ext uri="{FF2B5EF4-FFF2-40B4-BE49-F238E27FC236}">
                        <a16:creationId xmlns:a16="http://schemas.microsoft.com/office/drawing/2014/main" id="{CBA5BEBF-9C67-13BE-5225-D7CC6267F65F}"/>
                      </a:ext>
                    </a:extLst>
                  </p:cNvPr>
                  <p:cNvGrpSpPr/>
                  <p:nvPr/>
                </p:nvGrpSpPr>
                <p:grpSpPr>
                  <a:xfrm>
                    <a:off x="4258056" y="2701979"/>
                    <a:ext cx="485775" cy="402335"/>
                    <a:chOff x="4258056" y="2701979"/>
                    <a:chExt cx="485775" cy="402335"/>
                  </a:xfrm>
                </p:grpSpPr>
                <p:sp>
                  <p:nvSpPr>
                    <p:cNvPr id="264" name="Freeform: Shape 263">
                      <a:extLst>
                        <a:ext uri="{FF2B5EF4-FFF2-40B4-BE49-F238E27FC236}">
                          <a16:creationId xmlns:a16="http://schemas.microsoft.com/office/drawing/2014/main" id="{F8924850-13CA-0AB4-F6A5-F04A468FAD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95775" y="2701979"/>
                      <a:ext cx="409193" cy="286893"/>
                    </a:xfrm>
                    <a:custGeom>
                      <a:avLst/>
                      <a:gdLst>
                        <a:gd name="connsiteX0" fmla="*/ 409194 w 409193"/>
                        <a:gd name="connsiteY0" fmla="*/ 24765 h 286893"/>
                        <a:gd name="connsiteX1" fmla="*/ 384619 w 409193"/>
                        <a:gd name="connsiteY1" fmla="*/ 0 h 286893"/>
                        <a:gd name="connsiteX2" fmla="*/ 24575 w 409193"/>
                        <a:gd name="connsiteY2" fmla="*/ 0 h 286893"/>
                        <a:gd name="connsiteX3" fmla="*/ 0 w 409193"/>
                        <a:gd name="connsiteY3" fmla="*/ 24765 h 286893"/>
                        <a:gd name="connsiteX4" fmla="*/ 0 w 409193"/>
                        <a:gd name="connsiteY4" fmla="*/ 286893 h 286893"/>
                        <a:gd name="connsiteX5" fmla="*/ 409194 w 409193"/>
                        <a:gd name="connsiteY5" fmla="*/ 286893 h 286893"/>
                        <a:gd name="connsiteX6" fmla="*/ 409194 w 409193"/>
                        <a:gd name="connsiteY6" fmla="*/ 24765 h 286893"/>
                        <a:gd name="connsiteX7" fmla="*/ 409194 w 409193"/>
                        <a:gd name="connsiteY7" fmla="*/ 24765 h 2868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09193" h="286893">
                          <a:moveTo>
                            <a:pt x="409194" y="24765"/>
                          </a:moveTo>
                          <a:cubicBezTo>
                            <a:pt x="409194" y="11144"/>
                            <a:pt x="398145" y="0"/>
                            <a:pt x="384619" y="0"/>
                          </a:cubicBezTo>
                          <a:lnTo>
                            <a:pt x="24575" y="0"/>
                          </a:lnTo>
                          <a:cubicBezTo>
                            <a:pt x="10954" y="0"/>
                            <a:pt x="0" y="11049"/>
                            <a:pt x="0" y="24765"/>
                          </a:cubicBezTo>
                          <a:lnTo>
                            <a:pt x="0" y="286893"/>
                          </a:lnTo>
                          <a:lnTo>
                            <a:pt x="409194" y="286893"/>
                          </a:lnTo>
                          <a:lnTo>
                            <a:pt x="409194" y="24765"/>
                          </a:lnTo>
                          <a:lnTo>
                            <a:pt x="409194" y="24765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65" name="Freeform: Shape 264">
                      <a:extLst>
                        <a:ext uri="{FF2B5EF4-FFF2-40B4-BE49-F238E27FC236}">
                          <a16:creationId xmlns:a16="http://schemas.microsoft.com/office/drawing/2014/main" id="{7CC07EEC-BF1B-E2B6-0027-EDAFEB6FC2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58056" y="3058596"/>
                      <a:ext cx="485775" cy="45719"/>
                    </a:xfrm>
                    <a:custGeom>
                      <a:avLst/>
                      <a:gdLst>
                        <a:gd name="connsiteX0" fmla="*/ 0 w 485775"/>
                        <a:gd name="connsiteY0" fmla="*/ 0 h 45719"/>
                        <a:gd name="connsiteX1" fmla="*/ 0 w 485775"/>
                        <a:gd name="connsiteY1" fmla="*/ 22860 h 45719"/>
                        <a:gd name="connsiteX2" fmla="*/ 22765 w 485775"/>
                        <a:gd name="connsiteY2" fmla="*/ 45720 h 45719"/>
                        <a:gd name="connsiteX3" fmla="*/ 463010 w 485775"/>
                        <a:gd name="connsiteY3" fmla="*/ 45720 h 45719"/>
                        <a:gd name="connsiteX4" fmla="*/ 485775 w 485775"/>
                        <a:gd name="connsiteY4" fmla="*/ 22860 h 45719"/>
                        <a:gd name="connsiteX5" fmla="*/ 485775 w 485775"/>
                        <a:gd name="connsiteY5" fmla="*/ 0 h 45719"/>
                        <a:gd name="connsiteX6" fmla="*/ 0 w 485775"/>
                        <a:gd name="connsiteY6" fmla="*/ 0 h 457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485775" h="45719">
                          <a:moveTo>
                            <a:pt x="0" y="0"/>
                          </a:moveTo>
                          <a:lnTo>
                            <a:pt x="0" y="22860"/>
                          </a:lnTo>
                          <a:cubicBezTo>
                            <a:pt x="0" y="35528"/>
                            <a:pt x="10192" y="45720"/>
                            <a:pt x="22765" y="45720"/>
                          </a:cubicBezTo>
                          <a:lnTo>
                            <a:pt x="463010" y="45720"/>
                          </a:lnTo>
                          <a:cubicBezTo>
                            <a:pt x="475583" y="45720"/>
                            <a:pt x="485775" y="35528"/>
                            <a:pt x="485775" y="22860"/>
                          </a:cubicBezTo>
                          <a:lnTo>
                            <a:pt x="48577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66" name="Freeform: Shape 265">
                      <a:extLst>
                        <a:ext uri="{FF2B5EF4-FFF2-40B4-BE49-F238E27FC236}">
                          <a16:creationId xmlns:a16="http://schemas.microsoft.com/office/drawing/2014/main" id="{00882809-129C-294E-4367-94E78EAFE2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58056" y="2988873"/>
                      <a:ext cx="485775" cy="69722"/>
                    </a:xfrm>
                    <a:custGeom>
                      <a:avLst/>
                      <a:gdLst>
                        <a:gd name="connsiteX0" fmla="*/ 0 w 485775"/>
                        <a:gd name="connsiteY0" fmla="*/ 69723 h 69722"/>
                        <a:gd name="connsiteX1" fmla="*/ 485775 w 485775"/>
                        <a:gd name="connsiteY1" fmla="*/ 69723 h 69722"/>
                        <a:gd name="connsiteX2" fmla="*/ 447199 w 485775"/>
                        <a:gd name="connsiteY2" fmla="*/ 0 h 69722"/>
                        <a:gd name="connsiteX3" fmla="*/ 38576 w 485775"/>
                        <a:gd name="connsiteY3" fmla="*/ 0 h 69722"/>
                        <a:gd name="connsiteX4" fmla="*/ 0 w 485775"/>
                        <a:gd name="connsiteY4" fmla="*/ 69723 h 69722"/>
                        <a:gd name="connsiteX5" fmla="*/ 0 w 485775"/>
                        <a:gd name="connsiteY5" fmla="*/ 69723 h 69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85775" h="69722">
                          <a:moveTo>
                            <a:pt x="0" y="69723"/>
                          </a:moveTo>
                          <a:lnTo>
                            <a:pt x="485775" y="69723"/>
                          </a:lnTo>
                          <a:lnTo>
                            <a:pt x="447199" y="0"/>
                          </a:lnTo>
                          <a:lnTo>
                            <a:pt x="38576" y="0"/>
                          </a:lnTo>
                          <a:lnTo>
                            <a:pt x="0" y="69723"/>
                          </a:lnTo>
                          <a:lnTo>
                            <a:pt x="0" y="69723"/>
                          </a:lnTo>
                          <a:close/>
                        </a:path>
                      </a:pathLst>
                    </a:custGeom>
                    <a:solidFill>
                      <a:srgbClr val="FFA16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67" name="Freeform: Shape 266">
                      <a:extLst>
                        <a:ext uri="{FF2B5EF4-FFF2-40B4-BE49-F238E27FC236}">
                          <a16:creationId xmlns:a16="http://schemas.microsoft.com/office/drawing/2014/main" id="{FA015B2F-2D69-F2BD-7716-A14EA6C6E8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39209" y="2745413"/>
                      <a:ext cx="322326" cy="198882"/>
                    </a:xfrm>
                    <a:custGeom>
                      <a:avLst/>
                      <a:gdLst>
                        <a:gd name="connsiteX0" fmla="*/ 0 w 322326"/>
                        <a:gd name="connsiteY0" fmla="*/ 0 h 198882"/>
                        <a:gd name="connsiteX1" fmla="*/ 322326 w 322326"/>
                        <a:gd name="connsiteY1" fmla="*/ 0 h 198882"/>
                        <a:gd name="connsiteX2" fmla="*/ 322326 w 322326"/>
                        <a:gd name="connsiteY2" fmla="*/ 198882 h 198882"/>
                        <a:gd name="connsiteX3" fmla="*/ 0 w 322326"/>
                        <a:gd name="connsiteY3" fmla="*/ 198882 h 198882"/>
                        <a:gd name="connsiteX4" fmla="*/ 0 w 322326"/>
                        <a:gd name="connsiteY4" fmla="*/ 0 h 198882"/>
                        <a:gd name="connsiteX5" fmla="*/ 0 w 322326"/>
                        <a:gd name="connsiteY5" fmla="*/ 0 h 198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2326" h="198882">
                          <a:moveTo>
                            <a:pt x="0" y="0"/>
                          </a:moveTo>
                          <a:lnTo>
                            <a:pt x="322326" y="0"/>
                          </a:lnTo>
                          <a:lnTo>
                            <a:pt x="322326" y="198882"/>
                          </a:lnTo>
                          <a:lnTo>
                            <a:pt x="0" y="198882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68" name="Freeform: Shape 267">
                      <a:extLst>
                        <a:ext uri="{FF2B5EF4-FFF2-40B4-BE49-F238E27FC236}">
                          <a16:creationId xmlns:a16="http://schemas.microsoft.com/office/drawing/2014/main" id="{1AD9A363-C61A-F2F2-950D-606CC8C821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68927" y="2793419"/>
                      <a:ext cx="267462" cy="126872"/>
                    </a:xfrm>
                    <a:custGeom>
                      <a:avLst/>
                      <a:gdLst>
                        <a:gd name="connsiteX0" fmla="*/ 0 w 267462"/>
                        <a:gd name="connsiteY0" fmla="*/ 0 h 126872"/>
                        <a:gd name="connsiteX1" fmla="*/ 267462 w 267462"/>
                        <a:gd name="connsiteY1" fmla="*/ 0 h 126872"/>
                        <a:gd name="connsiteX2" fmla="*/ 267462 w 267462"/>
                        <a:gd name="connsiteY2" fmla="*/ 126873 h 126872"/>
                        <a:gd name="connsiteX3" fmla="*/ 0 w 267462"/>
                        <a:gd name="connsiteY3" fmla="*/ 126873 h 126872"/>
                        <a:gd name="connsiteX4" fmla="*/ 0 w 267462"/>
                        <a:gd name="connsiteY4" fmla="*/ 0 h 126872"/>
                        <a:gd name="connsiteX5" fmla="*/ 0 w 267462"/>
                        <a:gd name="connsiteY5" fmla="*/ 0 h 1268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126872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126873"/>
                          </a:lnTo>
                          <a:lnTo>
                            <a:pt x="0" y="126873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E2E2E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69" name="Freeform: Shape 268">
                      <a:extLst>
                        <a:ext uri="{FF2B5EF4-FFF2-40B4-BE49-F238E27FC236}">
                          <a16:creationId xmlns:a16="http://schemas.microsoft.com/office/drawing/2014/main" id="{3446608D-BE20-8F71-A099-3FC6844742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68927" y="2755700"/>
                      <a:ext cx="267462" cy="37718"/>
                    </a:xfrm>
                    <a:custGeom>
                      <a:avLst/>
                      <a:gdLst>
                        <a:gd name="connsiteX0" fmla="*/ 0 w 267462"/>
                        <a:gd name="connsiteY0" fmla="*/ 0 h 37718"/>
                        <a:gd name="connsiteX1" fmla="*/ 267462 w 267462"/>
                        <a:gd name="connsiteY1" fmla="*/ 0 h 37718"/>
                        <a:gd name="connsiteX2" fmla="*/ 267462 w 267462"/>
                        <a:gd name="connsiteY2" fmla="*/ 37719 h 37718"/>
                        <a:gd name="connsiteX3" fmla="*/ 0 w 267462"/>
                        <a:gd name="connsiteY3" fmla="*/ 37719 h 37718"/>
                        <a:gd name="connsiteX4" fmla="*/ 0 w 267462"/>
                        <a:gd name="connsiteY4" fmla="*/ 0 h 37718"/>
                        <a:gd name="connsiteX5" fmla="*/ 0 w 267462"/>
                        <a:gd name="connsiteY5" fmla="*/ 0 h 377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37718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37719"/>
                          </a:lnTo>
                          <a:lnTo>
                            <a:pt x="0" y="37719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70" name="Freeform: Shape 269">
                      <a:extLst>
                        <a:ext uri="{FF2B5EF4-FFF2-40B4-BE49-F238E27FC236}">
                          <a16:creationId xmlns:a16="http://schemas.microsoft.com/office/drawing/2014/main" id="{3A1D0C59-9D6E-04A2-A3B7-5C2BFDD137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08861" y="2769416"/>
                      <a:ext cx="10286" cy="10191"/>
                    </a:xfrm>
                    <a:custGeom>
                      <a:avLst/>
                      <a:gdLst>
                        <a:gd name="connsiteX0" fmla="*/ 8858 w 10286"/>
                        <a:gd name="connsiteY0" fmla="*/ 1429 h 10191"/>
                        <a:gd name="connsiteX1" fmla="*/ 1524 w 10286"/>
                        <a:gd name="connsiteY1" fmla="*/ 1429 h 10191"/>
                        <a:gd name="connsiteX2" fmla="*/ 0 w 10286"/>
                        <a:gd name="connsiteY2" fmla="*/ 5048 h 10191"/>
                        <a:gd name="connsiteX3" fmla="*/ 1524 w 10286"/>
                        <a:gd name="connsiteY3" fmla="*/ 8668 h 10191"/>
                        <a:gd name="connsiteX4" fmla="*/ 5144 w 10286"/>
                        <a:gd name="connsiteY4" fmla="*/ 10192 h 10191"/>
                        <a:gd name="connsiteX5" fmla="*/ 8763 w 10286"/>
                        <a:gd name="connsiteY5" fmla="*/ 8668 h 10191"/>
                        <a:gd name="connsiteX6" fmla="*/ 10287 w 10286"/>
                        <a:gd name="connsiteY6" fmla="*/ 5048 h 10191"/>
                        <a:gd name="connsiteX7" fmla="*/ 8763 w 10286"/>
                        <a:gd name="connsiteY7" fmla="*/ 1334 h 10191"/>
                        <a:gd name="connsiteX8" fmla="*/ 8763 w 10286"/>
                        <a:gd name="connsiteY8" fmla="*/ 1334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8858" y="1429"/>
                          </a:moveTo>
                          <a:cubicBezTo>
                            <a:pt x="6953" y="-476"/>
                            <a:pt x="3524" y="-476"/>
                            <a:pt x="1524" y="1429"/>
                          </a:cubicBez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5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5" y="2381"/>
                            <a:pt x="8763" y="1334"/>
                          </a:cubicBezTo>
                          <a:lnTo>
                            <a:pt x="8763" y="133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71" name="Freeform: Shape 270">
                      <a:extLst>
                        <a:ext uri="{FF2B5EF4-FFF2-40B4-BE49-F238E27FC236}">
                          <a16:creationId xmlns:a16="http://schemas.microsoft.com/office/drawing/2014/main" id="{CF2A7417-266F-A867-61CD-72DD9A2EA0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82667" y="2769417"/>
                      <a:ext cx="10286" cy="10287"/>
                    </a:xfrm>
                    <a:custGeom>
                      <a:avLst/>
                      <a:gdLst>
                        <a:gd name="connsiteX0" fmla="*/ 10287 w 10286"/>
                        <a:gd name="connsiteY0" fmla="*/ 5144 h 10287"/>
                        <a:gd name="connsiteX1" fmla="*/ 5144 w 10286"/>
                        <a:gd name="connsiteY1" fmla="*/ 10287 h 10287"/>
                        <a:gd name="connsiteX2" fmla="*/ 0 w 10286"/>
                        <a:gd name="connsiteY2" fmla="*/ 5144 h 10287"/>
                        <a:gd name="connsiteX3" fmla="*/ 5144 w 10286"/>
                        <a:gd name="connsiteY3" fmla="*/ 0 h 10287"/>
                        <a:gd name="connsiteX4" fmla="*/ 10287 w 10286"/>
                        <a:gd name="connsiteY4" fmla="*/ 5144 h 10287"/>
                        <a:gd name="connsiteX5" fmla="*/ 10287 w 10286"/>
                        <a:gd name="connsiteY5" fmla="*/ 5144 h 10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286" h="10287">
                          <a:moveTo>
                            <a:pt x="10287" y="5144"/>
                          </a:moveTo>
                          <a:cubicBezTo>
                            <a:pt x="10287" y="8001"/>
                            <a:pt x="8001" y="10287"/>
                            <a:pt x="5144" y="10287"/>
                          </a:cubicBezTo>
                          <a:cubicBezTo>
                            <a:pt x="2286" y="10287"/>
                            <a:pt x="0" y="8001"/>
                            <a:pt x="0" y="5144"/>
                          </a:cubicBezTo>
                          <a:cubicBezTo>
                            <a:pt x="0" y="2286"/>
                            <a:pt x="2286" y="0"/>
                            <a:pt x="5144" y="0"/>
                          </a:cubicBezTo>
                          <a:cubicBezTo>
                            <a:pt x="8001" y="0"/>
                            <a:pt x="10287" y="2286"/>
                            <a:pt x="10287" y="5144"/>
                          </a:cubicBezTo>
                          <a:lnTo>
                            <a:pt x="10287" y="514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72" name="Freeform: Shape 271">
                      <a:extLst>
                        <a:ext uri="{FF2B5EF4-FFF2-40B4-BE49-F238E27FC236}">
                          <a16:creationId xmlns:a16="http://schemas.microsoft.com/office/drawing/2014/main" id="{79D6109B-0881-1CA9-6FE5-6075B5C499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56379" y="2769416"/>
                      <a:ext cx="10286" cy="10191"/>
                    </a:xfrm>
                    <a:custGeom>
                      <a:avLst/>
                      <a:gdLst>
                        <a:gd name="connsiteX0" fmla="*/ 1524 w 10286"/>
                        <a:gd name="connsiteY0" fmla="*/ 1429 h 10191"/>
                        <a:gd name="connsiteX1" fmla="*/ 0 w 10286"/>
                        <a:gd name="connsiteY1" fmla="*/ 5048 h 10191"/>
                        <a:gd name="connsiteX2" fmla="*/ 1524 w 10286"/>
                        <a:gd name="connsiteY2" fmla="*/ 8668 h 10191"/>
                        <a:gd name="connsiteX3" fmla="*/ 5144 w 10286"/>
                        <a:gd name="connsiteY3" fmla="*/ 10192 h 10191"/>
                        <a:gd name="connsiteX4" fmla="*/ 8763 w 10286"/>
                        <a:gd name="connsiteY4" fmla="*/ 8668 h 10191"/>
                        <a:gd name="connsiteX5" fmla="*/ 10287 w 10286"/>
                        <a:gd name="connsiteY5" fmla="*/ 5048 h 10191"/>
                        <a:gd name="connsiteX6" fmla="*/ 8763 w 10286"/>
                        <a:gd name="connsiteY6" fmla="*/ 1429 h 10191"/>
                        <a:gd name="connsiteX7" fmla="*/ 1429 w 10286"/>
                        <a:gd name="connsiteY7" fmla="*/ 1429 h 10191"/>
                        <a:gd name="connsiteX8" fmla="*/ 1429 w 10286"/>
                        <a:gd name="connsiteY8" fmla="*/ 1429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1524" y="1429"/>
                          </a:move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6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6" y="2381"/>
                            <a:pt x="8763" y="1429"/>
                          </a:cubicBezTo>
                          <a:cubicBezTo>
                            <a:pt x="6858" y="-476"/>
                            <a:pt x="3429" y="-476"/>
                            <a:pt x="1429" y="1429"/>
                          </a:cubicBezTo>
                          <a:lnTo>
                            <a:pt x="1429" y="1429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73" name="Freeform: Shape 272">
                      <a:extLst>
                        <a:ext uri="{FF2B5EF4-FFF2-40B4-BE49-F238E27FC236}">
                          <a16:creationId xmlns:a16="http://schemas.microsoft.com/office/drawing/2014/main" id="{19D18900-0715-2B80-483A-89B02F6445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51222" y="2803706"/>
                      <a:ext cx="102869" cy="102870"/>
                    </a:xfrm>
                    <a:custGeom>
                      <a:avLst/>
                      <a:gdLst>
                        <a:gd name="connsiteX0" fmla="*/ 51626 w 102869"/>
                        <a:gd name="connsiteY0" fmla="*/ 0 h 102870"/>
                        <a:gd name="connsiteX1" fmla="*/ 51626 w 102869"/>
                        <a:gd name="connsiteY1" fmla="*/ 0 h 102870"/>
                        <a:gd name="connsiteX2" fmla="*/ 46196 w 102869"/>
                        <a:gd name="connsiteY2" fmla="*/ 286 h 102870"/>
                        <a:gd name="connsiteX3" fmla="*/ 41053 w 102869"/>
                        <a:gd name="connsiteY3" fmla="*/ 1238 h 102870"/>
                        <a:gd name="connsiteX4" fmla="*/ 36195 w 102869"/>
                        <a:gd name="connsiteY4" fmla="*/ 2381 h 102870"/>
                        <a:gd name="connsiteX5" fmla="*/ 31337 w 102869"/>
                        <a:gd name="connsiteY5" fmla="*/ 3905 h 102870"/>
                        <a:gd name="connsiteX6" fmla="*/ 26860 w 102869"/>
                        <a:gd name="connsiteY6" fmla="*/ 6287 h 102870"/>
                        <a:gd name="connsiteX7" fmla="*/ 22670 w 102869"/>
                        <a:gd name="connsiteY7" fmla="*/ 8763 h 102870"/>
                        <a:gd name="connsiteX8" fmla="*/ 18669 w 102869"/>
                        <a:gd name="connsiteY8" fmla="*/ 11716 h 102870"/>
                        <a:gd name="connsiteX9" fmla="*/ 15050 w 102869"/>
                        <a:gd name="connsiteY9" fmla="*/ 15050 h 102870"/>
                        <a:gd name="connsiteX10" fmla="*/ 11811 w 102869"/>
                        <a:gd name="connsiteY10" fmla="*/ 18669 h 102870"/>
                        <a:gd name="connsiteX11" fmla="*/ 8763 w 102869"/>
                        <a:gd name="connsiteY11" fmla="*/ 22574 h 102870"/>
                        <a:gd name="connsiteX12" fmla="*/ 6001 w 102869"/>
                        <a:gd name="connsiteY12" fmla="*/ 26765 h 102870"/>
                        <a:gd name="connsiteX13" fmla="*/ 3905 w 102869"/>
                        <a:gd name="connsiteY13" fmla="*/ 31242 h 102870"/>
                        <a:gd name="connsiteX14" fmla="*/ 2096 w 102869"/>
                        <a:gd name="connsiteY14" fmla="*/ 36100 h 102870"/>
                        <a:gd name="connsiteX15" fmla="*/ 952 w 102869"/>
                        <a:gd name="connsiteY15" fmla="*/ 40862 h 102870"/>
                        <a:gd name="connsiteX16" fmla="*/ 286 w 102869"/>
                        <a:gd name="connsiteY16" fmla="*/ 46006 h 102870"/>
                        <a:gd name="connsiteX17" fmla="*/ 0 w 102869"/>
                        <a:gd name="connsiteY17" fmla="*/ 51435 h 102870"/>
                        <a:gd name="connsiteX18" fmla="*/ 0 w 102869"/>
                        <a:gd name="connsiteY18" fmla="*/ 51435 h 102870"/>
                        <a:gd name="connsiteX19" fmla="*/ 286 w 102869"/>
                        <a:gd name="connsiteY19" fmla="*/ 56579 h 102870"/>
                        <a:gd name="connsiteX20" fmla="*/ 952 w 102869"/>
                        <a:gd name="connsiteY20" fmla="*/ 61627 h 102870"/>
                        <a:gd name="connsiteX21" fmla="*/ 2096 w 102869"/>
                        <a:gd name="connsiteY21" fmla="*/ 66770 h 102870"/>
                        <a:gd name="connsiteX22" fmla="*/ 3905 w 102869"/>
                        <a:gd name="connsiteY22" fmla="*/ 71247 h 102870"/>
                        <a:gd name="connsiteX23" fmla="*/ 6001 w 102869"/>
                        <a:gd name="connsiteY23" fmla="*/ 75819 h 102870"/>
                        <a:gd name="connsiteX24" fmla="*/ 8763 w 102869"/>
                        <a:gd name="connsiteY24" fmla="*/ 80010 h 102870"/>
                        <a:gd name="connsiteX25" fmla="*/ 11811 w 102869"/>
                        <a:gd name="connsiteY25" fmla="*/ 83915 h 102870"/>
                        <a:gd name="connsiteX26" fmla="*/ 15050 w 102869"/>
                        <a:gd name="connsiteY26" fmla="*/ 87821 h 102870"/>
                        <a:gd name="connsiteX27" fmla="*/ 18669 w 102869"/>
                        <a:gd name="connsiteY27" fmla="*/ 91154 h 102870"/>
                        <a:gd name="connsiteX28" fmla="*/ 22670 w 102869"/>
                        <a:gd name="connsiteY28" fmla="*/ 93821 h 102870"/>
                        <a:gd name="connsiteX29" fmla="*/ 26860 w 102869"/>
                        <a:gd name="connsiteY29" fmla="*/ 96583 h 102870"/>
                        <a:gd name="connsiteX30" fmla="*/ 31337 w 102869"/>
                        <a:gd name="connsiteY30" fmla="*/ 98679 h 102870"/>
                        <a:gd name="connsiteX31" fmla="*/ 36195 w 102869"/>
                        <a:gd name="connsiteY31" fmla="*/ 100489 h 102870"/>
                        <a:gd name="connsiteX32" fmla="*/ 41053 w 102869"/>
                        <a:gd name="connsiteY32" fmla="*/ 101632 h 102870"/>
                        <a:gd name="connsiteX33" fmla="*/ 46196 w 102869"/>
                        <a:gd name="connsiteY33" fmla="*/ 102584 h 102870"/>
                        <a:gd name="connsiteX34" fmla="*/ 51626 w 102869"/>
                        <a:gd name="connsiteY34" fmla="*/ 102870 h 102870"/>
                        <a:gd name="connsiteX35" fmla="*/ 51626 w 102869"/>
                        <a:gd name="connsiteY35" fmla="*/ 102870 h 102870"/>
                        <a:gd name="connsiteX36" fmla="*/ 56674 w 102869"/>
                        <a:gd name="connsiteY36" fmla="*/ 102584 h 102870"/>
                        <a:gd name="connsiteX37" fmla="*/ 61817 w 102869"/>
                        <a:gd name="connsiteY37" fmla="*/ 101632 h 102870"/>
                        <a:gd name="connsiteX38" fmla="*/ 66675 w 102869"/>
                        <a:gd name="connsiteY38" fmla="*/ 100489 h 102870"/>
                        <a:gd name="connsiteX39" fmla="*/ 71533 w 102869"/>
                        <a:gd name="connsiteY39" fmla="*/ 98679 h 102870"/>
                        <a:gd name="connsiteX40" fmla="*/ 76009 w 102869"/>
                        <a:gd name="connsiteY40" fmla="*/ 96583 h 102870"/>
                        <a:gd name="connsiteX41" fmla="*/ 80201 w 102869"/>
                        <a:gd name="connsiteY41" fmla="*/ 93821 h 102870"/>
                        <a:gd name="connsiteX42" fmla="*/ 84201 w 102869"/>
                        <a:gd name="connsiteY42" fmla="*/ 91154 h 102870"/>
                        <a:gd name="connsiteX43" fmla="*/ 87821 w 102869"/>
                        <a:gd name="connsiteY43" fmla="*/ 87821 h 102870"/>
                        <a:gd name="connsiteX44" fmla="*/ 91059 w 102869"/>
                        <a:gd name="connsiteY44" fmla="*/ 83915 h 102870"/>
                        <a:gd name="connsiteX45" fmla="*/ 94107 w 102869"/>
                        <a:gd name="connsiteY45" fmla="*/ 80010 h 102870"/>
                        <a:gd name="connsiteX46" fmla="*/ 96869 w 102869"/>
                        <a:gd name="connsiteY46" fmla="*/ 75819 h 102870"/>
                        <a:gd name="connsiteX47" fmla="*/ 98965 w 102869"/>
                        <a:gd name="connsiteY47" fmla="*/ 71247 h 102870"/>
                        <a:gd name="connsiteX48" fmla="*/ 100775 w 102869"/>
                        <a:gd name="connsiteY48" fmla="*/ 66770 h 102870"/>
                        <a:gd name="connsiteX49" fmla="*/ 101918 w 102869"/>
                        <a:gd name="connsiteY49" fmla="*/ 61627 h 102870"/>
                        <a:gd name="connsiteX50" fmla="*/ 102584 w 102869"/>
                        <a:gd name="connsiteY50" fmla="*/ 56579 h 102870"/>
                        <a:gd name="connsiteX51" fmla="*/ 102870 w 102869"/>
                        <a:gd name="connsiteY51" fmla="*/ 51435 h 102870"/>
                        <a:gd name="connsiteX52" fmla="*/ 102870 w 102869"/>
                        <a:gd name="connsiteY52" fmla="*/ 51435 h 102870"/>
                        <a:gd name="connsiteX53" fmla="*/ 102584 w 102869"/>
                        <a:gd name="connsiteY53" fmla="*/ 46006 h 102870"/>
                        <a:gd name="connsiteX54" fmla="*/ 101918 w 102869"/>
                        <a:gd name="connsiteY54" fmla="*/ 40862 h 102870"/>
                        <a:gd name="connsiteX55" fmla="*/ 100775 w 102869"/>
                        <a:gd name="connsiteY55" fmla="*/ 36100 h 102870"/>
                        <a:gd name="connsiteX56" fmla="*/ 98965 w 102869"/>
                        <a:gd name="connsiteY56" fmla="*/ 31242 h 102870"/>
                        <a:gd name="connsiteX57" fmla="*/ 96869 w 102869"/>
                        <a:gd name="connsiteY57" fmla="*/ 26765 h 102870"/>
                        <a:gd name="connsiteX58" fmla="*/ 94107 w 102869"/>
                        <a:gd name="connsiteY58" fmla="*/ 22574 h 102870"/>
                        <a:gd name="connsiteX59" fmla="*/ 91059 w 102869"/>
                        <a:gd name="connsiteY59" fmla="*/ 18669 h 102870"/>
                        <a:gd name="connsiteX60" fmla="*/ 87821 w 102869"/>
                        <a:gd name="connsiteY60" fmla="*/ 15050 h 102870"/>
                        <a:gd name="connsiteX61" fmla="*/ 84201 w 102869"/>
                        <a:gd name="connsiteY61" fmla="*/ 11716 h 102870"/>
                        <a:gd name="connsiteX62" fmla="*/ 80201 w 102869"/>
                        <a:gd name="connsiteY62" fmla="*/ 8763 h 102870"/>
                        <a:gd name="connsiteX63" fmla="*/ 76009 w 102869"/>
                        <a:gd name="connsiteY63" fmla="*/ 6287 h 102870"/>
                        <a:gd name="connsiteX64" fmla="*/ 71533 w 102869"/>
                        <a:gd name="connsiteY64" fmla="*/ 3905 h 102870"/>
                        <a:gd name="connsiteX65" fmla="*/ 66675 w 102869"/>
                        <a:gd name="connsiteY65" fmla="*/ 2381 h 102870"/>
                        <a:gd name="connsiteX66" fmla="*/ 61817 w 102869"/>
                        <a:gd name="connsiteY66" fmla="*/ 1238 h 102870"/>
                        <a:gd name="connsiteX67" fmla="*/ 56674 w 102869"/>
                        <a:gd name="connsiteY67" fmla="*/ 286 h 102870"/>
                        <a:gd name="connsiteX68" fmla="*/ 51626 w 102869"/>
                        <a:gd name="connsiteY68" fmla="*/ 0 h 102870"/>
                        <a:gd name="connsiteX69" fmla="*/ 51626 w 102869"/>
                        <a:gd name="connsiteY69" fmla="*/ 0 h 102870"/>
                        <a:gd name="connsiteX70" fmla="*/ 51626 w 102869"/>
                        <a:gd name="connsiteY70" fmla="*/ 0 h 102870"/>
                        <a:gd name="connsiteX71" fmla="*/ 51626 w 102869"/>
                        <a:gd name="connsiteY71" fmla="*/ 0 h 1028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</a:cxnLst>
                      <a:rect l="l" t="t" r="r" b="b"/>
                      <a:pathLst>
                        <a:path w="102869" h="102870">
                          <a:moveTo>
                            <a:pt x="51626" y="0"/>
                          </a:moveTo>
                          <a:lnTo>
                            <a:pt x="51626" y="0"/>
                          </a:lnTo>
                          <a:lnTo>
                            <a:pt x="46196" y="286"/>
                          </a:lnTo>
                          <a:lnTo>
                            <a:pt x="41053" y="1238"/>
                          </a:lnTo>
                          <a:lnTo>
                            <a:pt x="36195" y="2381"/>
                          </a:lnTo>
                          <a:lnTo>
                            <a:pt x="31337" y="3905"/>
                          </a:lnTo>
                          <a:lnTo>
                            <a:pt x="26860" y="6287"/>
                          </a:lnTo>
                          <a:lnTo>
                            <a:pt x="22670" y="8763"/>
                          </a:lnTo>
                          <a:lnTo>
                            <a:pt x="18669" y="11716"/>
                          </a:lnTo>
                          <a:lnTo>
                            <a:pt x="15050" y="15050"/>
                          </a:lnTo>
                          <a:lnTo>
                            <a:pt x="11811" y="18669"/>
                          </a:lnTo>
                          <a:lnTo>
                            <a:pt x="8763" y="22574"/>
                          </a:lnTo>
                          <a:lnTo>
                            <a:pt x="6001" y="26765"/>
                          </a:lnTo>
                          <a:lnTo>
                            <a:pt x="3905" y="31242"/>
                          </a:lnTo>
                          <a:lnTo>
                            <a:pt x="2096" y="36100"/>
                          </a:lnTo>
                          <a:lnTo>
                            <a:pt x="952" y="40862"/>
                          </a:lnTo>
                          <a:lnTo>
                            <a:pt x="286" y="46006"/>
                          </a:lnTo>
                          <a:lnTo>
                            <a:pt x="0" y="51435"/>
                          </a:lnTo>
                          <a:lnTo>
                            <a:pt x="0" y="51435"/>
                          </a:lnTo>
                          <a:lnTo>
                            <a:pt x="286" y="56579"/>
                          </a:lnTo>
                          <a:lnTo>
                            <a:pt x="952" y="61627"/>
                          </a:lnTo>
                          <a:lnTo>
                            <a:pt x="2096" y="66770"/>
                          </a:lnTo>
                          <a:lnTo>
                            <a:pt x="3905" y="71247"/>
                          </a:lnTo>
                          <a:lnTo>
                            <a:pt x="6001" y="75819"/>
                          </a:lnTo>
                          <a:lnTo>
                            <a:pt x="8763" y="80010"/>
                          </a:lnTo>
                          <a:lnTo>
                            <a:pt x="11811" y="83915"/>
                          </a:lnTo>
                          <a:lnTo>
                            <a:pt x="15050" y="87821"/>
                          </a:lnTo>
                          <a:lnTo>
                            <a:pt x="18669" y="91154"/>
                          </a:lnTo>
                          <a:lnTo>
                            <a:pt x="22670" y="93821"/>
                          </a:lnTo>
                          <a:lnTo>
                            <a:pt x="26860" y="96583"/>
                          </a:lnTo>
                          <a:lnTo>
                            <a:pt x="31337" y="98679"/>
                          </a:lnTo>
                          <a:lnTo>
                            <a:pt x="36195" y="100489"/>
                          </a:lnTo>
                          <a:lnTo>
                            <a:pt x="41053" y="101632"/>
                          </a:lnTo>
                          <a:lnTo>
                            <a:pt x="46196" y="102584"/>
                          </a:lnTo>
                          <a:lnTo>
                            <a:pt x="51626" y="102870"/>
                          </a:lnTo>
                          <a:lnTo>
                            <a:pt x="51626" y="102870"/>
                          </a:lnTo>
                          <a:lnTo>
                            <a:pt x="56674" y="102584"/>
                          </a:lnTo>
                          <a:lnTo>
                            <a:pt x="61817" y="101632"/>
                          </a:lnTo>
                          <a:lnTo>
                            <a:pt x="66675" y="100489"/>
                          </a:lnTo>
                          <a:lnTo>
                            <a:pt x="71533" y="98679"/>
                          </a:lnTo>
                          <a:lnTo>
                            <a:pt x="76009" y="96583"/>
                          </a:lnTo>
                          <a:lnTo>
                            <a:pt x="80201" y="93821"/>
                          </a:lnTo>
                          <a:lnTo>
                            <a:pt x="84201" y="91154"/>
                          </a:lnTo>
                          <a:lnTo>
                            <a:pt x="87821" y="87821"/>
                          </a:lnTo>
                          <a:lnTo>
                            <a:pt x="91059" y="83915"/>
                          </a:lnTo>
                          <a:lnTo>
                            <a:pt x="94107" y="80010"/>
                          </a:lnTo>
                          <a:lnTo>
                            <a:pt x="96869" y="75819"/>
                          </a:lnTo>
                          <a:lnTo>
                            <a:pt x="98965" y="71247"/>
                          </a:lnTo>
                          <a:lnTo>
                            <a:pt x="100775" y="66770"/>
                          </a:lnTo>
                          <a:lnTo>
                            <a:pt x="101918" y="61627"/>
                          </a:lnTo>
                          <a:lnTo>
                            <a:pt x="102584" y="56579"/>
                          </a:lnTo>
                          <a:lnTo>
                            <a:pt x="102870" y="51435"/>
                          </a:lnTo>
                          <a:lnTo>
                            <a:pt x="102870" y="51435"/>
                          </a:lnTo>
                          <a:lnTo>
                            <a:pt x="102584" y="46006"/>
                          </a:lnTo>
                          <a:lnTo>
                            <a:pt x="101918" y="40862"/>
                          </a:lnTo>
                          <a:lnTo>
                            <a:pt x="100775" y="36100"/>
                          </a:lnTo>
                          <a:lnTo>
                            <a:pt x="98965" y="31242"/>
                          </a:lnTo>
                          <a:lnTo>
                            <a:pt x="96869" y="26765"/>
                          </a:lnTo>
                          <a:lnTo>
                            <a:pt x="94107" y="22574"/>
                          </a:lnTo>
                          <a:lnTo>
                            <a:pt x="91059" y="18669"/>
                          </a:lnTo>
                          <a:lnTo>
                            <a:pt x="87821" y="15050"/>
                          </a:lnTo>
                          <a:lnTo>
                            <a:pt x="84201" y="11716"/>
                          </a:lnTo>
                          <a:lnTo>
                            <a:pt x="80201" y="8763"/>
                          </a:lnTo>
                          <a:lnTo>
                            <a:pt x="76009" y="6287"/>
                          </a:lnTo>
                          <a:lnTo>
                            <a:pt x="71533" y="3905"/>
                          </a:lnTo>
                          <a:lnTo>
                            <a:pt x="66675" y="2381"/>
                          </a:lnTo>
                          <a:lnTo>
                            <a:pt x="61817" y="1238"/>
                          </a:lnTo>
                          <a:lnTo>
                            <a:pt x="56674" y="286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close/>
                        </a:path>
                      </a:pathLst>
                    </a:custGeom>
                    <a:solidFill>
                      <a:srgbClr val="ED7D3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74" name="Freeform: Shape 273">
                      <a:extLst>
                        <a:ext uri="{FF2B5EF4-FFF2-40B4-BE49-F238E27FC236}">
                          <a16:creationId xmlns:a16="http://schemas.microsoft.com/office/drawing/2014/main" id="{F97E7BC7-716A-424A-2AD1-C77B56CD35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75226" y="2826567"/>
                      <a:ext cx="54863" cy="57150"/>
                    </a:xfrm>
                    <a:custGeom>
                      <a:avLst/>
                      <a:gdLst>
                        <a:gd name="connsiteX0" fmla="*/ 20383 w 54863"/>
                        <a:gd name="connsiteY0" fmla="*/ 57150 h 57150"/>
                        <a:gd name="connsiteX1" fmla="*/ 20383 w 54863"/>
                        <a:gd name="connsiteY1" fmla="*/ 57150 h 57150"/>
                        <a:gd name="connsiteX2" fmla="*/ 19145 w 54863"/>
                        <a:gd name="connsiteY2" fmla="*/ 56959 h 57150"/>
                        <a:gd name="connsiteX3" fmla="*/ 17812 w 54863"/>
                        <a:gd name="connsiteY3" fmla="*/ 56483 h 57150"/>
                        <a:gd name="connsiteX4" fmla="*/ 16859 w 54863"/>
                        <a:gd name="connsiteY4" fmla="*/ 55817 h 57150"/>
                        <a:gd name="connsiteX5" fmla="*/ 15811 w 54863"/>
                        <a:gd name="connsiteY5" fmla="*/ 54959 h 57150"/>
                        <a:gd name="connsiteX6" fmla="*/ 1143 w 54863"/>
                        <a:gd name="connsiteY6" fmla="*/ 35623 h 57150"/>
                        <a:gd name="connsiteX7" fmla="*/ 1143 w 54863"/>
                        <a:gd name="connsiteY7" fmla="*/ 35623 h 57150"/>
                        <a:gd name="connsiteX8" fmla="*/ 476 w 54863"/>
                        <a:gd name="connsiteY8" fmla="*/ 34576 h 57150"/>
                        <a:gd name="connsiteX9" fmla="*/ 191 w 54863"/>
                        <a:gd name="connsiteY9" fmla="*/ 33623 h 57150"/>
                        <a:gd name="connsiteX10" fmla="*/ 0 w 54863"/>
                        <a:gd name="connsiteY10" fmla="*/ 32575 h 57150"/>
                        <a:gd name="connsiteX11" fmla="*/ 0 w 54863"/>
                        <a:gd name="connsiteY11" fmla="*/ 31433 h 57150"/>
                        <a:gd name="connsiteX12" fmla="*/ 381 w 54863"/>
                        <a:gd name="connsiteY12" fmla="*/ 30385 h 57150"/>
                        <a:gd name="connsiteX13" fmla="*/ 857 w 54863"/>
                        <a:gd name="connsiteY13" fmla="*/ 29432 h 57150"/>
                        <a:gd name="connsiteX14" fmla="*/ 1524 w 54863"/>
                        <a:gd name="connsiteY14" fmla="*/ 28384 h 57150"/>
                        <a:gd name="connsiteX15" fmla="*/ 2381 w 54863"/>
                        <a:gd name="connsiteY15" fmla="*/ 27718 h 57150"/>
                        <a:gd name="connsiteX16" fmla="*/ 2381 w 54863"/>
                        <a:gd name="connsiteY16" fmla="*/ 27718 h 57150"/>
                        <a:gd name="connsiteX17" fmla="*/ 3239 w 54863"/>
                        <a:gd name="connsiteY17" fmla="*/ 27051 h 57150"/>
                        <a:gd name="connsiteX18" fmla="*/ 4381 w 54863"/>
                        <a:gd name="connsiteY18" fmla="*/ 26765 h 57150"/>
                        <a:gd name="connsiteX19" fmla="*/ 5429 w 54863"/>
                        <a:gd name="connsiteY19" fmla="*/ 26575 h 57150"/>
                        <a:gd name="connsiteX20" fmla="*/ 6572 w 54863"/>
                        <a:gd name="connsiteY20" fmla="*/ 26575 h 57150"/>
                        <a:gd name="connsiteX21" fmla="*/ 7620 w 54863"/>
                        <a:gd name="connsiteY21" fmla="*/ 26860 h 57150"/>
                        <a:gd name="connsiteX22" fmla="*/ 8573 w 54863"/>
                        <a:gd name="connsiteY22" fmla="*/ 27242 h 57150"/>
                        <a:gd name="connsiteX23" fmla="*/ 9620 w 54863"/>
                        <a:gd name="connsiteY23" fmla="*/ 27908 h 57150"/>
                        <a:gd name="connsiteX24" fmla="*/ 10287 w 54863"/>
                        <a:gd name="connsiteY24" fmla="*/ 28765 h 57150"/>
                        <a:gd name="connsiteX25" fmla="*/ 20002 w 54863"/>
                        <a:gd name="connsiteY25" fmla="*/ 41434 h 57150"/>
                        <a:gd name="connsiteX26" fmla="*/ 44291 w 54863"/>
                        <a:gd name="connsiteY26" fmla="*/ 2667 h 57150"/>
                        <a:gd name="connsiteX27" fmla="*/ 44291 w 54863"/>
                        <a:gd name="connsiteY27" fmla="*/ 2667 h 57150"/>
                        <a:gd name="connsiteX28" fmla="*/ 44958 w 54863"/>
                        <a:gd name="connsiteY28" fmla="*/ 1810 h 57150"/>
                        <a:gd name="connsiteX29" fmla="*/ 45815 w 54863"/>
                        <a:gd name="connsiteY29" fmla="*/ 1143 h 57150"/>
                        <a:gd name="connsiteX30" fmla="*/ 46768 w 54863"/>
                        <a:gd name="connsiteY30" fmla="*/ 476 h 57150"/>
                        <a:gd name="connsiteX31" fmla="*/ 47816 w 54863"/>
                        <a:gd name="connsiteY31" fmla="*/ 190 h 57150"/>
                        <a:gd name="connsiteX32" fmla="*/ 48768 w 54863"/>
                        <a:gd name="connsiteY32" fmla="*/ 0 h 57150"/>
                        <a:gd name="connsiteX33" fmla="*/ 50006 w 54863"/>
                        <a:gd name="connsiteY33" fmla="*/ 190 h 57150"/>
                        <a:gd name="connsiteX34" fmla="*/ 51149 w 54863"/>
                        <a:gd name="connsiteY34" fmla="*/ 381 h 57150"/>
                        <a:gd name="connsiteX35" fmla="*/ 52197 w 54863"/>
                        <a:gd name="connsiteY35" fmla="*/ 857 h 57150"/>
                        <a:gd name="connsiteX36" fmla="*/ 52197 w 54863"/>
                        <a:gd name="connsiteY36" fmla="*/ 857 h 57150"/>
                        <a:gd name="connsiteX37" fmla="*/ 53054 w 54863"/>
                        <a:gd name="connsiteY37" fmla="*/ 1715 h 57150"/>
                        <a:gd name="connsiteX38" fmla="*/ 53816 w 54863"/>
                        <a:gd name="connsiteY38" fmla="*/ 2477 h 57150"/>
                        <a:gd name="connsiteX39" fmla="*/ 54388 w 54863"/>
                        <a:gd name="connsiteY39" fmla="*/ 3334 h 57150"/>
                        <a:gd name="connsiteX40" fmla="*/ 54674 w 54863"/>
                        <a:gd name="connsiteY40" fmla="*/ 4477 h 57150"/>
                        <a:gd name="connsiteX41" fmla="*/ 54864 w 54863"/>
                        <a:gd name="connsiteY41" fmla="*/ 5525 h 57150"/>
                        <a:gd name="connsiteX42" fmla="*/ 54674 w 54863"/>
                        <a:gd name="connsiteY42" fmla="*/ 6667 h 57150"/>
                        <a:gd name="connsiteX43" fmla="*/ 54483 w 54863"/>
                        <a:gd name="connsiteY43" fmla="*/ 7715 h 57150"/>
                        <a:gd name="connsiteX44" fmla="*/ 54007 w 54863"/>
                        <a:gd name="connsiteY44" fmla="*/ 8668 h 57150"/>
                        <a:gd name="connsiteX45" fmla="*/ 25241 w 54863"/>
                        <a:gd name="connsiteY45" fmla="*/ 54483 h 57150"/>
                        <a:gd name="connsiteX46" fmla="*/ 25241 w 54863"/>
                        <a:gd name="connsiteY46" fmla="*/ 54483 h 57150"/>
                        <a:gd name="connsiteX47" fmla="*/ 24384 w 54863"/>
                        <a:gd name="connsiteY47" fmla="*/ 55435 h 57150"/>
                        <a:gd name="connsiteX48" fmla="*/ 23431 w 54863"/>
                        <a:gd name="connsiteY48" fmla="*/ 56293 h 57150"/>
                        <a:gd name="connsiteX49" fmla="*/ 22003 w 54863"/>
                        <a:gd name="connsiteY49" fmla="*/ 56959 h 57150"/>
                        <a:gd name="connsiteX50" fmla="*/ 20669 w 54863"/>
                        <a:gd name="connsiteY50" fmla="*/ 57150 h 57150"/>
                        <a:gd name="connsiteX51" fmla="*/ 20669 w 54863"/>
                        <a:gd name="connsiteY51" fmla="*/ 57150 h 57150"/>
                        <a:gd name="connsiteX52" fmla="*/ 20383 w 54863"/>
                        <a:gd name="connsiteY52" fmla="*/ 57150 h 57150"/>
                        <a:gd name="connsiteX53" fmla="*/ 20383 w 54863"/>
                        <a:gd name="connsiteY53" fmla="*/ 57150 h 57150"/>
                        <a:gd name="connsiteX54" fmla="*/ 20383 w 54863"/>
                        <a:gd name="connsiteY54" fmla="*/ 57150 h 57150"/>
                        <a:gd name="connsiteX55" fmla="*/ 20383 w 54863"/>
                        <a:gd name="connsiteY55" fmla="*/ 57150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</a:cxnLst>
                      <a:rect l="l" t="t" r="r" b="b"/>
                      <a:pathLst>
                        <a:path w="54863" h="57150">
                          <a:moveTo>
                            <a:pt x="20383" y="57150"/>
                          </a:moveTo>
                          <a:lnTo>
                            <a:pt x="20383" y="57150"/>
                          </a:lnTo>
                          <a:lnTo>
                            <a:pt x="19145" y="56959"/>
                          </a:lnTo>
                          <a:lnTo>
                            <a:pt x="17812" y="56483"/>
                          </a:lnTo>
                          <a:lnTo>
                            <a:pt x="16859" y="55817"/>
                          </a:lnTo>
                          <a:lnTo>
                            <a:pt x="15811" y="54959"/>
                          </a:lnTo>
                          <a:lnTo>
                            <a:pt x="1143" y="35623"/>
                          </a:lnTo>
                          <a:lnTo>
                            <a:pt x="1143" y="35623"/>
                          </a:lnTo>
                          <a:lnTo>
                            <a:pt x="476" y="34576"/>
                          </a:lnTo>
                          <a:lnTo>
                            <a:pt x="191" y="33623"/>
                          </a:lnTo>
                          <a:lnTo>
                            <a:pt x="0" y="32575"/>
                          </a:lnTo>
                          <a:lnTo>
                            <a:pt x="0" y="31433"/>
                          </a:lnTo>
                          <a:lnTo>
                            <a:pt x="381" y="30385"/>
                          </a:lnTo>
                          <a:lnTo>
                            <a:pt x="857" y="29432"/>
                          </a:lnTo>
                          <a:lnTo>
                            <a:pt x="1524" y="28384"/>
                          </a:lnTo>
                          <a:lnTo>
                            <a:pt x="2381" y="27718"/>
                          </a:lnTo>
                          <a:lnTo>
                            <a:pt x="2381" y="27718"/>
                          </a:lnTo>
                          <a:lnTo>
                            <a:pt x="3239" y="27051"/>
                          </a:lnTo>
                          <a:lnTo>
                            <a:pt x="4381" y="26765"/>
                          </a:lnTo>
                          <a:lnTo>
                            <a:pt x="5429" y="26575"/>
                          </a:lnTo>
                          <a:lnTo>
                            <a:pt x="6572" y="26575"/>
                          </a:lnTo>
                          <a:lnTo>
                            <a:pt x="7620" y="26860"/>
                          </a:lnTo>
                          <a:lnTo>
                            <a:pt x="8573" y="27242"/>
                          </a:lnTo>
                          <a:lnTo>
                            <a:pt x="9620" y="27908"/>
                          </a:lnTo>
                          <a:lnTo>
                            <a:pt x="10287" y="28765"/>
                          </a:lnTo>
                          <a:lnTo>
                            <a:pt x="20002" y="41434"/>
                          </a:lnTo>
                          <a:lnTo>
                            <a:pt x="44291" y="2667"/>
                          </a:lnTo>
                          <a:lnTo>
                            <a:pt x="44291" y="2667"/>
                          </a:lnTo>
                          <a:lnTo>
                            <a:pt x="44958" y="1810"/>
                          </a:lnTo>
                          <a:lnTo>
                            <a:pt x="45815" y="1143"/>
                          </a:lnTo>
                          <a:lnTo>
                            <a:pt x="46768" y="476"/>
                          </a:lnTo>
                          <a:lnTo>
                            <a:pt x="47816" y="190"/>
                          </a:lnTo>
                          <a:lnTo>
                            <a:pt x="48768" y="0"/>
                          </a:lnTo>
                          <a:lnTo>
                            <a:pt x="50006" y="190"/>
                          </a:lnTo>
                          <a:lnTo>
                            <a:pt x="51149" y="381"/>
                          </a:lnTo>
                          <a:lnTo>
                            <a:pt x="52197" y="857"/>
                          </a:lnTo>
                          <a:lnTo>
                            <a:pt x="52197" y="857"/>
                          </a:lnTo>
                          <a:lnTo>
                            <a:pt x="53054" y="1715"/>
                          </a:lnTo>
                          <a:lnTo>
                            <a:pt x="53816" y="2477"/>
                          </a:lnTo>
                          <a:lnTo>
                            <a:pt x="54388" y="3334"/>
                          </a:lnTo>
                          <a:lnTo>
                            <a:pt x="54674" y="4477"/>
                          </a:lnTo>
                          <a:lnTo>
                            <a:pt x="54864" y="5525"/>
                          </a:lnTo>
                          <a:lnTo>
                            <a:pt x="54674" y="6667"/>
                          </a:lnTo>
                          <a:lnTo>
                            <a:pt x="54483" y="7715"/>
                          </a:lnTo>
                          <a:lnTo>
                            <a:pt x="54007" y="8668"/>
                          </a:lnTo>
                          <a:lnTo>
                            <a:pt x="25241" y="54483"/>
                          </a:lnTo>
                          <a:lnTo>
                            <a:pt x="25241" y="54483"/>
                          </a:lnTo>
                          <a:lnTo>
                            <a:pt x="24384" y="55435"/>
                          </a:lnTo>
                          <a:lnTo>
                            <a:pt x="23431" y="56293"/>
                          </a:lnTo>
                          <a:lnTo>
                            <a:pt x="22003" y="56959"/>
                          </a:lnTo>
                          <a:lnTo>
                            <a:pt x="20669" y="57150"/>
                          </a:lnTo>
                          <a:lnTo>
                            <a:pt x="20669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90" name="Group 489">
                  <a:extLst>
                    <a:ext uri="{FF2B5EF4-FFF2-40B4-BE49-F238E27FC236}">
                      <a16:creationId xmlns:a16="http://schemas.microsoft.com/office/drawing/2014/main" id="{F7906C57-2CC2-0016-BC5E-7FFBF4CFB41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247984" y="3676469"/>
                  <a:ext cx="515492" cy="497776"/>
                  <a:chOff x="4047490" y="1966136"/>
                  <a:chExt cx="1030984" cy="995551"/>
                </a:xfrm>
              </p:grpSpPr>
              <p:sp>
                <p:nvSpPr>
                  <p:cNvPr id="99" name="Freeform: Shape 98">
                    <a:extLst>
                      <a:ext uri="{FF2B5EF4-FFF2-40B4-BE49-F238E27FC236}">
                        <a16:creationId xmlns:a16="http://schemas.microsoft.com/office/drawing/2014/main" id="{567DBDD8-2CB6-71A2-812A-2731BB514610}"/>
                      </a:ext>
                    </a:extLst>
                  </p:cNvPr>
                  <p:cNvSpPr/>
                  <p:nvPr/>
                </p:nvSpPr>
                <p:spPr>
                  <a:xfrm>
                    <a:off x="4047490" y="2439338"/>
                    <a:ext cx="1028700" cy="346329"/>
                  </a:xfrm>
                  <a:custGeom>
                    <a:avLst/>
                    <a:gdLst>
                      <a:gd name="connsiteX0" fmla="*/ 0 w 1028700"/>
                      <a:gd name="connsiteY0" fmla="*/ 0 h 346329"/>
                      <a:gd name="connsiteX1" fmla="*/ 1028700 w 1028700"/>
                      <a:gd name="connsiteY1" fmla="*/ 0 h 346329"/>
                      <a:gd name="connsiteX2" fmla="*/ 1028700 w 1028700"/>
                      <a:gd name="connsiteY2" fmla="*/ 346329 h 346329"/>
                      <a:gd name="connsiteX3" fmla="*/ 0 w 1028700"/>
                      <a:gd name="connsiteY3" fmla="*/ 346329 h 346329"/>
                      <a:gd name="connsiteX4" fmla="*/ 0 w 1028700"/>
                      <a:gd name="connsiteY4" fmla="*/ 0 h 346329"/>
                      <a:gd name="connsiteX5" fmla="*/ 0 w 1028700"/>
                      <a:gd name="connsiteY5" fmla="*/ 0 h 346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700" h="346329">
                        <a:moveTo>
                          <a:pt x="0" y="0"/>
                        </a:moveTo>
                        <a:lnTo>
                          <a:pt x="1028700" y="0"/>
                        </a:lnTo>
                        <a:lnTo>
                          <a:pt x="1028700" y="346329"/>
                        </a:lnTo>
                        <a:lnTo>
                          <a:pt x="0" y="34632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0" name="Freeform: Shape 99">
                    <a:extLst>
                      <a:ext uri="{FF2B5EF4-FFF2-40B4-BE49-F238E27FC236}">
                        <a16:creationId xmlns:a16="http://schemas.microsoft.com/office/drawing/2014/main" id="{ABA08C82-0D6A-5F65-F532-74C00E0F6360}"/>
                      </a:ext>
                    </a:extLst>
                  </p:cNvPr>
                  <p:cNvSpPr/>
                  <p:nvPr/>
                </p:nvSpPr>
                <p:spPr>
                  <a:xfrm>
                    <a:off x="4282947" y="2034715"/>
                    <a:ext cx="558927" cy="176022"/>
                  </a:xfrm>
                  <a:custGeom>
                    <a:avLst/>
                    <a:gdLst>
                      <a:gd name="connsiteX0" fmla="*/ 558927 w 558927"/>
                      <a:gd name="connsiteY0" fmla="*/ 176022 h 176022"/>
                      <a:gd name="connsiteX1" fmla="*/ 0 w 558927"/>
                      <a:gd name="connsiteY1" fmla="*/ 176022 h 176022"/>
                      <a:gd name="connsiteX2" fmla="*/ 176213 w 558927"/>
                      <a:gd name="connsiteY2" fmla="*/ 0 h 176022"/>
                      <a:gd name="connsiteX3" fmla="*/ 383381 w 558927"/>
                      <a:gd name="connsiteY3" fmla="*/ 0 h 176022"/>
                      <a:gd name="connsiteX4" fmla="*/ 558832 w 558927"/>
                      <a:gd name="connsiteY4" fmla="*/ 176022 h 176022"/>
                      <a:gd name="connsiteX5" fmla="*/ 558832 w 558927"/>
                      <a:gd name="connsiteY5" fmla="*/ 176022 h 176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8927" h="176022">
                        <a:moveTo>
                          <a:pt x="558927" y="176022"/>
                        </a:moveTo>
                        <a:lnTo>
                          <a:pt x="0" y="176022"/>
                        </a:lnTo>
                        <a:cubicBezTo>
                          <a:pt x="0" y="78772"/>
                          <a:pt x="78867" y="0"/>
                          <a:pt x="176213" y="0"/>
                        </a:cubicBezTo>
                        <a:lnTo>
                          <a:pt x="383381" y="0"/>
                        </a:lnTo>
                        <a:cubicBezTo>
                          <a:pt x="479965" y="762"/>
                          <a:pt x="558832" y="79534"/>
                          <a:pt x="558832" y="176022"/>
                        </a:cubicBezTo>
                        <a:lnTo>
                          <a:pt x="558832" y="1760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1" name="Freeform: Shape 100">
                    <a:extLst>
                      <a:ext uri="{FF2B5EF4-FFF2-40B4-BE49-F238E27FC236}">
                        <a16:creationId xmlns:a16="http://schemas.microsoft.com/office/drawing/2014/main" id="{B337A08E-E248-BFD8-D599-F6DCDBB4F6D4}"/>
                      </a:ext>
                    </a:extLst>
                  </p:cNvPr>
                  <p:cNvSpPr/>
                  <p:nvPr/>
                </p:nvSpPr>
                <p:spPr>
                  <a:xfrm>
                    <a:off x="4049775" y="2375329"/>
                    <a:ext cx="1028699" cy="64008"/>
                  </a:xfrm>
                  <a:custGeom>
                    <a:avLst/>
                    <a:gdLst>
                      <a:gd name="connsiteX0" fmla="*/ 791623 w 1028699"/>
                      <a:gd name="connsiteY0" fmla="*/ 0 h 64008"/>
                      <a:gd name="connsiteX1" fmla="*/ 64294 w 1028699"/>
                      <a:gd name="connsiteY1" fmla="*/ 0 h 64008"/>
                      <a:gd name="connsiteX2" fmla="*/ 0 w 1028699"/>
                      <a:gd name="connsiteY2" fmla="*/ 64008 h 64008"/>
                      <a:gd name="connsiteX3" fmla="*/ 1028700 w 1028699"/>
                      <a:gd name="connsiteY3" fmla="*/ 64008 h 64008"/>
                      <a:gd name="connsiteX4" fmla="*/ 964406 w 1028699"/>
                      <a:gd name="connsiteY4" fmla="*/ 0 h 64008"/>
                      <a:gd name="connsiteX5" fmla="*/ 791623 w 1028699"/>
                      <a:gd name="connsiteY5" fmla="*/ 0 h 640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99" h="64008">
                        <a:moveTo>
                          <a:pt x="791623" y="0"/>
                        </a:moveTo>
                        <a:lnTo>
                          <a:pt x="64294" y="0"/>
                        </a:lnTo>
                        <a:cubicBezTo>
                          <a:pt x="28861" y="0"/>
                          <a:pt x="0" y="28670"/>
                          <a:pt x="0" y="64008"/>
                        </a:cubicBezTo>
                        <a:lnTo>
                          <a:pt x="1028700" y="64008"/>
                        </a:lnTo>
                        <a:cubicBezTo>
                          <a:pt x="1028700" y="28670"/>
                          <a:pt x="999935" y="0"/>
                          <a:pt x="964406" y="0"/>
                        </a:cubicBezTo>
                        <a:lnTo>
                          <a:pt x="791623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2" name="Freeform: Shape 101">
                    <a:extLst>
                      <a:ext uri="{FF2B5EF4-FFF2-40B4-BE49-F238E27FC236}">
                        <a16:creationId xmlns:a16="http://schemas.microsoft.com/office/drawing/2014/main" id="{5BAB1757-47BC-EC51-1D3E-A971911B7D9B}"/>
                      </a:ext>
                    </a:extLst>
                  </p:cNvPr>
                  <p:cNvSpPr/>
                  <p:nvPr/>
                </p:nvSpPr>
                <p:spPr>
                  <a:xfrm>
                    <a:off x="4282947" y="2210738"/>
                    <a:ext cx="557783" cy="164591"/>
                  </a:xfrm>
                  <a:custGeom>
                    <a:avLst/>
                    <a:gdLst>
                      <a:gd name="connsiteX0" fmla="*/ 0 w 557783"/>
                      <a:gd name="connsiteY0" fmla="*/ 0 h 164591"/>
                      <a:gd name="connsiteX1" fmla="*/ 557784 w 557783"/>
                      <a:gd name="connsiteY1" fmla="*/ 0 h 164591"/>
                      <a:gd name="connsiteX2" fmla="*/ 557784 w 557783"/>
                      <a:gd name="connsiteY2" fmla="*/ 164592 h 164591"/>
                      <a:gd name="connsiteX3" fmla="*/ 0 w 557783"/>
                      <a:gd name="connsiteY3" fmla="*/ 164592 h 164591"/>
                      <a:gd name="connsiteX4" fmla="*/ 0 w 557783"/>
                      <a:gd name="connsiteY4" fmla="*/ 0 h 164591"/>
                      <a:gd name="connsiteX5" fmla="*/ 0 w 557783"/>
                      <a:gd name="connsiteY5" fmla="*/ 0 h 164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7783" h="164591">
                        <a:moveTo>
                          <a:pt x="0" y="0"/>
                        </a:moveTo>
                        <a:lnTo>
                          <a:pt x="557784" y="0"/>
                        </a:lnTo>
                        <a:lnTo>
                          <a:pt x="557784" y="164592"/>
                        </a:lnTo>
                        <a:lnTo>
                          <a:pt x="0" y="16459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3" name="Freeform: Shape 102">
                    <a:extLst>
                      <a:ext uri="{FF2B5EF4-FFF2-40B4-BE49-F238E27FC236}">
                        <a16:creationId xmlns:a16="http://schemas.microsoft.com/office/drawing/2014/main" id="{F51D069A-2F6F-4947-8DD5-2A99387A4B8A}"/>
                      </a:ext>
                    </a:extLst>
                  </p:cNvPr>
                  <p:cNvSpPr/>
                  <p:nvPr/>
                </p:nvSpPr>
                <p:spPr>
                  <a:xfrm>
                    <a:off x="4382388" y="2273602"/>
                    <a:ext cx="76581" cy="102870"/>
                  </a:xfrm>
                  <a:custGeom>
                    <a:avLst/>
                    <a:gdLst>
                      <a:gd name="connsiteX0" fmla="*/ 0 w 76581"/>
                      <a:gd name="connsiteY0" fmla="*/ 0 h 102870"/>
                      <a:gd name="connsiteX1" fmla="*/ 76581 w 76581"/>
                      <a:gd name="connsiteY1" fmla="*/ 0 h 102870"/>
                      <a:gd name="connsiteX2" fmla="*/ 76581 w 76581"/>
                      <a:gd name="connsiteY2" fmla="*/ 102870 h 102870"/>
                      <a:gd name="connsiteX3" fmla="*/ 0 w 76581"/>
                      <a:gd name="connsiteY3" fmla="*/ 102870 h 102870"/>
                      <a:gd name="connsiteX4" fmla="*/ 0 w 76581"/>
                      <a:gd name="connsiteY4" fmla="*/ 0 h 102870"/>
                      <a:gd name="connsiteX5" fmla="*/ 0 w 76581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1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4" name="Freeform: Shape 103">
                    <a:extLst>
                      <a:ext uri="{FF2B5EF4-FFF2-40B4-BE49-F238E27FC236}">
                        <a16:creationId xmlns:a16="http://schemas.microsoft.com/office/drawing/2014/main" id="{2FD0BBB3-0D4A-1AFB-B582-FF79E8B810D6}"/>
                      </a:ext>
                    </a:extLst>
                  </p:cNvPr>
                  <p:cNvSpPr/>
                  <p:nvPr/>
                </p:nvSpPr>
                <p:spPr>
                  <a:xfrm>
                    <a:off x="4664710" y="2273602"/>
                    <a:ext cx="76580" cy="102870"/>
                  </a:xfrm>
                  <a:custGeom>
                    <a:avLst/>
                    <a:gdLst>
                      <a:gd name="connsiteX0" fmla="*/ 0 w 76580"/>
                      <a:gd name="connsiteY0" fmla="*/ 0 h 102870"/>
                      <a:gd name="connsiteX1" fmla="*/ 76581 w 76580"/>
                      <a:gd name="connsiteY1" fmla="*/ 0 h 102870"/>
                      <a:gd name="connsiteX2" fmla="*/ 76581 w 76580"/>
                      <a:gd name="connsiteY2" fmla="*/ 102870 h 102870"/>
                      <a:gd name="connsiteX3" fmla="*/ 0 w 76580"/>
                      <a:gd name="connsiteY3" fmla="*/ 102870 h 102870"/>
                      <a:gd name="connsiteX4" fmla="*/ 0 w 76580"/>
                      <a:gd name="connsiteY4" fmla="*/ 0 h 102870"/>
                      <a:gd name="connsiteX5" fmla="*/ 0 w 76580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0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5" name="Freeform: Shape 104">
                    <a:extLst>
                      <a:ext uri="{FF2B5EF4-FFF2-40B4-BE49-F238E27FC236}">
                        <a16:creationId xmlns:a16="http://schemas.microsoft.com/office/drawing/2014/main" id="{0755B072-CC0C-58DF-8416-D2AB073C3700}"/>
                      </a:ext>
                    </a:extLst>
                  </p:cNvPr>
                  <p:cNvSpPr/>
                  <p:nvPr/>
                </p:nvSpPr>
                <p:spPr>
                  <a:xfrm>
                    <a:off x="4485258" y="1966136"/>
                    <a:ext cx="155447" cy="69723"/>
                  </a:xfrm>
                  <a:custGeom>
                    <a:avLst/>
                    <a:gdLst>
                      <a:gd name="connsiteX0" fmla="*/ 155448 w 155447"/>
                      <a:gd name="connsiteY0" fmla="*/ 69723 h 69723"/>
                      <a:gd name="connsiteX1" fmla="*/ 0 w 155447"/>
                      <a:gd name="connsiteY1" fmla="*/ 69723 h 69723"/>
                      <a:gd name="connsiteX2" fmla="*/ 0 w 155447"/>
                      <a:gd name="connsiteY2" fmla="*/ 22479 h 69723"/>
                      <a:gd name="connsiteX3" fmla="*/ 22098 w 155447"/>
                      <a:gd name="connsiteY3" fmla="*/ 0 h 69723"/>
                      <a:gd name="connsiteX4" fmla="*/ 133350 w 155447"/>
                      <a:gd name="connsiteY4" fmla="*/ 0 h 69723"/>
                      <a:gd name="connsiteX5" fmla="*/ 155448 w 155447"/>
                      <a:gd name="connsiteY5" fmla="*/ 22479 h 69723"/>
                      <a:gd name="connsiteX6" fmla="*/ 155448 w 155447"/>
                      <a:gd name="connsiteY6" fmla="*/ 69723 h 69723"/>
                      <a:gd name="connsiteX7" fmla="*/ 155448 w 155447"/>
                      <a:gd name="connsiteY7" fmla="*/ 69723 h 69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5447" h="69723">
                        <a:moveTo>
                          <a:pt x="155448" y="69723"/>
                        </a:moveTo>
                        <a:lnTo>
                          <a:pt x="0" y="69723"/>
                        </a:lnTo>
                        <a:lnTo>
                          <a:pt x="0" y="22479"/>
                        </a:lnTo>
                        <a:cubicBezTo>
                          <a:pt x="0" y="9716"/>
                          <a:pt x="9620" y="0"/>
                          <a:pt x="22098" y="0"/>
                        </a:cubicBezTo>
                        <a:lnTo>
                          <a:pt x="133350" y="0"/>
                        </a:lnTo>
                        <a:cubicBezTo>
                          <a:pt x="145828" y="0"/>
                          <a:pt x="155448" y="9716"/>
                          <a:pt x="155448" y="22479"/>
                        </a:cubicBezTo>
                        <a:lnTo>
                          <a:pt x="155448" y="69723"/>
                        </a:lnTo>
                        <a:lnTo>
                          <a:pt x="155448" y="6972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06" name="Graphic 71">
                    <a:extLst>
                      <a:ext uri="{FF2B5EF4-FFF2-40B4-BE49-F238E27FC236}">
                        <a16:creationId xmlns:a16="http://schemas.microsoft.com/office/drawing/2014/main" id="{76852AE6-0052-1307-6744-7ACAE9610D00}"/>
                      </a:ext>
                    </a:extLst>
                  </p:cNvPr>
                  <p:cNvGrpSpPr/>
                  <p:nvPr/>
                </p:nvGrpSpPr>
                <p:grpSpPr>
                  <a:xfrm>
                    <a:off x="4082923" y="2485057"/>
                    <a:ext cx="958977" cy="125730"/>
                    <a:chOff x="4082923" y="2485057"/>
                    <a:chExt cx="958977" cy="125730"/>
                  </a:xfrm>
                  <a:solidFill>
                    <a:srgbClr val="BFBFBF"/>
                  </a:solidFill>
                </p:grpSpPr>
                <p:sp>
                  <p:nvSpPr>
                    <p:cNvPr id="119" name="Freeform: Shape 118">
                      <a:extLst>
                        <a:ext uri="{FF2B5EF4-FFF2-40B4-BE49-F238E27FC236}">
                          <a16:creationId xmlns:a16="http://schemas.microsoft.com/office/drawing/2014/main" id="{471F7229-E1D8-419E-E533-4FB054CBAC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82923" y="2485057"/>
                      <a:ext cx="174878" cy="125730"/>
                    </a:xfrm>
                    <a:custGeom>
                      <a:avLst/>
                      <a:gdLst>
                        <a:gd name="connsiteX0" fmla="*/ 0 w 174878"/>
                        <a:gd name="connsiteY0" fmla="*/ 0 h 125730"/>
                        <a:gd name="connsiteX1" fmla="*/ 174879 w 174878"/>
                        <a:gd name="connsiteY1" fmla="*/ 0 h 125730"/>
                        <a:gd name="connsiteX2" fmla="*/ 174879 w 174878"/>
                        <a:gd name="connsiteY2" fmla="*/ 125730 h 125730"/>
                        <a:gd name="connsiteX3" fmla="*/ 0 w 174878"/>
                        <a:gd name="connsiteY3" fmla="*/ 125730 h 125730"/>
                        <a:gd name="connsiteX4" fmla="*/ 0 w 174878"/>
                        <a:gd name="connsiteY4" fmla="*/ 0 h 125730"/>
                        <a:gd name="connsiteX5" fmla="*/ 0 w 174878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8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" name="Freeform: Shape 119">
                      <a:extLst>
                        <a:ext uri="{FF2B5EF4-FFF2-40B4-BE49-F238E27FC236}">
                          <a16:creationId xmlns:a16="http://schemas.microsoft.com/office/drawing/2014/main" id="{800E22CB-5947-B2CC-AB6E-B2BE02048F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93234" y="2485057"/>
                      <a:ext cx="174879" cy="125730"/>
                    </a:xfrm>
                    <a:custGeom>
                      <a:avLst/>
                      <a:gdLst>
                        <a:gd name="connsiteX0" fmla="*/ 0 w 174879"/>
                        <a:gd name="connsiteY0" fmla="*/ 0 h 125730"/>
                        <a:gd name="connsiteX1" fmla="*/ 174879 w 174879"/>
                        <a:gd name="connsiteY1" fmla="*/ 0 h 125730"/>
                        <a:gd name="connsiteX2" fmla="*/ 174879 w 174879"/>
                        <a:gd name="connsiteY2" fmla="*/ 125730 h 125730"/>
                        <a:gd name="connsiteX3" fmla="*/ 0 w 174879"/>
                        <a:gd name="connsiteY3" fmla="*/ 125730 h 125730"/>
                        <a:gd name="connsiteX4" fmla="*/ 0 w 174879"/>
                        <a:gd name="connsiteY4" fmla="*/ 0 h 125730"/>
                        <a:gd name="connsiteX5" fmla="*/ 0 w 174879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9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5" name="Freeform: Shape 124">
                      <a:extLst>
                        <a:ext uri="{FF2B5EF4-FFF2-40B4-BE49-F238E27FC236}">
                          <a16:creationId xmlns:a16="http://schemas.microsoft.com/office/drawing/2014/main" id="{F4F570B7-CC66-F32F-D3F7-17DB52A035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566" y="2485057"/>
                      <a:ext cx="176021" cy="125730"/>
                    </a:xfrm>
                    <a:custGeom>
                      <a:avLst/>
                      <a:gdLst>
                        <a:gd name="connsiteX0" fmla="*/ 0 w 176021"/>
                        <a:gd name="connsiteY0" fmla="*/ 0 h 125730"/>
                        <a:gd name="connsiteX1" fmla="*/ 176022 w 176021"/>
                        <a:gd name="connsiteY1" fmla="*/ 0 h 125730"/>
                        <a:gd name="connsiteX2" fmla="*/ 176022 w 176021"/>
                        <a:gd name="connsiteY2" fmla="*/ 125730 h 125730"/>
                        <a:gd name="connsiteX3" fmla="*/ 0 w 176021"/>
                        <a:gd name="connsiteY3" fmla="*/ 125730 h 125730"/>
                        <a:gd name="connsiteX4" fmla="*/ 0 w 176021"/>
                        <a:gd name="connsiteY4" fmla="*/ 0 h 125730"/>
                        <a:gd name="connsiteX5" fmla="*/ 0 w 176021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1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" name="Freeform: Shape 125">
                      <a:extLst>
                        <a:ext uri="{FF2B5EF4-FFF2-40B4-BE49-F238E27FC236}">
                          <a16:creationId xmlns:a16="http://schemas.microsoft.com/office/drawing/2014/main" id="{98A5FFB3-0269-B0C5-B0F2-5F9619B80E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65877" y="2485057"/>
                      <a:ext cx="176022" cy="125730"/>
                    </a:xfrm>
                    <a:custGeom>
                      <a:avLst/>
                      <a:gdLst>
                        <a:gd name="connsiteX0" fmla="*/ 0 w 176022"/>
                        <a:gd name="connsiteY0" fmla="*/ 0 h 125730"/>
                        <a:gd name="connsiteX1" fmla="*/ 176022 w 176022"/>
                        <a:gd name="connsiteY1" fmla="*/ 0 h 125730"/>
                        <a:gd name="connsiteX2" fmla="*/ 176022 w 176022"/>
                        <a:gd name="connsiteY2" fmla="*/ 125730 h 125730"/>
                        <a:gd name="connsiteX3" fmla="*/ 0 w 176022"/>
                        <a:gd name="connsiteY3" fmla="*/ 125730 h 125730"/>
                        <a:gd name="connsiteX4" fmla="*/ 0 w 176022"/>
                        <a:gd name="connsiteY4" fmla="*/ 0 h 125730"/>
                        <a:gd name="connsiteX5" fmla="*/ 0 w 176022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2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7" name="Graphic 71">
                    <a:extLst>
                      <a:ext uri="{FF2B5EF4-FFF2-40B4-BE49-F238E27FC236}">
                        <a16:creationId xmlns:a16="http://schemas.microsoft.com/office/drawing/2014/main" id="{DA3CE38B-91D1-1325-0845-15B1B87722E3}"/>
                      </a:ext>
                    </a:extLst>
                  </p:cNvPr>
                  <p:cNvGrpSpPr/>
                  <p:nvPr/>
                </p:nvGrpSpPr>
                <p:grpSpPr>
                  <a:xfrm>
                    <a:off x="4324096" y="2559352"/>
                    <a:ext cx="485775" cy="402335"/>
                    <a:chOff x="4324096" y="2559352"/>
                    <a:chExt cx="485775" cy="402335"/>
                  </a:xfrm>
                </p:grpSpPr>
                <p:sp>
                  <p:nvSpPr>
                    <p:cNvPr id="108" name="Freeform: Shape 107">
                      <a:extLst>
                        <a:ext uri="{FF2B5EF4-FFF2-40B4-BE49-F238E27FC236}">
                          <a16:creationId xmlns:a16="http://schemas.microsoft.com/office/drawing/2014/main" id="{5FAB168A-F77A-EFB3-B518-A606DB89F5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61815" y="2559352"/>
                      <a:ext cx="409193" cy="286893"/>
                    </a:xfrm>
                    <a:custGeom>
                      <a:avLst/>
                      <a:gdLst>
                        <a:gd name="connsiteX0" fmla="*/ 409194 w 409193"/>
                        <a:gd name="connsiteY0" fmla="*/ 24765 h 286893"/>
                        <a:gd name="connsiteX1" fmla="*/ 384619 w 409193"/>
                        <a:gd name="connsiteY1" fmla="*/ 0 h 286893"/>
                        <a:gd name="connsiteX2" fmla="*/ 24575 w 409193"/>
                        <a:gd name="connsiteY2" fmla="*/ 0 h 286893"/>
                        <a:gd name="connsiteX3" fmla="*/ 0 w 409193"/>
                        <a:gd name="connsiteY3" fmla="*/ 24765 h 286893"/>
                        <a:gd name="connsiteX4" fmla="*/ 0 w 409193"/>
                        <a:gd name="connsiteY4" fmla="*/ 286893 h 286893"/>
                        <a:gd name="connsiteX5" fmla="*/ 409194 w 409193"/>
                        <a:gd name="connsiteY5" fmla="*/ 286893 h 286893"/>
                        <a:gd name="connsiteX6" fmla="*/ 409194 w 409193"/>
                        <a:gd name="connsiteY6" fmla="*/ 24765 h 286893"/>
                        <a:gd name="connsiteX7" fmla="*/ 409194 w 409193"/>
                        <a:gd name="connsiteY7" fmla="*/ 24765 h 2868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09193" h="286893">
                          <a:moveTo>
                            <a:pt x="409194" y="24765"/>
                          </a:moveTo>
                          <a:cubicBezTo>
                            <a:pt x="409194" y="11144"/>
                            <a:pt x="398145" y="0"/>
                            <a:pt x="384619" y="0"/>
                          </a:cubicBezTo>
                          <a:lnTo>
                            <a:pt x="24575" y="0"/>
                          </a:lnTo>
                          <a:cubicBezTo>
                            <a:pt x="10954" y="0"/>
                            <a:pt x="0" y="11049"/>
                            <a:pt x="0" y="24765"/>
                          </a:cubicBezTo>
                          <a:lnTo>
                            <a:pt x="0" y="286893"/>
                          </a:lnTo>
                          <a:lnTo>
                            <a:pt x="409194" y="286893"/>
                          </a:lnTo>
                          <a:lnTo>
                            <a:pt x="409194" y="24765"/>
                          </a:lnTo>
                          <a:lnTo>
                            <a:pt x="409194" y="24765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9" name="Freeform: Shape 108">
                      <a:extLst>
                        <a:ext uri="{FF2B5EF4-FFF2-40B4-BE49-F238E27FC236}">
                          <a16:creationId xmlns:a16="http://schemas.microsoft.com/office/drawing/2014/main" id="{F688AF45-F9EA-775E-7D09-50702736D9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4096" y="2915969"/>
                      <a:ext cx="485775" cy="45719"/>
                    </a:xfrm>
                    <a:custGeom>
                      <a:avLst/>
                      <a:gdLst>
                        <a:gd name="connsiteX0" fmla="*/ 0 w 485775"/>
                        <a:gd name="connsiteY0" fmla="*/ 0 h 45719"/>
                        <a:gd name="connsiteX1" fmla="*/ 0 w 485775"/>
                        <a:gd name="connsiteY1" fmla="*/ 22860 h 45719"/>
                        <a:gd name="connsiteX2" fmla="*/ 22765 w 485775"/>
                        <a:gd name="connsiteY2" fmla="*/ 45720 h 45719"/>
                        <a:gd name="connsiteX3" fmla="*/ 463010 w 485775"/>
                        <a:gd name="connsiteY3" fmla="*/ 45720 h 45719"/>
                        <a:gd name="connsiteX4" fmla="*/ 485775 w 485775"/>
                        <a:gd name="connsiteY4" fmla="*/ 22860 h 45719"/>
                        <a:gd name="connsiteX5" fmla="*/ 485775 w 485775"/>
                        <a:gd name="connsiteY5" fmla="*/ 0 h 45719"/>
                        <a:gd name="connsiteX6" fmla="*/ 0 w 485775"/>
                        <a:gd name="connsiteY6" fmla="*/ 0 h 457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485775" h="45719">
                          <a:moveTo>
                            <a:pt x="0" y="0"/>
                          </a:moveTo>
                          <a:lnTo>
                            <a:pt x="0" y="22860"/>
                          </a:lnTo>
                          <a:cubicBezTo>
                            <a:pt x="0" y="35528"/>
                            <a:pt x="10192" y="45720"/>
                            <a:pt x="22765" y="45720"/>
                          </a:cubicBezTo>
                          <a:lnTo>
                            <a:pt x="463010" y="45720"/>
                          </a:lnTo>
                          <a:cubicBezTo>
                            <a:pt x="475583" y="45720"/>
                            <a:pt x="485775" y="35528"/>
                            <a:pt x="485775" y="22860"/>
                          </a:cubicBezTo>
                          <a:lnTo>
                            <a:pt x="48577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0" name="Freeform: Shape 109">
                      <a:extLst>
                        <a:ext uri="{FF2B5EF4-FFF2-40B4-BE49-F238E27FC236}">
                          <a16:creationId xmlns:a16="http://schemas.microsoft.com/office/drawing/2014/main" id="{D25A060A-E74F-B271-F420-341C8F8E71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4096" y="2846246"/>
                      <a:ext cx="485775" cy="69722"/>
                    </a:xfrm>
                    <a:custGeom>
                      <a:avLst/>
                      <a:gdLst>
                        <a:gd name="connsiteX0" fmla="*/ 0 w 485775"/>
                        <a:gd name="connsiteY0" fmla="*/ 69723 h 69722"/>
                        <a:gd name="connsiteX1" fmla="*/ 485775 w 485775"/>
                        <a:gd name="connsiteY1" fmla="*/ 69723 h 69722"/>
                        <a:gd name="connsiteX2" fmla="*/ 447199 w 485775"/>
                        <a:gd name="connsiteY2" fmla="*/ 0 h 69722"/>
                        <a:gd name="connsiteX3" fmla="*/ 38576 w 485775"/>
                        <a:gd name="connsiteY3" fmla="*/ 0 h 69722"/>
                        <a:gd name="connsiteX4" fmla="*/ 0 w 485775"/>
                        <a:gd name="connsiteY4" fmla="*/ 69723 h 69722"/>
                        <a:gd name="connsiteX5" fmla="*/ 0 w 485775"/>
                        <a:gd name="connsiteY5" fmla="*/ 69723 h 69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85775" h="69722">
                          <a:moveTo>
                            <a:pt x="0" y="69723"/>
                          </a:moveTo>
                          <a:lnTo>
                            <a:pt x="485775" y="69723"/>
                          </a:lnTo>
                          <a:lnTo>
                            <a:pt x="447199" y="0"/>
                          </a:lnTo>
                          <a:lnTo>
                            <a:pt x="38576" y="0"/>
                          </a:lnTo>
                          <a:lnTo>
                            <a:pt x="0" y="69723"/>
                          </a:lnTo>
                          <a:lnTo>
                            <a:pt x="0" y="69723"/>
                          </a:lnTo>
                          <a:close/>
                        </a:path>
                      </a:pathLst>
                    </a:custGeom>
                    <a:solidFill>
                      <a:srgbClr val="D6D6D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1" name="Freeform: Shape 110">
                      <a:extLst>
                        <a:ext uri="{FF2B5EF4-FFF2-40B4-BE49-F238E27FC236}">
                          <a16:creationId xmlns:a16="http://schemas.microsoft.com/office/drawing/2014/main" id="{DFF51C68-7E69-83EA-A49A-C0CA555517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05249" y="2602786"/>
                      <a:ext cx="322326" cy="198882"/>
                    </a:xfrm>
                    <a:custGeom>
                      <a:avLst/>
                      <a:gdLst>
                        <a:gd name="connsiteX0" fmla="*/ 0 w 322326"/>
                        <a:gd name="connsiteY0" fmla="*/ 0 h 198882"/>
                        <a:gd name="connsiteX1" fmla="*/ 322326 w 322326"/>
                        <a:gd name="connsiteY1" fmla="*/ 0 h 198882"/>
                        <a:gd name="connsiteX2" fmla="*/ 322326 w 322326"/>
                        <a:gd name="connsiteY2" fmla="*/ 198882 h 198882"/>
                        <a:gd name="connsiteX3" fmla="*/ 0 w 322326"/>
                        <a:gd name="connsiteY3" fmla="*/ 198882 h 198882"/>
                        <a:gd name="connsiteX4" fmla="*/ 0 w 322326"/>
                        <a:gd name="connsiteY4" fmla="*/ 0 h 198882"/>
                        <a:gd name="connsiteX5" fmla="*/ 0 w 322326"/>
                        <a:gd name="connsiteY5" fmla="*/ 0 h 198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2326" h="198882">
                          <a:moveTo>
                            <a:pt x="0" y="0"/>
                          </a:moveTo>
                          <a:lnTo>
                            <a:pt x="322326" y="0"/>
                          </a:lnTo>
                          <a:lnTo>
                            <a:pt x="322326" y="198882"/>
                          </a:lnTo>
                          <a:lnTo>
                            <a:pt x="0" y="198882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2" name="Freeform: Shape 111">
                      <a:extLst>
                        <a:ext uri="{FF2B5EF4-FFF2-40B4-BE49-F238E27FC236}">
                          <a16:creationId xmlns:a16="http://schemas.microsoft.com/office/drawing/2014/main" id="{61192173-2057-B5F3-A33B-77E450D80A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34967" y="2650792"/>
                      <a:ext cx="267462" cy="126872"/>
                    </a:xfrm>
                    <a:custGeom>
                      <a:avLst/>
                      <a:gdLst>
                        <a:gd name="connsiteX0" fmla="*/ 0 w 267462"/>
                        <a:gd name="connsiteY0" fmla="*/ 0 h 126872"/>
                        <a:gd name="connsiteX1" fmla="*/ 267462 w 267462"/>
                        <a:gd name="connsiteY1" fmla="*/ 0 h 126872"/>
                        <a:gd name="connsiteX2" fmla="*/ 267462 w 267462"/>
                        <a:gd name="connsiteY2" fmla="*/ 126873 h 126872"/>
                        <a:gd name="connsiteX3" fmla="*/ 0 w 267462"/>
                        <a:gd name="connsiteY3" fmla="*/ 126873 h 126872"/>
                        <a:gd name="connsiteX4" fmla="*/ 0 w 267462"/>
                        <a:gd name="connsiteY4" fmla="*/ 0 h 126872"/>
                        <a:gd name="connsiteX5" fmla="*/ 0 w 267462"/>
                        <a:gd name="connsiteY5" fmla="*/ 0 h 1268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126872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126873"/>
                          </a:lnTo>
                          <a:lnTo>
                            <a:pt x="0" y="126873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E2E2E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3" name="Freeform: Shape 112">
                      <a:extLst>
                        <a:ext uri="{FF2B5EF4-FFF2-40B4-BE49-F238E27FC236}">
                          <a16:creationId xmlns:a16="http://schemas.microsoft.com/office/drawing/2014/main" id="{D462B100-2B53-7FE3-98DC-D079E20150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34967" y="2613073"/>
                      <a:ext cx="267462" cy="37718"/>
                    </a:xfrm>
                    <a:custGeom>
                      <a:avLst/>
                      <a:gdLst>
                        <a:gd name="connsiteX0" fmla="*/ 0 w 267462"/>
                        <a:gd name="connsiteY0" fmla="*/ 0 h 37718"/>
                        <a:gd name="connsiteX1" fmla="*/ 267462 w 267462"/>
                        <a:gd name="connsiteY1" fmla="*/ 0 h 37718"/>
                        <a:gd name="connsiteX2" fmla="*/ 267462 w 267462"/>
                        <a:gd name="connsiteY2" fmla="*/ 37719 h 37718"/>
                        <a:gd name="connsiteX3" fmla="*/ 0 w 267462"/>
                        <a:gd name="connsiteY3" fmla="*/ 37719 h 37718"/>
                        <a:gd name="connsiteX4" fmla="*/ 0 w 267462"/>
                        <a:gd name="connsiteY4" fmla="*/ 0 h 37718"/>
                        <a:gd name="connsiteX5" fmla="*/ 0 w 267462"/>
                        <a:gd name="connsiteY5" fmla="*/ 0 h 377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37718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37719"/>
                          </a:lnTo>
                          <a:lnTo>
                            <a:pt x="0" y="37719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4" name="Freeform: Shape 113">
                      <a:extLst>
                        <a:ext uri="{FF2B5EF4-FFF2-40B4-BE49-F238E27FC236}">
                          <a16:creationId xmlns:a16="http://schemas.microsoft.com/office/drawing/2014/main" id="{3B789505-B409-9C3C-8773-3AE0378552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74901" y="2626789"/>
                      <a:ext cx="10286" cy="10191"/>
                    </a:xfrm>
                    <a:custGeom>
                      <a:avLst/>
                      <a:gdLst>
                        <a:gd name="connsiteX0" fmla="*/ 8858 w 10286"/>
                        <a:gd name="connsiteY0" fmla="*/ 1429 h 10191"/>
                        <a:gd name="connsiteX1" fmla="*/ 1524 w 10286"/>
                        <a:gd name="connsiteY1" fmla="*/ 1429 h 10191"/>
                        <a:gd name="connsiteX2" fmla="*/ 0 w 10286"/>
                        <a:gd name="connsiteY2" fmla="*/ 5048 h 10191"/>
                        <a:gd name="connsiteX3" fmla="*/ 1524 w 10286"/>
                        <a:gd name="connsiteY3" fmla="*/ 8668 h 10191"/>
                        <a:gd name="connsiteX4" fmla="*/ 5144 w 10286"/>
                        <a:gd name="connsiteY4" fmla="*/ 10192 h 10191"/>
                        <a:gd name="connsiteX5" fmla="*/ 8763 w 10286"/>
                        <a:gd name="connsiteY5" fmla="*/ 8668 h 10191"/>
                        <a:gd name="connsiteX6" fmla="*/ 10287 w 10286"/>
                        <a:gd name="connsiteY6" fmla="*/ 5048 h 10191"/>
                        <a:gd name="connsiteX7" fmla="*/ 8763 w 10286"/>
                        <a:gd name="connsiteY7" fmla="*/ 1334 h 10191"/>
                        <a:gd name="connsiteX8" fmla="*/ 8763 w 10286"/>
                        <a:gd name="connsiteY8" fmla="*/ 1334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8858" y="1429"/>
                          </a:moveTo>
                          <a:cubicBezTo>
                            <a:pt x="6953" y="-476"/>
                            <a:pt x="3524" y="-476"/>
                            <a:pt x="1524" y="1429"/>
                          </a:cubicBez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5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5" y="2381"/>
                            <a:pt x="8763" y="1334"/>
                          </a:cubicBezTo>
                          <a:lnTo>
                            <a:pt x="8763" y="133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5" name="Freeform: Shape 114">
                      <a:extLst>
                        <a:ext uri="{FF2B5EF4-FFF2-40B4-BE49-F238E27FC236}">
                          <a16:creationId xmlns:a16="http://schemas.microsoft.com/office/drawing/2014/main" id="{FFC0157F-3646-5D8B-6F03-346B0914FC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48707" y="2626790"/>
                      <a:ext cx="10286" cy="10287"/>
                    </a:xfrm>
                    <a:custGeom>
                      <a:avLst/>
                      <a:gdLst>
                        <a:gd name="connsiteX0" fmla="*/ 10287 w 10286"/>
                        <a:gd name="connsiteY0" fmla="*/ 5144 h 10287"/>
                        <a:gd name="connsiteX1" fmla="*/ 5144 w 10286"/>
                        <a:gd name="connsiteY1" fmla="*/ 10287 h 10287"/>
                        <a:gd name="connsiteX2" fmla="*/ 0 w 10286"/>
                        <a:gd name="connsiteY2" fmla="*/ 5144 h 10287"/>
                        <a:gd name="connsiteX3" fmla="*/ 5144 w 10286"/>
                        <a:gd name="connsiteY3" fmla="*/ 0 h 10287"/>
                        <a:gd name="connsiteX4" fmla="*/ 10287 w 10286"/>
                        <a:gd name="connsiteY4" fmla="*/ 5144 h 10287"/>
                        <a:gd name="connsiteX5" fmla="*/ 10287 w 10286"/>
                        <a:gd name="connsiteY5" fmla="*/ 5144 h 10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286" h="10287">
                          <a:moveTo>
                            <a:pt x="10287" y="5144"/>
                          </a:moveTo>
                          <a:cubicBezTo>
                            <a:pt x="10287" y="8001"/>
                            <a:pt x="8001" y="10287"/>
                            <a:pt x="5144" y="10287"/>
                          </a:cubicBezTo>
                          <a:cubicBezTo>
                            <a:pt x="2286" y="10287"/>
                            <a:pt x="0" y="8001"/>
                            <a:pt x="0" y="5144"/>
                          </a:cubicBezTo>
                          <a:cubicBezTo>
                            <a:pt x="0" y="2286"/>
                            <a:pt x="2286" y="0"/>
                            <a:pt x="5144" y="0"/>
                          </a:cubicBezTo>
                          <a:cubicBezTo>
                            <a:pt x="8001" y="0"/>
                            <a:pt x="10287" y="2286"/>
                            <a:pt x="10287" y="5144"/>
                          </a:cubicBezTo>
                          <a:lnTo>
                            <a:pt x="10287" y="514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6" name="Freeform: Shape 115">
                      <a:extLst>
                        <a:ext uri="{FF2B5EF4-FFF2-40B4-BE49-F238E27FC236}">
                          <a16:creationId xmlns:a16="http://schemas.microsoft.com/office/drawing/2014/main" id="{3079707B-AA33-A1E6-59C1-2CA327E36C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22419" y="2626789"/>
                      <a:ext cx="10286" cy="10191"/>
                    </a:xfrm>
                    <a:custGeom>
                      <a:avLst/>
                      <a:gdLst>
                        <a:gd name="connsiteX0" fmla="*/ 1524 w 10286"/>
                        <a:gd name="connsiteY0" fmla="*/ 1429 h 10191"/>
                        <a:gd name="connsiteX1" fmla="*/ 0 w 10286"/>
                        <a:gd name="connsiteY1" fmla="*/ 5048 h 10191"/>
                        <a:gd name="connsiteX2" fmla="*/ 1524 w 10286"/>
                        <a:gd name="connsiteY2" fmla="*/ 8668 h 10191"/>
                        <a:gd name="connsiteX3" fmla="*/ 5144 w 10286"/>
                        <a:gd name="connsiteY3" fmla="*/ 10192 h 10191"/>
                        <a:gd name="connsiteX4" fmla="*/ 8763 w 10286"/>
                        <a:gd name="connsiteY4" fmla="*/ 8668 h 10191"/>
                        <a:gd name="connsiteX5" fmla="*/ 10287 w 10286"/>
                        <a:gd name="connsiteY5" fmla="*/ 5048 h 10191"/>
                        <a:gd name="connsiteX6" fmla="*/ 8763 w 10286"/>
                        <a:gd name="connsiteY6" fmla="*/ 1429 h 10191"/>
                        <a:gd name="connsiteX7" fmla="*/ 1429 w 10286"/>
                        <a:gd name="connsiteY7" fmla="*/ 1429 h 10191"/>
                        <a:gd name="connsiteX8" fmla="*/ 1429 w 10286"/>
                        <a:gd name="connsiteY8" fmla="*/ 1429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1524" y="1429"/>
                          </a:move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6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6" y="2381"/>
                            <a:pt x="8763" y="1429"/>
                          </a:cubicBezTo>
                          <a:cubicBezTo>
                            <a:pt x="6858" y="-476"/>
                            <a:pt x="3429" y="-476"/>
                            <a:pt x="1429" y="1429"/>
                          </a:cubicBezTo>
                          <a:lnTo>
                            <a:pt x="1429" y="1429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7" name="Freeform: Shape 116">
                      <a:extLst>
                        <a:ext uri="{FF2B5EF4-FFF2-40B4-BE49-F238E27FC236}">
                          <a16:creationId xmlns:a16="http://schemas.microsoft.com/office/drawing/2014/main" id="{1A6093A9-05B6-4C06-9083-5C83863C86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17262" y="2661079"/>
                      <a:ext cx="102869" cy="102870"/>
                    </a:xfrm>
                    <a:custGeom>
                      <a:avLst/>
                      <a:gdLst>
                        <a:gd name="connsiteX0" fmla="*/ 51626 w 102869"/>
                        <a:gd name="connsiteY0" fmla="*/ 0 h 102870"/>
                        <a:gd name="connsiteX1" fmla="*/ 51626 w 102869"/>
                        <a:gd name="connsiteY1" fmla="*/ 0 h 102870"/>
                        <a:gd name="connsiteX2" fmla="*/ 46196 w 102869"/>
                        <a:gd name="connsiteY2" fmla="*/ 286 h 102870"/>
                        <a:gd name="connsiteX3" fmla="*/ 41053 w 102869"/>
                        <a:gd name="connsiteY3" fmla="*/ 1238 h 102870"/>
                        <a:gd name="connsiteX4" fmla="*/ 36195 w 102869"/>
                        <a:gd name="connsiteY4" fmla="*/ 2381 h 102870"/>
                        <a:gd name="connsiteX5" fmla="*/ 31337 w 102869"/>
                        <a:gd name="connsiteY5" fmla="*/ 3905 h 102870"/>
                        <a:gd name="connsiteX6" fmla="*/ 26860 w 102869"/>
                        <a:gd name="connsiteY6" fmla="*/ 6287 h 102870"/>
                        <a:gd name="connsiteX7" fmla="*/ 22670 w 102869"/>
                        <a:gd name="connsiteY7" fmla="*/ 8763 h 102870"/>
                        <a:gd name="connsiteX8" fmla="*/ 18669 w 102869"/>
                        <a:gd name="connsiteY8" fmla="*/ 11716 h 102870"/>
                        <a:gd name="connsiteX9" fmla="*/ 15050 w 102869"/>
                        <a:gd name="connsiteY9" fmla="*/ 15050 h 102870"/>
                        <a:gd name="connsiteX10" fmla="*/ 11811 w 102869"/>
                        <a:gd name="connsiteY10" fmla="*/ 18669 h 102870"/>
                        <a:gd name="connsiteX11" fmla="*/ 8763 w 102869"/>
                        <a:gd name="connsiteY11" fmla="*/ 22574 h 102870"/>
                        <a:gd name="connsiteX12" fmla="*/ 6001 w 102869"/>
                        <a:gd name="connsiteY12" fmla="*/ 26765 h 102870"/>
                        <a:gd name="connsiteX13" fmla="*/ 3905 w 102869"/>
                        <a:gd name="connsiteY13" fmla="*/ 31242 h 102870"/>
                        <a:gd name="connsiteX14" fmla="*/ 2096 w 102869"/>
                        <a:gd name="connsiteY14" fmla="*/ 36100 h 102870"/>
                        <a:gd name="connsiteX15" fmla="*/ 952 w 102869"/>
                        <a:gd name="connsiteY15" fmla="*/ 40862 h 102870"/>
                        <a:gd name="connsiteX16" fmla="*/ 286 w 102869"/>
                        <a:gd name="connsiteY16" fmla="*/ 46006 h 102870"/>
                        <a:gd name="connsiteX17" fmla="*/ 0 w 102869"/>
                        <a:gd name="connsiteY17" fmla="*/ 51435 h 102870"/>
                        <a:gd name="connsiteX18" fmla="*/ 0 w 102869"/>
                        <a:gd name="connsiteY18" fmla="*/ 51435 h 102870"/>
                        <a:gd name="connsiteX19" fmla="*/ 286 w 102869"/>
                        <a:gd name="connsiteY19" fmla="*/ 56579 h 102870"/>
                        <a:gd name="connsiteX20" fmla="*/ 952 w 102869"/>
                        <a:gd name="connsiteY20" fmla="*/ 61627 h 102870"/>
                        <a:gd name="connsiteX21" fmla="*/ 2096 w 102869"/>
                        <a:gd name="connsiteY21" fmla="*/ 66770 h 102870"/>
                        <a:gd name="connsiteX22" fmla="*/ 3905 w 102869"/>
                        <a:gd name="connsiteY22" fmla="*/ 71247 h 102870"/>
                        <a:gd name="connsiteX23" fmla="*/ 6001 w 102869"/>
                        <a:gd name="connsiteY23" fmla="*/ 75819 h 102870"/>
                        <a:gd name="connsiteX24" fmla="*/ 8763 w 102869"/>
                        <a:gd name="connsiteY24" fmla="*/ 80010 h 102870"/>
                        <a:gd name="connsiteX25" fmla="*/ 11811 w 102869"/>
                        <a:gd name="connsiteY25" fmla="*/ 83915 h 102870"/>
                        <a:gd name="connsiteX26" fmla="*/ 15050 w 102869"/>
                        <a:gd name="connsiteY26" fmla="*/ 87821 h 102870"/>
                        <a:gd name="connsiteX27" fmla="*/ 18669 w 102869"/>
                        <a:gd name="connsiteY27" fmla="*/ 91154 h 102870"/>
                        <a:gd name="connsiteX28" fmla="*/ 22670 w 102869"/>
                        <a:gd name="connsiteY28" fmla="*/ 93821 h 102870"/>
                        <a:gd name="connsiteX29" fmla="*/ 26860 w 102869"/>
                        <a:gd name="connsiteY29" fmla="*/ 96583 h 102870"/>
                        <a:gd name="connsiteX30" fmla="*/ 31337 w 102869"/>
                        <a:gd name="connsiteY30" fmla="*/ 98679 h 102870"/>
                        <a:gd name="connsiteX31" fmla="*/ 36195 w 102869"/>
                        <a:gd name="connsiteY31" fmla="*/ 100489 h 102870"/>
                        <a:gd name="connsiteX32" fmla="*/ 41053 w 102869"/>
                        <a:gd name="connsiteY32" fmla="*/ 101632 h 102870"/>
                        <a:gd name="connsiteX33" fmla="*/ 46196 w 102869"/>
                        <a:gd name="connsiteY33" fmla="*/ 102584 h 102870"/>
                        <a:gd name="connsiteX34" fmla="*/ 51626 w 102869"/>
                        <a:gd name="connsiteY34" fmla="*/ 102870 h 102870"/>
                        <a:gd name="connsiteX35" fmla="*/ 51626 w 102869"/>
                        <a:gd name="connsiteY35" fmla="*/ 102870 h 102870"/>
                        <a:gd name="connsiteX36" fmla="*/ 56674 w 102869"/>
                        <a:gd name="connsiteY36" fmla="*/ 102584 h 102870"/>
                        <a:gd name="connsiteX37" fmla="*/ 61817 w 102869"/>
                        <a:gd name="connsiteY37" fmla="*/ 101632 h 102870"/>
                        <a:gd name="connsiteX38" fmla="*/ 66675 w 102869"/>
                        <a:gd name="connsiteY38" fmla="*/ 100489 h 102870"/>
                        <a:gd name="connsiteX39" fmla="*/ 71533 w 102869"/>
                        <a:gd name="connsiteY39" fmla="*/ 98679 h 102870"/>
                        <a:gd name="connsiteX40" fmla="*/ 76009 w 102869"/>
                        <a:gd name="connsiteY40" fmla="*/ 96583 h 102870"/>
                        <a:gd name="connsiteX41" fmla="*/ 80201 w 102869"/>
                        <a:gd name="connsiteY41" fmla="*/ 93821 h 102870"/>
                        <a:gd name="connsiteX42" fmla="*/ 84201 w 102869"/>
                        <a:gd name="connsiteY42" fmla="*/ 91154 h 102870"/>
                        <a:gd name="connsiteX43" fmla="*/ 87821 w 102869"/>
                        <a:gd name="connsiteY43" fmla="*/ 87821 h 102870"/>
                        <a:gd name="connsiteX44" fmla="*/ 91059 w 102869"/>
                        <a:gd name="connsiteY44" fmla="*/ 83915 h 102870"/>
                        <a:gd name="connsiteX45" fmla="*/ 94107 w 102869"/>
                        <a:gd name="connsiteY45" fmla="*/ 80010 h 102870"/>
                        <a:gd name="connsiteX46" fmla="*/ 96869 w 102869"/>
                        <a:gd name="connsiteY46" fmla="*/ 75819 h 102870"/>
                        <a:gd name="connsiteX47" fmla="*/ 98965 w 102869"/>
                        <a:gd name="connsiteY47" fmla="*/ 71247 h 102870"/>
                        <a:gd name="connsiteX48" fmla="*/ 100775 w 102869"/>
                        <a:gd name="connsiteY48" fmla="*/ 66770 h 102870"/>
                        <a:gd name="connsiteX49" fmla="*/ 101918 w 102869"/>
                        <a:gd name="connsiteY49" fmla="*/ 61627 h 102870"/>
                        <a:gd name="connsiteX50" fmla="*/ 102584 w 102869"/>
                        <a:gd name="connsiteY50" fmla="*/ 56579 h 102870"/>
                        <a:gd name="connsiteX51" fmla="*/ 102870 w 102869"/>
                        <a:gd name="connsiteY51" fmla="*/ 51435 h 102870"/>
                        <a:gd name="connsiteX52" fmla="*/ 102870 w 102869"/>
                        <a:gd name="connsiteY52" fmla="*/ 51435 h 102870"/>
                        <a:gd name="connsiteX53" fmla="*/ 102584 w 102869"/>
                        <a:gd name="connsiteY53" fmla="*/ 46006 h 102870"/>
                        <a:gd name="connsiteX54" fmla="*/ 101918 w 102869"/>
                        <a:gd name="connsiteY54" fmla="*/ 40862 h 102870"/>
                        <a:gd name="connsiteX55" fmla="*/ 100775 w 102869"/>
                        <a:gd name="connsiteY55" fmla="*/ 36100 h 102870"/>
                        <a:gd name="connsiteX56" fmla="*/ 98965 w 102869"/>
                        <a:gd name="connsiteY56" fmla="*/ 31242 h 102870"/>
                        <a:gd name="connsiteX57" fmla="*/ 96869 w 102869"/>
                        <a:gd name="connsiteY57" fmla="*/ 26765 h 102870"/>
                        <a:gd name="connsiteX58" fmla="*/ 94107 w 102869"/>
                        <a:gd name="connsiteY58" fmla="*/ 22574 h 102870"/>
                        <a:gd name="connsiteX59" fmla="*/ 91059 w 102869"/>
                        <a:gd name="connsiteY59" fmla="*/ 18669 h 102870"/>
                        <a:gd name="connsiteX60" fmla="*/ 87821 w 102869"/>
                        <a:gd name="connsiteY60" fmla="*/ 15050 h 102870"/>
                        <a:gd name="connsiteX61" fmla="*/ 84201 w 102869"/>
                        <a:gd name="connsiteY61" fmla="*/ 11716 h 102870"/>
                        <a:gd name="connsiteX62" fmla="*/ 80201 w 102869"/>
                        <a:gd name="connsiteY62" fmla="*/ 8763 h 102870"/>
                        <a:gd name="connsiteX63" fmla="*/ 76009 w 102869"/>
                        <a:gd name="connsiteY63" fmla="*/ 6287 h 102870"/>
                        <a:gd name="connsiteX64" fmla="*/ 71533 w 102869"/>
                        <a:gd name="connsiteY64" fmla="*/ 3905 h 102870"/>
                        <a:gd name="connsiteX65" fmla="*/ 66675 w 102869"/>
                        <a:gd name="connsiteY65" fmla="*/ 2381 h 102870"/>
                        <a:gd name="connsiteX66" fmla="*/ 61817 w 102869"/>
                        <a:gd name="connsiteY66" fmla="*/ 1238 h 102870"/>
                        <a:gd name="connsiteX67" fmla="*/ 56674 w 102869"/>
                        <a:gd name="connsiteY67" fmla="*/ 286 h 102870"/>
                        <a:gd name="connsiteX68" fmla="*/ 51626 w 102869"/>
                        <a:gd name="connsiteY68" fmla="*/ 0 h 102870"/>
                        <a:gd name="connsiteX69" fmla="*/ 51626 w 102869"/>
                        <a:gd name="connsiteY69" fmla="*/ 0 h 102870"/>
                        <a:gd name="connsiteX70" fmla="*/ 51626 w 102869"/>
                        <a:gd name="connsiteY70" fmla="*/ 0 h 102870"/>
                        <a:gd name="connsiteX71" fmla="*/ 51626 w 102869"/>
                        <a:gd name="connsiteY71" fmla="*/ 0 h 1028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</a:cxnLst>
                      <a:rect l="l" t="t" r="r" b="b"/>
                      <a:pathLst>
                        <a:path w="102869" h="102870">
                          <a:moveTo>
                            <a:pt x="51626" y="0"/>
                          </a:moveTo>
                          <a:lnTo>
                            <a:pt x="51626" y="0"/>
                          </a:lnTo>
                          <a:lnTo>
                            <a:pt x="46196" y="286"/>
                          </a:lnTo>
                          <a:lnTo>
                            <a:pt x="41053" y="1238"/>
                          </a:lnTo>
                          <a:lnTo>
                            <a:pt x="36195" y="2381"/>
                          </a:lnTo>
                          <a:lnTo>
                            <a:pt x="31337" y="3905"/>
                          </a:lnTo>
                          <a:lnTo>
                            <a:pt x="26860" y="6287"/>
                          </a:lnTo>
                          <a:lnTo>
                            <a:pt x="22670" y="8763"/>
                          </a:lnTo>
                          <a:lnTo>
                            <a:pt x="18669" y="11716"/>
                          </a:lnTo>
                          <a:lnTo>
                            <a:pt x="15050" y="15050"/>
                          </a:lnTo>
                          <a:lnTo>
                            <a:pt x="11811" y="18669"/>
                          </a:lnTo>
                          <a:lnTo>
                            <a:pt x="8763" y="22574"/>
                          </a:lnTo>
                          <a:lnTo>
                            <a:pt x="6001" y="26765"/>
                          </a:lnTo>
                          <a:lnTo>
                            <a:pt x="3905" y="31242"/>
                          </a:lnTo>
                          <a:lnTo>
                            <a:pt x="2096" y="36100"/>
                          </a:lnTo>
                          <a:lnTo>
                            <a:pt x="952" y="40862"/>
                          </a:lnTo>
                          <a:lnTo>
                            <a:pt x="286" y="46006"/>
                          </a:lnTo>
                          <a:lnTo>
                            <a:pt x="0" y="51435"/>
                          </a:lnTo>
                          <a:lnTo>
                            <a:pt x="0" y="51435"/>
                          </a:lnTo>
                          <a:lnTo>
                            <a:pt x="286" y="56579"/>
                          </a:lnTo>
                          <a:lnTo>
                            <a:pt x="952" y="61627"/>
                          </a:lnTo>
                          <a:lnTo>
                            <a:pt x="2096" y="66770"/>
                          </a:lnTo>
                          <a:lnTo>
                            <a:pt x="3905" y="71247"/>
                          </a:lnTo>
                          <a:lnTo>
                            <a:pt x="6001" y="75819"/>
                          </a:lnTo>
                          <a:lnTo>
                            <a:pt x="8763" y="80010"/>
                          </a:lnTo>
                          <a:lnTo>
                            <a:pt x="11811" y="83915"/>
                          </a:lnTo>
                          <a:lnTo>
                            <a:pt x="15050" y="87821"/>
                          </a:lnTo>
                          <a:lnTo>
                            <a:pt x="18669" y="91154"/>
                          </a:lnTo>
                          <a:lnTo>
                            <a:pt x="22670" y="93821"/>
                          </a:lnTo>
                          <a:lnTo>
                            <a:pt x="26860" y="96583"/>
                          </a:lnTo>
                          <a:lnTo>
                            <a:pt x="31337" y="98679"/>
                          </a:lnTo>
                          <a:lnTo>
                            <a:pt x="36195" y="100489"/>
                          </a:lnTo>
                          <a:lnTo>
                            <a:pt x="41053" y="101632"/>
                          </a:lnTo>
                          <a:lnTo>
                            <a:pt x="46196" y="102584"/>
                          </a:lnTo>
                          <a:lnTo>
                            <a:pt x="51626" y="102870"/>
                          </a:lnTo>
                          <a:lnTo>
                            <a:pt x="51626" y="102870"/>
                          </a:lnTo>
                          <a:lnTo>
                            <a:pt x="56674" y="102584"/>
                          </a:lnTo>
                          <a:lnTo>
                            <a:pt x="61817" y="101632"/>
                          </a:lnTo>
                          <a:lnTo>
                            <a:pt x="66675" y="100489"/>
                          </a:lnTo>
                          <a:lnTo>
                            <a:pt x="71533" y="98679"/>
                          </a:lnTo>
                          <a:lnTo>
                            <a:pt x="76009" y="96583"/>
                          </a:lnTo>
                          <a:lnTo>
                            <a:pt x="80201" y="93821"/>
                          </a:lnTo>
                          <a:lnTo>
                            <a:pt x="84201" y="91154"/>
                          </a:lnTo>
                          <a:lnTo>
                            <a:pt x="87821" y="87821"/>
                          </a:lnTo>
                          <a:lnTo>
                            <a:pt x="91059" y="83915"/>
                          </a:lnTo>
                          <a:lnTo>
                            <a:pt x="94107" y="80010"/>
                          </a:lnTo>
                          <a:lnTo>
                            <a:pt x="96869" y="75819"/>
                          </a:lnTo>
                          <a:lnTo>
                            <a:pt x="98965" y="71247"/>
                          </a:lnTo>
                          <a:lnTo>
                            <a:pt x="100775" y="66770"/>
                          </a:lnTo>
                          <a:lnTo>
                            <a:pt x="101918" y="61627"/>
                          </a:lnTo>
                          <a:lnTo>
                            <a:pt x="102584" y="56579"/>
                          </a:lnTo>
                          <a:lnTo>
                            <a:pt x="102870" y="51435"/>
                          </a:lnTo>
                          <a:lnTo>
                            <a:pt x="102870" y="51435"/>
                          </a:lnTo>
                          <a:lnTo>
                            <a:pt x="102584" y="46006"/>
                          </a:lnTo>
                          <a:lnTo>
                            <a:pt x="101918" y="40862"/>
                          </a:lnTo>
                          <a:lnTo>
                            <a:pt x="100775" y="36100"/>
                          </a:lnTo>
                          <a:lnTo>
                            <a:pt x="98965" y="31242"/>
                          </a:lnTo>
                          <a:lnTo>
                            <a:pt x="96869" y="26765"/>
                          </a:lnTo>
                          <a:lnTo>
                            <a:pt x="94107" y="22574"/>
                          </a:lnTo>
                          <a:lnTo>
                            <a:pt x="91059" y="18669"/>
                          </a:lnTo>
                          <a:lnTo>
                            <a:pt x="87821" y="15050"/>
                          </a:lnTo>
                          <a:lnTo>
                            <a:pt x="84201" y="11716"/>
                          </a:lnTo>
                          <a:lnTo>
                            <a:pt x="80201" y="8763"/>
                          </a:lnTo>
                          <a:lnTo>
                            <a:pt x="76009" y="6287"/>
                          </a:lnTo>
                          <a:lnTo>
                            <a:pt x="71533" y="3905"/>
                          </a:lnTo>
                          <a:lnTo>
                            <a:pt x="66675" y="2381"/>
                          </a:lnTo>
                          <a:lnTo>
                            <a:pt x="61817" y="1238"/>
                          </a:lnTo>
                          <a:lnTo>
                            <a:pt x="56674" y="286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close/>
                        </a:path>
                      </a:pathLst>
                    </a:custGeom>
                    <a:solidFill>
                      <a:srgbClr val="ED7D3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8" name="Freeform: Shape 117">
                      <a:extLst>
                        <a:ext uri="{FF2B5EF4-FFF2-40B4-BE49-F238E27FC236}">
                          <a16:creationId xmlns:a16="http://schemas.microsoft.com/office/drawing/2014/main" id="{D2EC532B-32B3-EDB9-E649-F5EADDB2EE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41266" y="2683940"/>
                      <a:ext cx="54863" cy="57150"/>
                    </a:xfrm>
                    <a:custGeom>
                      <a:avLst/>
                      <a:gdLst>
                        <a:gd name="connsiteX0" fmla="*/ 20383 w 54863"/>
                        <a:gd name="connsiteY0" fmla="*/ 57150 h 57150"/>
                        <a:gd name="connsiteX1" fmla="*/ 20383 w 54863"/>
                        <a:gd name="connsiteY1" fmla="*/ 57150 h 57150"/>
                        <a:gd name="connsiteX2" fmla="*/ 19145 w 54863"/>
                        <a:gd name="connsiteY2" fmla="*/ 56959 h 57150"/>
                        <a:gd name="connsiteX3" fmla="*/ 17812 w 54863"/>
                        <a:gd name="connsiteY3" fmla="*/ 56483 h 57150"/>
                        <a:gd name="connsiteX4" fmla="*/ 16859 w 54863"/>
                        <a:gd name="connsiteY4" fmla="*/ 55817 h 57150"/>
                        <a:gd name="connsiteX5" fmla="*/ 15811 w 54863"/>
                        <a:gd name="connsiteY5" fmla="*/ 54959 h 57150"/>
                        <a:gd name="connsiteX6" fmla="*/ 1143 w 54863"/>
                        <a:gd name="connsiteY6" fmla="*/ 35623 h 57150"/>
                        <a:gd name="connsiteX7" fmla="*/ 1143 w 54863"/>
                        <a:gd name="connsiteY7" fmla="*/ 35623 h 57150"/>
                        <a:gd name="connsiteX8" fmla="*/ 476 w 54863"/>
                        <a:gd name="connsiteY8" fmla="*/ 34576 h 57150"/>
                        <a:gd name="connsiteX9" fmla="*/ 191 w 54863"/>
                        <a:gd name="connsiteY9" fmla="*/ 33623 h 57150"/>
                        <a:gd name="connsiteX10" fmla="*/ 0 w 54863"/>
                        <a:gd name="connsiteY10" fmla="*/ 32575 h 57150"/>
                        <a:gd name="connsiteX11" fmla="*/ 0 w 54863"/>
                        <a:gd name="connsiteY11" fmla="*/ 31433 h 57150"/>
                        <a:gd name="connsiteX12" fmla="*/ 381 w 54863"/>
                        <a:gd name="connsiteY12" fmla="*/ 30385 h 57150"/>
                        <a:gd name="connsiteX13" fmla="*/ 857 w 54863"/>
                        <a:gd name="connsiteY13" fmla="*/ 29432 h 57150"/>
                        <a:gd name="connsiteX14" fmla="*/ 1524 w 54863"/>
                        <a:gd name="connsiteY14" fmla="*/ 28384 h 57150"/>
                        <a:gd name="connsiteX15" fmla="*/ 2381 w 54863"/>
                        <a:gd name="connsiteY15" fmla="*/ 27718 h 57150"/>
                        <a:gd name="connsiteX16" fmla="*/ 2381 w 54863"/>
                        <a:gd name="connsiteY16" fmla="*/ 27718 h 57150"/>
                        <a:gd name="connsiteX17" fmla="*/ 3239 w 54863"/>
                        <a:gd name="connsiteY17" fmla="*/ 27051 h 57150"/>
                        <a:gd name="connsiteX18" fmla="*/ 4381 w 54863"/>
                        <a:gd name="connsiteY18" fmla="*/ 26765 h 57150"/>
                        <a:gd name="connsiteX19" fmla="*/ 5429 w 54863"/>
                        <a:gd name="connsiteY19" fmla="*/ 26575 h 57150"/>
                        <a:gd name="connsiteX20" fmla="*/ 6572 w 54863"/>
                        <a:gd name="connsiteY20" fmla="*/ 26575 h 57150"/>
                        <a:gd name="connsiteX21" fmla="*/ 7620 w 54863"/>
                        <a:gd name="connsiteY21" fmla="*/ 26860 h 57150"/>
                        <a:gd name="connsiteX22" fmla="*/ 8573 w 54863"/>
                        <a:gd name="connsiteY22" fmla="*/ 27242 h 57150"/>
                        <a:gd name="connsiteX23" fmla="*/ 9620 w 54863"/>
                        <a:gd name="connsiteY23" fmla="*/ 27908 h 57150"/>
                        <a:gd name="connsiteX24" fmla="*/ 10287 w 54863"/>
                        <a:gd name="connsiteY24" fmla="*/ 28765 h 57150"/>
                        <a:gd name="connsiteX25" fmla="*/ 20002 w 54863"/>
                        <a:gd name="connsiteY25" fmla="*/ 41434 h 57150"/>
                        <a:gd name="connsiteX26" fmla="*/ 44291 w 54863"/>
                        <a:gd name="connsiteY26" fmla="*/ 2667 h 57150"/>
                        <a:gd name="connsiteX27" fmla="*/ 44291 w 54863"/>
                        <a:gd name="connsiteY27" fmla="*/ 2667 h 57150"/>
                        <a:gd name="connsiteX28" fmla="*/ 44958 w 54863"/>
                        <a:gd name="connsiteY28" fmla="*/ 1810 h 57150"/>
                        <a:gd name="connsiteX29" fmla="*/ 45815 w 54863"/>
                        <a:gd name="connsiteY29" fmla="*/ 1143 h 57150"/>
                        <a:gd name="connsiteX30" fmla="*/ 46768 w 54863"/>
                        <a:gd name="connsiteY30" fmla="*/ 476 h 57150"/>
                        <a:gd name="connsiteX31" fmla="*/ 47816 w 54863"/>
                        <a:gd name="connsiteY31" fmla="*/ 190 h 57150"/>
                        <a:gd name="connsiteX32" fmla="*/ 48768 w 54863"/>
                        <a:gd name="connsiteY32" fmla="*/ 0 h 57150"/>
                        <a:gd name="connsiteX33" fmla="*/ 50006 w 54863"/>
                        <a:gd name="connsiteY33" fmla="*/ 190 h 57150"/>
                        <a:gd name="connsiteX34" fmla="*/ 51149 w 54863"/>
                        <a:gd name="connsiteY34" fmla="*/ 381 h 57150"/>
                        <a:gd name="connsiteX35" fmla="*/ 52197 w 54863"/>
                        <a:gd name="connsiteY35" fmla="*/ 857 h 57150"/>
                        <a:gd name="connsiteX36" fmla="*/ 52197 w 54863"/>
                        <a:gd name="connsiteY36" fmla="*/ 857 h 57150"/>
                        <a:gd name="connsiteX37" fmla="*/ 53054 w 54863"/>
                        <a:gd name="connsiteY37" fmla="*/ 1715 h 57150"/>
                        <a:gd name="connsiteX38" fmla="*/ 53816 w 54863"/>
                        <a:gd name="connsiteY38" fmla="*/ 2477 h 57150"/>
                        <a:gd name="connsiteX39" fmla="*/ 54388 w 54863"/>
                        <a:gd name="connsiteY39" fmla="*/ 3334 h 57150"/>
                        <a:gd name="connsiteX40" fmla="*/ 54674 w 54863"/>
                        <a:gd name="connsiteY40" fmla="*/ 4477 h 57150"/>
                        <a:gd name="connsiteX41" fmla="*/ 54864 w 54863"/>
                        <a:gd name="connsiteY41" fmla="*/ 5525 h 57150"/>
                        <a:gd name="connsiteX42" fmla="*/ 54674 w 54863"/>
                        <a:gd name="connsiteY42" fmla="*/ 6667 h 57150"/>
                        <a:gd name="connsiteX43" fmla="*/ 54483 w 54863"/>
                        <a:gd name="connsiteY43" fmla="*/ 7715 h 57150"/>
                        <a:gd name="connsiteX44" fmla="*/ 54007 w 54863"/>
                        <a:gd name="connsiteY44" fmla="*/ 8668 h 57150"/>
                        <a:gd name="connsiteX45" fmla="*/ 25241 w 54863"/>
                        <a:gd name="connsiteY45" fmla="*/ 54483 h 57150"/>
                        <a:gd name="connsiteX46" fmla="*/ 25241 w 54863"/>
                        <a:gd name="connsiteY46" fmla="*/ 54483 h 57150"/>
                        <a:gd name="connsiteX47" fmla="*/ 24384 w 54863"/>
                        <a:gd name="connsiteY47" fmla="*/ 55435 h 57150"/>
                        <a:gd name="connsiteX48" fmla="*/ 23431 w 54863"/>
                        <a:gd name="connsiteY48" fmla="*/ 56293 h 57150"/>
                        <a:gd name="connsiteX49" fmla="*/ 22003 w 54863"/>
                        <a:gd name="connsiteY49" fmla="*/ 56959 h 57150"/>
                        <a:gd name="connsiteX50" fmla="*/ 20669 w 54863"/>
                        <a:gd name="connsiteY50" fmla="*/ 57150 h 57150"/>
                        <a:gd name="connsiteX51" fmla="*/ 20669 w 54863"/>
                        <a:gd name="connsiteY51" fmla="*/ 57150 h 57150"/>
                        <a:gd name="connsiteX52" fmla="*/ 20383 w 54863"/>
                        <a:gd name="connsiteY52" fmla="*/ 57150 h 57150"/>
                        <a:gd name="connsiteX53" fmla="*/ 20383 w 54863"/>
                        <a:gd name="connsiteY53" fmla="*/ 57150 h 57150"/>
                        <a:gd name="connsiteX54" fmla="*/ 20383 w 54863"/>
                        <a:gd name="connsiteY54" fmla="*/ 57150 h 57150"/>
                        <a:gd name="connsiteX55" fmla="*/ 20383 w 54863"/>
                        <a:gd name="connsiteY55" fmla="*/ 57150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</a:cxnLst>
                      <a:rect l="l" t="t" r="r" b="b"/>
                      <a:pathLst>
                        <a:path w="54863" h="57150">
                          <a:moveTo>
                            <a:pt x="20383" y="57150"/>
                          </a:moveTo>
                          <a:lnTo>
                            <a:pt x="20383" y="57150"/>
                          </a:lnTo>
                          <a:lnTo>
                            <a:pt x="19145" y="56959"/>
                          </a:lnTo>
                          <a:lnTo>
                            <a:pt x="17812" y="56483"/>
                          </a:lnTo>
                          <a:lnTo>
                            <a:pt x="16859" y="55817"/>
                          </a:lnTo>
                          <a:lnTo>
                            <a:pt x="15811" y="54959"/>
                          </a:lnTo>
                          <a:lnTo>
                            <a:pt x="1143" y="35623"/>
                          </a:lnTo>
                          <a:lnTo>
                            <a:pt x="1143" y="35623"/>
                          </a:lnTo>
                          <a:lnTo>
                            <a:pt x="476" y="34576"/>
                          </a:lnTo>
                          <a:lnTo>
                            <a:pt x="191" y="33623"/>
                          </a:lnTo>
                          <a:lnTo>
                            <a:pt x="0" y="32575"/>
                          </a:lnTo>
                          <a:lnTo>
                            <a:pt x="0" y="31433"/>
                          </a:lnTo>
                          <a:lnTo>
                            <a:pt x="381" y="30385"/>
                          </a:lnTo>
                          <a:lnTo>
                            <a:pt x="857" y="29432"/>
                          </a:lnTo>
                          <a:lnTo>
                            <a:pt x="1524" y="28384"/>
                          </a:lnTo>
                          <a:lnTo>
                            <a:pt x="2381" y="27718"/>
                          </a:lnTo>
                          <a:lnTo>
                            <a:pt x="2381" y="27718"/>
                          </a:lnTo>
                          <a:lnTo>
                            <a:pt x="3239" y="27051"/>
                          </a:lnTo>
                          <a:lnTo>
                            <a:pt x="4381" y="26765"/>
                          </a:lnTo>
                          <a:lnTo>
                            <a:pt x="5429" y="26575"/>
                          </a:lnTo>
                          <a:lnTo>
                            <a:pt x="6572" y="26575"/>
                          </a:lnTo>
                          <a:lnTo>
                            <a:pt x="7620" y="26860"/>
                          </a:lnTo>
                          <a:lnTo>
                            <a:pt x="8573" y="27242"/>
                          </a:lnTo>
                          <a:lnTo>
                            <a:pt x="9620" y="27908"/>
                          </a:lnTo>
                          <a:lnTo>
                            <a:pt x="10287" y="28765"/>
                          </a:lnTo>
                          <a:lnTo>
                            <a:pt x="20002" y="41434"/>
                          </a:lnTo>
                          <a:lnTo>
                            <a:pt x="44291" y="2667"/>
                          </a:lnTo>
                          <a:lnTo>
                            <a:pt x="44291" y="2667"/>
                          </a:lnTo>
                          <a:lnTo>
                            <a:pt x="44958" y="1810"/>
                          </a:lnTo>
                          <a:lnTo>
                            <a:pt x="45815" y="1143"/>
                          </a:lnTo>
                          <a:lnTo>
                            <a:pt x="46768" y="476"/>
                          </a:lnTo>
                          <a:lnTo>
                            <a:pt x="47816" y="190"/>
                          </a:lnTo>
                          <a:lnTo>
                            <a:pt x="48768" y="0"/>
                          </a:lnTo>
                          <a:lnTo>
                            <a:pt x="50006" y="190"/>
                          </a:lnTo>
                          <a:lnTo>
                            <a:pt x="51149" y="381"/>
                          </a:lnTo>
                          <a:lnTo>
                            <a:pt x="52197" y="857"/>
                          </a:lnTo>
                          <a:lnTo>
                            <a:pt x="52197" y="857"/>
                          </a:lnTo>
                          <a:lnTo>
                            <a:pt x="53054" y="1715"/>
                          </a:lnTo>
                          <a:lnTo>
                            <a:pt x="53816" y="2477"/>
                          </a:lnTo>
                          <a:lnTo>
                            <a:pt x="54388" y="3334"/>
                          </a:lnTo>
                          <a:lnTo>
                            <a:pt x="54674" y="4477"/>
                          </a:lnTo>
                          <a:lnTo>
                            <a:pt x="54864" y="5525"/>
                          </a:lnTo>
                          <a:lnTo>
                            <a:pt x="54674" y="6667"/>
                          </a:lnTo>
                          <a:lnTo>
                            <a:pt x="54483" y="7715"/>
                          </a:lnTo>
                          <a:lnTo>
                            <a:pt x="54007" y="8668"/>
                          </a:lnTo>
                          <a:lnTo>
                            <a:pt x="25241" y="54483"/>
                          </a:lnTo>
                          <a:lnTo>
                            <a:pt x="25241" y="54483"/>
                          </a:lnTo>
                          <a:lnTo>
                            <a:pt x="24384" y="55435"/>
                          </a:lnTo>
                          <a:lnTo>
                            <a:pt x="23431" y="56293"/>
                          </a:lnTo>
                          <a:lnTo>
                            <a:pt x="22003" y="56959"/>
                          </a:lnTo>
                          <a:lnTo>
                            <a:pt x="20669" y="57150"/>
                          </a:lnTo>
                          <a:lnTo>
                            <a:pt x="20669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92" name="Group 491">
                  <a:extLst>
                    <a:ext uri="{FF2B5EF4-FFF2-40B4-BE49-F238E27FC236}">
                      <a16:creationId xmlns:a16="http://schemas.microsoft.com/office/drawing/2014/main" id="{2096A8BB-B016-45CC-8BA4-A0A38D8F79A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247984" y="4466320"/>
                  <a:ext cx="515492" cy="497776"/>
                  <a:chOff x="4453890" y="3330139"/>
                  <a:chExt cx="1030984" cy="995551"/>
                </a:xfrm>
              </p:grpSpPr>
              <p:sp>
                <p:nvSpPr>
                  <p:cNvPr id="75" name="Freeform: Shape 74">
                    <a:extLst>
                      <a:ext uri="{FF2B5EF4-FFF2-40B4-BE49-F238E27FC236}">
                        <a16:creationId xmlns:a16="http://schemas.microsoft.com/office/drawing/2014/main" id="{74A57EDE-D33F-69CF-E314-18EFD3E3614B}"/>
                      </a:ext>
                    </a:extLst>
                  </p:cNvPr>
                  <p:cNvSpPr/>
                  <p:nvPr/>
                </p:nvSpPr>
                <p:spPr>
                  <a:xfrm>
                    <a:off x="4453890" y="3803341"/>
                    <a:ext cx="1028700" cy="346329"/>
                  </a:xfrm>
                  <a:custGeom>
                    <a:avLst/>
                    <a:gdLst>
                      <a:gd name="connsiteX0" fmla="*/ 0 w 1028700"/>
                      <a:gd name="connsiteY0" fmla="*/ 0 h 346329"/>
                      <a:gd name="connsiteX1" fmla="*/ 1028700 w 1028700"/>
                      <a:gd name="connsiteY1" fmla="*/ 0 h 346329"/>
                      <a:gd name="connsiteX2" fmla="*/ 1028700 w 1028700"/>
                      <a:gd name="connsiteY2" fmla="*/ 346329 h 346329"/>
                      <a:gd name="connsiteX3" fmla="*/ 0 w 1028700"/>
                      <a:gd name="connsiteY3" fmla="*/ 346329 h 346329"/>
                      <a:gd name="connsiteX4" fmla="*/ 0 w 1028700"/>
                      <a:gd name="connsiteY4" fmla="*/ 0 h 346329"/>
                      <a:gd name="connsiteX5" fmla="*/ 0 w 1028700"/>
                      <a:gd name="connsiteY5" fmla="*/ 0 h 346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700" h="346329">
                        <a:moveTo>
                          <a:pt x="0" y="0"/>
                        </a:moveTo>
                        <a:lnTo>
                          <a:pt x="1028700" y="0"/>
                        </a:lnTo>
                        <a:lnTo>
                          <a:pt x="1028700" y="346329"/>
                        </a:lnTo>
                        <a:lnTo>
                          <a:pt x="0" y="34632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" name="Freeform: Shape 75">
                    <a:extLst>
                      <a:ext uri="{FF2B5EF4-FFF2-40B4-BE49-F238E27FC236}">
                        <a16:creationId xmlns:a16="http://schemas.microsoft.com/office/drawing/2014/main" id="{C339CAEF-8FDC-3E2A-501B-F03D168BC7B6}"/>
                      </a:ext>
                    </a:extLst>
                  </p:cNvPr>
                  <p:cNvSpPr/>
                  <p:nvPr/>
                </p:nvSpPr>
                <p:spPr>
                  <a:xfrm>
                    <a:off x="4689347" y="3398718"/>
                    <a:ext cx="558927" cy="176022"/>
                  </a:xfrm>
                  <a:custGeom>
                    <a:avLst/>
                    <a:gdLst>
                      <a:gd name="connsiteX0" fmla="*/ 558927 w 558927"/>
                      <a:gd name="connsiteY0" fmla="*/ 176022 h 176022"/>
                      <a:gd name="connsiteX1" fmla="*/ 0 w 558927"/>
                      <a:gd name="connsiteY1" fmla="*/ 176022 h 176022"/>
                      <a:gd name="connsiteX2" fmla="*/ 176213 w 558927"/>
                      <a:gd name="connsiteY2" fmla="*/ 0 h 176022"/>
                      <a:gd name="connsiteX3" fmla="*/ 383381 w 558927"/>
                      <a:gd name="connsiteY3" fmla="*/ 0 h 176022"/>
                      <a:gd name="connsiteX4" fmla="*/ 558832 w 558927"/>
                      <a:gd name="connsiteY4" fmla="*/ 176022 h 176022"/>
                      <a:gd name="connsiteX5" fmla="*/ 558832 w 558927"/>
                      <a:gd name="connsiteY5" fmla="*/ 176022 h 176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8927" h="176022">
                        <a:moveTo>
                          <a:pt x="558927" y="176022"/>
                        </a:moveTo>
                        <a:lnTo>
                          <a:pt x="0" y="176022"/>
                        </a:lnTo>
                        <a:cubicBezTo>
                          <a:pt x="0" y="78772"/>
                          <a:pt x="78867" y="0"/>
                          <a:pt x="176213" y="0"/>
                        </a:cubicBezTo>
                        <a:lnTo>
                          <a:pt x="383381" y="0"/>
                        </a:lnTo>
                        <a:cubicBezTo>
                          <a:pt x="479965" y="762"/>
                          <a:pt x="558832" y="79534"/>
                          <a:pt x="558832" y="176022"/>
                        </a:cubicBezTo>
                        <a:lnTo>
                          <a:pt x="558832" y="176022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7" name="Freeform: Shape 76">
                    <a:extLst>
                      <a:ext uri="{FF2B5EF4-FFF2-40B4-BE49-F238E27FC236}">
                        <a16:creationId xmlns:a16="http://schemas.microsoft.com/office/drawing/2014/main" id="{FBDFF8A2-FE98-8ECA-48B3-E544E5607904}"/>
                      </a:ext>
                    </a:extLst>
                  </p:cNvPr>
                  <p:cNvSpPr/>
                  <p:nvPr/>
                </p:nvSpPr>
                <p:spPr>
                  <a:xfrm>
                    <a:off x="4456175" y="3739332"/>
                    <a:ext cx="1028699" cy="64008"/>
                  </a:xfrm>
                  <a:custGeom>
                    <a:avLst/>
                    <a:gdLst>
                      <a:gd name="connsiteX0" fmla="*/ 791623 w 1028699"/>
                      <a:gd name="connsiteY0" fmla="*/ 0 h 64008"/>
                      <a:gd name="connsiteX1" fmla="*/ 64294 w 1028699"/>
                      <a:gd name="connsiteY1" fmla="*/ 0 h 64008"/>
                      <a:gd name="connsiteX2" fmla="*/ 0 w 1028699"/>
                      <a:gd name="connsiteY2" fmla="*/ 64008 h 64008"/>
                      <a:gd name="connsiteX3" fmla="*/ 1028700 w 1028699"/>
                      <a:gd name="connsiteY3" fmla="*/ 64008 h 64008"/>
                      <a:gd name="connsiteX4" fmla="*/ 964406 w 1028699"/>
                      <a:gd name="connsiteY4" fmla="*/ 0 h 64008"/>
                      <a:gd name="connsiteX5" fmla="*/ 791623 w 1028699"/>
                      <a:gd name="connsiteY5" fmla="*/ 0 h 640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99" h="64008">
                        <a:moveTo>
                          <a:pt x="791623" y="0"/>
                        </a:moveTo>
                        <a:lnTo>
                          <a:pt x="64294" y="0"/>
                        </a:lnTo>
                        <a:cubicBezTo>
                          <a:pt x="28861" y="0"/>
                          <a:pt x="0" y="28670"/>
                          <a:pt x="0" y="64008"/>
                        </a:cubicBezTo>
                        <a:lnTo>
                          <a:pt x="1028700" y="64008"/>
                        </a:lnTo>
                        <a:cubicBezTo>
                          <a:pt x="1028700" y="28670"/>
                          <a:pt x="999935" y="0"/>
                          <a:pt x="964406" y="0"/>
                        </a:cubicBezTo>
                        <a:lnTo>
                          <a:pt x="791623" y="0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8" name="Freeform: Shape 77">
                    <a:extLst>
                      <a:ext uri="{FF2B5EF4-FFF2-40B4-BE49-F238E27FC236}">
                        <a16:creationId xmlns:a16="http://schemas.microsoft.com/office/drawing/2014/main" id="{68C88DB5-0E2A-6F7C-BE8D-CDF245154410}"/>
                      </a:ext>
                    </a:extLst>
                  </p:cNvPr>
                  <p:cNvSpPr/>
                  <p:nvPr/>
                </p:nvSpPr>
                <p:spPr>
                  <a:xfrm>
                    <a:off x="4689347" y="3574741"/>
                    <a:ext cx="557783" cy="164591"/>
                  </a:xfrm>
                  <a:custGeom>
                    <a:avLst/>
                    <a:gdLst>
                      <a:gd name="connsiteX0" fmla="*/ 0 w 557783"/>
                      <a:gd name="connsiteY0" fmla="*/ 0 h 164591"/>
                      <a:gd name="connsiteX1" fmla="*/ 557784 w 557783"/>
                      <a:gd name="connsiteY1" fmla="*/ 0 h 164591"/>
                      <a:gd name="connsiteX2" fmla="*/ 557784 w 557783"/>
                      <a:gd name="connsiteY2" fmla="*/ 164592 h 164591"/>
                      <a:gd name="connsiteX3" fmla="*/ 0 w 557783"/>
                      <a:gd name="connsiteY3" fmla="*/ 164592 h 164591"/>
                      <a:gd name="connsiteX4" fmla="*/ 0 w 557783"/>
                      <a:gd name="connsiteY4" fmla="*/ 0 h 164591"/>
                      <a:gd name="connsiteX5" fmla="*/ 0 w 557783"/>
                      <a:gd name="connsiteY5" fmla="*/ 0 h 164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7783" h="164591">
                        <a:moveTo>
                          <a:pt x="0" y="0"/>
                        </a:moveTo>
                        <a:lnTo>
                          <a:pt x="557784" y="0"/>
                        </a:lnTo>
                        <a:lnTo>
                          <a:pt x="557784" y="164592"/>
                        </a:lnTo>
                        <a:lnTo>
                          <a:pt x="0" y="16459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DFF11821-BC25-9DC7-8137-28990FC4A357}"/>
                      </a:ext>
                    </a:extLst>
                  </p:cNvPr>
                  <p:cNvSpPr/>
                  <p:nvPr/>
                </p:nvSpPr>
                <p:spPr>
                  <a:xfrm>
                    <a:off x="4788788" y="3637605"/>
                    <a:ext cx="76581" cy="102870"/>
                  </a:xfrm>
                  <a:custGeom>
                    <a:avLst/>
                    <a:gdLst>
                      <a:gd name="connsiteX0" fmla="*/ 0 w 76581"/>
                      <a:gd name="connsiteY0" fmla="*/ 0 h 102870"/>
                      <a:gd name="connsiteX1" fmla="*/ 76581 w 76581"/>
                      <a:gd name="connsiteY1" fmla="*/ 0 h 102870"/>
                      <a:gd name="connsiteX2" fmla="*/ 76581 w 76581"/>
                      <a:gd name="connsiteY2" fmla="*/ 102870 h 102870"/>
                      <a:gd name="connsiteX3" fmla="*/ 0 w 76581"/>
                      <a:gd name="connsiteY3" fmla="*/ 102870 h 102870"/>
                      <a:gd name="connsiteX4" fmla="*/ 0 w 76581"/>
                      <a:gd name="connsiteY4" fmla="*/ 0 h 102870"/>
                      <a:gd name="connsiteX5" fmla="*/ 0 w 76581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1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6BAA4546-4261-4462-780D-6681B1939697}"/>
                      </a:ext>
                    </a:extLst>
                  </p:cNvPr>
                  <p:cNvSpPr/>
                  <p:nvPr/>
                </p:nvSpPr>
                <p:spPr>
                  <a:xfrm>
                    <a:off x="5071110" y="3637605"/>
                    <a:ext cx="76580" cy="102870"/>
                  </a:xfrm>
                  <a:custGeom>
                    <a:avLst/>
                    <a:gdLst>
                      <a:gd name="connsiteX0" fmla="*/ 0 w 76580"/>
                      <a:gd name="connsiteY0" fmla="*/ 0 h 102870"/>
                      <a:gd name="connsiteX1" fmla="*/ 76581 w 76580"/>
                      <a:gd name="connsiteY1" fmla="*/ 0 h 102870"/>
                      <a:gd name="connsiteX2" fmla="*/ 76581 w 76580"/>
                      <a:gd name="connsiteY2" fmla="*/ 102870 h 102870"/>
                      <a:gd name="connsiteX3" fmla="*/ 0 w 76580"/>
                      <a:gd name="connsiteY3" fmla="*/ 102870 h 102870"/>
                      <a:gd name="connsiteX4" fmla="*/ 0 w 76580"/>
                      <a:gd name="connsiteY4" fmla="*/ 0 h 102870"/>
                      <a:gd name="connsiteX5" fmla="*/ 0 w 76580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0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414F4AE1-82FA-F41E-DF66-BCDCB49A244E}"/>
                      </a:ext>
                    </a:extLst>
                  </p:cNvPr>
                  <p:cNvSpPr/>
                  <p:nvPr/>
                </p:nvSpPr>
                <p:spPr>
                  <a:xfrm>
                    <a:off x="4891658" y="3330139"/>
                    <a:ext cx="155447" cy="69723"/>
                  </a:xfrm>
                  <a:custGeom>
                    <a:avLst/>
                    <a:gdLst>
                      <a:gd name="connsiteX0" fmla="*/ 155448 w 155447"/>
                      <a:gd name="connsiteY0" fmla="*/ 69723 h 69723"/>
                      <a:gd name="connsiteX1" fmla="*/ 0 w 155447"/>
                      <a:gd name="connsiteY1" fmla="*/ 69723 h 69723"/>
                      <a:gd name="connsiteX2" fmla="*/ 0 w 155447"/>
                      <a:gd name="connsiteY2" fmla="*/ 22479 h 69723"/>
                      <a:gd name="connsiteX3" fmla="*/ 22098 w 155447"/>
                      <a:gd name="connsiteY3" fmla="*/ 0 h 69723"/>
                      <a:gd name="connsiteX4" fmla="*/ 133350 w 155447"/>
                      <a:gd name="connsiteY4" fmla="*/ 0 h 69723"/>
                      <a:gd name="connsiteX5" fmla="*/ 155448 w 155447"/>
                      <a:gd name="connsiteY5" fmla="*/ 22479 h 69723"/>
                      <a:gd name="connsiteX6" fmla="*/ 155448 w 155447"/>
                      <a:gd name="connsiteY6" fmla="*/ 69723 h 69723"/>
                      <a:gd name="connsiteX7" fmla="*/ 155448 w 155447"/>
                      <a:gd name="connsiteY7" fmla="*/ 69723 h 69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5447" h="69723">
                        <a:moveTo>
                          <a:pt x="155448" y="69723"/>
                        </a:moveTo>
                        <a:lnTo>
                          <a:pt x="0" y="69723"/>
                        </a:lnTo>
                        <a:lnTo>
                          <a:pt x="0" y="22479"/>
                        </a:lnTo>
                        <a:cubicBezTo>
                          <a:pt x="0" y="9716"/>
                          <a:pt x="9620" y="0"/>
                          <a:pt x="22098" y="0"/>
                        </a:cubicBezTo>
                        <a:lnTo>
                          <a:pt x="133350" y="0"/>
                        </a:lnTo>
                        <a:cubicBezTo>
                          <a:pt x="145828" y="0"/>
                          <a:pt x="155448" y="9716"/>
                          <a:pt x="155448" y="22479"/>
                        </a:cubicBezTo>
                        <a:lnTo>
                          <a:pt x="155448" y="69723"/>
                        </a:lnTo>
                        <a:lnTo>
                          <a:pt x="155448" y="69723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82" name="Graphic 99">
                    <a:extLst>
                      <a:ext uri="{FF2B5EF4-FFF2-40B4-BE49-F238E27FC236}">
                        <a16:creationId xmlns:a16="http://schemas.microsoft.com/office/drawing/2014/main" id="{3A071940-CCCD-8A64-D781-5334B3996B61}"/>
                      </a:ext>
                    </a:extLst>
                  </p:cNvPr>
                  <p:cNvGrpSpPr/>
                  <p:nvPr/>
                </p:nvGrpSpPr>
                <p:grpSpPr>
                  <a:xfrm>
                    <a:off x="4489323" y="3849060"/>
                    <a:ext cx="958977" cy="125730"/>
                    <a:chOff x="4489323" y="3849060"/>
                    <a:chExt cx="958977" cy="125730"/>
                  </a:xfrm>
                  <a:solidFill>
                    <a:srgbClr val="00B0F0"/>
                  </a:solidFill>
                </p:grpSpPr>
                <p:sp>
                  <p:nvSpPr>
                    <p:cNvPr id="95" name="Freeform: Shape 94">
                      <a:extLst>
                        <a:ext uri="{FF2B5EF4-FFF2-40B4-BE49-F238E27FC236}">
                          <a16:creationId xmlns:a16="http://schemas.microsoft.com/office/drawing/2014/main" id="{AD0E79AC-C80A-AFA9-4779-0EFB9B7F08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89323" y="3849060"/>
                      <a:ext cx="174878" cy="125730"/>
                    </a:xfrm>
                    <a:custGeom>
                      <a:avLst/>
                      <a:gdLst>
                        <a:gd name="connsiteX0" fmla="*/ 0 w 174878"/>
                        <a:gd name="connsiteY0" fmla="*/ 0 h 125730"/>
                        <a:gd name="connsiteX1" fmla="*/ 174879 w 174878"/>
                        <a:gd name="connsiteY1" fmla="*/ 0 h 125730"/>
                        <a:gd name="connsiteX2" fmla="*/ 174879 w 174878"/>
                        <a:gd name="connsiteY2" fmla="*/ 125730 h 125730"/>
                        <a:gd name="connsiteX3" fmla="*/ 0 w 174878"/>
                        <a:gd name="connsiteY3" fmla="*/ 125730 h 125730"/>
                        <a:gd name="connsiteX4" fmla="*/ 0 w 174878"/>
                        <a:gd name="connsiteY4" fmla="*/ 0 h 125730"/>
                        <a:gd name="connsiteX5" fmla="*/ 0 w 174878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8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B0F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" name="Freeform: Shape 95">
                      <a:extLst>
                        <a:ext uri="{FF2B5EF4-FFF2-40B4-BE49-F238E27FC236}">
                          <a16:creationId xmlns:a16="http://schemas.microsoft.com/office/drawing/2014/main" id="{75418582-83E5-524B-905E-4F2CE74868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99634" y="3849060"/>
                      <a:ext cx="174879" cy="125730"/>
                    </a:xfrm>
                    <a:custGeom>
                      <a:avLst/>
                      <a:gdLst>
                        <a:gd name="connsiteX0" fmla="*/ 0 w 174879"/>
                        <a:gd name="connsiteY0" fmla="*/ 0 h 125730"/>
                        <a:gd name="connsiteX1" fmla="*/ 174879 w 174879"/>
                        <a:gd name="connsiteY1" fmla="*/ 0 h 125730"/>
                        <a:gd name="connsiteX2" fmla="*/ 174879 w 174879"/>
                        <a:gd name="connsiteY2" fmla="*/ 125730 h 125730"/>
                        <a:gd name="connsiteX3" fmla="*/ 0 w 174879"/>
                        <a:gd name="connsiteY3" fmla="*/ 125730 h 125730"/>
                        <a:gd name="connsiteX4" fmla="*/ 0 w 174879"/>
                        <a:gd name="connsiteY4" fmla="*/ 0 h 125730"/>
                        <a:gd name="connsiteX5" fmla="*/ 0 w 174879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9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B0F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7" name="Freeform: Shape 96">
                      <a:extLst>
                        <a:ext uri="{FF2B5EF4-FFF2-40B4-BE49-F238E27FC236}">
                          <a16:creationId xmlns:a16="http://schemas.microsoft.com/office/drawing/2014/main" id="{B01F7CD9-65B6-D764-9785-039DEE0F56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61966" y="3849060"/>
                      <a:ext cx="176021" cy="125730"/>
                    </a:xfrm>
                    <a:custGeom>
                      <a:avLst/>
                      <a:gdLst>
                        <a:gd name="connsiteX0" fmla="*/ 0 w 176021"/>
                        <a:gd name="connsiteY0" fmla="*/ 0 h 125730"/>
                        <a:gd name="connsiteX1" fmla="*/ 176022 w 176021"/>
                        <a:gd name="connsiteY1" fmla="*/ 0 h 125730"/>
                        <a:gd name="connsiteX2" fmla="*/ 176022 w 176021"/>
                        <a:gd name="connsiteY2" fmla="*/ 125730 h 125730"/>
                        <a:gd name="connsiteX3" fmla="*/ 0 w 176021"/>
                        <a:gd name="connsiteY3" fmla="*/ 125730 h 125730"/>
                        <a:gd name="connsiteX4" fmla="*/ 0 w 176021"/>
                        <a:gd name="connsiteY4" fmla="*/ 0 h 125730"/>
                        <a:gd name="connsiteX5" fmla="*/ 0 w 176021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1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B0F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8" name="Freeform: Shape 97">
                      <a:extLst>
                        <a:ext uri="{FF2B5EF4-FFF2-40B4-BE49-F238E27FC236}">
                          <a16:creationId xmlns:a16="http://schemas.microsoft.com/office/drawing/2014/main" id="{4DBB0E17-EE96-A988-BEF8-59B447A79A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2277" y="3849060"/>
                      <a:ext cx="176022" cy="125730"/>
                    </a:xfrm>
                    <a:custGeom>
                      <a:avLst/>
                      <a:gdLst>
                        <a:gd name="connsiteX0" fmla="*/ 0 w 176022"/>
                        <a:gd name="connsiteY0" fmla="*/ 0 h 125730"/>
                        <a:gd name="connsiteX1" fmla="*/ 176022 w 176022"/>
                        <a:gd name="connsiteY1" fmla="*/ 0 h 125730"/>
                        <a:gd name="connsiteX2" fmla="*/ 176022 w 176022"/>
                        <a:gd name="connsiteY2" fmla="*/ 125730 h 125730"/>
                        <a:gd name="connsiteX3" fmla="*/ 0 w 176022"/>
                        <a:gd name="connsiteY3" fmla="*/ 125730 h 125730"/>
                        <a:gd name="connsiteX4" fmla="*/ 0 w 176022"/>
                        <a:gd name="connsiteY4" fmla="*/ 0 h 125730"/>
                        <a:gd name="connsiteX5" fmla="*/ 0 w 176022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2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B0F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83" name="Graphic 99">
                    <a:extLst>
                      <a:ext uri="{FF2B5EF4-FFF2-40B4-BE49-F238E27FC236}">
                        <a16:creationId xmlns:a16="http://schemas.microsoft.com/office/drawing/2014/main" id="{880822A3-1010-8167-3118-B7C1FA0C86DA}"/>
                      </a:ext>
                    </a:extLst>
                  </p:cNvPr>
                  <p:cNvGrpSpPr/>
                  <p:nvPr/>
                </p:nvGrpSpPr>
                <p:grpSpPr>
                  <a:xfrm>
                    <a:off x="4730496" y="3923355"/>
                    <a:ext cx="485775" cy="402335"/>
                    <a:chOff x="4730496" y="3923355"/>
                    <a:chExt cx="485775" cy="402335"/>
                  </a:xfrm>
                </p:grpSpPr>
                <p:sp>
                  <p:nvSpPr>
                    <p:cNvPr id="84" name="Freeform: Shape 83">
                      <a:extLst>
                        <a:ext uri="{FF2B5EF4-FFF2-40B4-BE49-F238E27FC236}">
                          <a16:creationId xmlns:a16="http://schemas.microsoft.com/office/drawing/2014/main" id="{AB5A41E7-B632-1B4E-22AA-89F06FAAC9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68215" y="3923355"/>
                      <a:ext cx="409193" cy="286893"/>
                    </a:xfrm>
                    <a:custGeom>
                      <a:avLst/>
                      <a:gdLst>
                        <a:gd name="connsiteX0" fmla="*/ 409194 w 409193"/>
                        <a:gd name="connsiteY0" fmla="*/ 24765 h 286893"/>
                        <a:gd name="connsiteX1" fmla="*/ 384619 w 409193"/>
                        <a:gd name="connsiteY1" fmla="*/ 0 h 286893"/>
                        <a:gd name="connsiteX2" fmla="*/ 24575 w 409193"/>
                        <a:gd name="connsiteY2" fmla="*/ 0 h 286893"/>
                        <a:gd name="connsiteX3" fmla="*/ 0 w 409193"/>
                        <a:gd name="connsiteY3" fmla="*/ 24765 h 286893"/>
                        <a:gd name="connsiteX4" fmla="*/ 0 w 409193"/>
                        <a:gd name="connsiteY4" fmla="*/ 286893 h 286893"/>
                        <a:gd name="connsiteX5" fmla="*/ 409194 w 409193"/>
                        <a:gd name="connsiteY5" fmla="*/ 286893 h 286893"/>
                        <a:gd name="connsiteX6" fmla="*/ 409194 w 409193"/>
                        <a:gd name="connsiteY6" fmla="*/ 24765 h 286893"/>
                        <a:gd name="connsiteX7" fmla="*/ 409194 w 409193"/>
                        <a:gd name="connsiteY7" fmla="*/ 24765 h 2868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09193" h="286893">
                          <a:moveTo>
                            <a:pt x="409194" y="24765"/>
                          </a:moveTo>
                          <a:cubicBezTo>
                            <a:pt x="409194" y="11144"/>
                            <a:pt x="398145" y="0"/>
                            <a:pt x="384619" y="0"/>
                          </a:cubicBezTo>
                          <a:lnTo>
                            <a:pt x="24575" y="0"/>
                          </a:lnTo>
                          <a:cubicBezTo>
                            <a:pt x="10954" y="0"/>
                            <a:pt x="0" y="11049"/>
                            <a:pt x="0" y="24765"/>
                          </a:cubicBezTo>
                          <a:lnTo>
                            <a:pt x="0" y="286893"/>
                          </a:lnTo>
                          <a:lnTo>
                            <a:pt x="409194" y="286893"/>
                          </a:lnTo>
                          <a:lnTo>
                            <a:pt x="409194" y="24765"/>
                          </a:lnTo>
                          <a:lnTo>
                            <a:pt x="409194" y="24765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5" name="Freeform: Shape 84">
                      <a:extLst>
                        <a:ext uri="{FF2B5EF4-FFF2-40B4-BE49-F238E27FC236}">
                          <a16:creationId xmlns:a16="http://schemas.microsoft.com/office/drawing/2014/main" id="{D5165670-FB9D-72CB-244D-1BB5B5EBAC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30496" y="4279972"/>
                      <a:ext cx="485775" cy="45719"/>
                    </a:xfrm>
                    <a:custGeom>
                      <a:avLst/>
                      <a:gdLst>
                        <a:gd name="connsiteX0" fmla="*/ 0 w 485775"/>
                        <a:gd name="connsiteY0" fmla="*/ 0 h 45719"/>
                        <a:gd name="connsiteX1" fmla="*/ 0 w 485775"/>
                        <a:gd name="connsiteY1" fmla="*/ 22860 h 45719"/>
                        <a:gd name="connsiteX2" fmla="*/ 22765 w 485775"/>
                        <a:gd name="connsiteY2" fmla="*/ 45720 h 45719"/>
                        <a:gd name="connsiteX3" fmla="*/ 463010 w 485775"/>
                        <a:gd name="connsiteY3" fmla="*/ 45720 h 45719"/>
                        <a:gd name="connsiteX4" fmla="*/ 485775 w 485775"/>
                        <a:gd name="connsiteY4" fmla="*/ 22860 h 45719"/>
                        <a:gd name="connsiteX5" fmla="*/ 485775 w 485775"/>
                        <a:gd name="connsiteY5" fmla="*/ 0 h 45719"/>
                        <a:gd name="connsiteX6" fmla="*/ 0 w 485775"/>
                        <a:gd name="connsiteY6" fmla="*/ 0 h 457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485775" h="45719">
                          <a:moveTo>
                            <a:pt x="0" y="0"/>
                          </a:moveTo>
                          <a:lnTo>
                            <a:pt x="0" y="22860"/>
                          </a:lnTo>
                          <a:cubicBezTo>
                            <a:pt x="0" y="35528"/>
                            <a:pt x="10192" y="45720"/>
                            <a:pt x="22765" y="45720"/>
                          </a:cubicBezTo>
                          <a:lnTo>
                            <a:pt x="463010" y="45720"/>
                          </a:lnTo>
                          <a:cubicBezTo>
                            <a:pt x="475583" y="45720"/>
                            <a:pt x="485775" y="35528"/>
                            <a:pt x="485775" y="22860"/>
                          </a:cubicBezTo>
                          <a:lnTo>
                            <a:pt x="48577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B0F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6" name="Freeform: Shape 85">
                      <a:extLst>
                        <a:ext uri="{FF2B5EF4-FFF2-40B4-BE49-F238E27FC236}">
                          <a16:creationId xmlns:a16="http://schemas.microsoft.com/office/drawing/2014/main" id="{3EFAF0F4-323D-0248-7E5C-B0B1CDFFAE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30496" y="4210249"/>
                      <a:ext cx="485775" cy="69722"/>
                    </a:xfrm>
                    <a:custGeom>
                      <a:avLst/>
                      <a:gdLst>
                        <a:gd name="connsiteX0" fmla="*/ 0 w 485775"/>
                        <a:gd name="connsiteY0" fmla="*/ 69723 h 69722"/>
                        <a:gd name="connsiteX1" fmla="*/ 485775 w 485775"/>
                        <a:gd name="connsiteY1" fmla="*/ 69723 h 69722"/>
                        <a:gd name="connsiteX2" fmla="*/ 447199 w 485775"/>
                        <a:gd name="connsiteY2" fmla="*/ 0 h 69722"/>
                        <a:gd name="connsiteX3" fmla="*/ 38576 w 485775"/>
                        <a:gd name="connsiteY3" fmla="*/ 0 h 69722"/>
                        <a:gd name="connsiteX4" fmla="*/ 0 w 485775"/>
                        <a:gd name="connsiteY4" fmla="*/ 69723 h 69722"/>
                        <a:gd name="connsiteX5" fmla="*/ 0 w 485775"/>
                        <a:gd name="connsiteY5" fmla="*/ 69723 h 69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85775" h="69722">
                          <a:moveTo>
                            <a:pt x="0" y="69723"/>
                          </a:moveTo>
                          <a:lnTo>
                            <a:pt x="485775" y="69723"/>
                          </a:lnTo>
                          <a:lnTo>
                            <a:pt x="447199" y="0"/>
                          </a:lnTo>
                          <a:lnTo>
                            <a:pt x="38576" y="0"/>
                          </a:lnTo>
                          <a:lnTo>
                            <a:pt x="0" y="69723"/>
                          </a:lnTo>
                          <a:lnTo>
                            <a:pt x="0" y="69723"/>
                          </a:lnTo>
                          <a:close/>
                        </a:path>
                      </a:pathLst>
                    </a:custGeom>
                    <a:solidFill>
                      <a:srgbClr val="31D3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7" name="Freeform: Shape 86">
                      <a:extLst>
                        <a:ext uri="{FF2B5EF4-FFF2-40B4-BE49-F238E27FC236}">
                          <a16:creationId xmlns:a16="http://schemas.microsoft.com/office/drawing/2014/main" id="{F1233DCC-36A9-8B93-BA21-17363A6EC9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11649" y="3966789"/>
                      <a:ext cx="322326" cy="198882"/>
                    </a:xfrm>
                    <a:custGeom>
                      <a:avLst/>
                      <a:gdLst>
                        <a:gd name="connsiteX0" fmla="*/ 0 w 322326"/>
                        <a:gd name="connsiteY0" fmla="*/ 0 h 198882"/>
                        <a:gd name="connsiteX1" fmla="*/ 322326 w 322326"/>
                        <a:gd name="connsiteY1" fmla="*/ 0 h 198882"/>
                        <a:gd name="connsiteX2" fmla="*/ 322326 w 322326"/>
                        <a:gd name="connsiteY2" fmla="*/ 198882 h 198882"/>
                        <a:gd name="connsiteX3" fmla="*/ 0 w 322326"/>
                        <a:gd name="connsiteY3" fmla="*/ 198882 h 198882"/>
                        <a:gd name="connsiteX4" fmla="*/ 0 w 322326"/>
                        <a:gd name="connsiteY4" fmla="*/ 0 h 198882"/>
                        <a:gd name="connsiteX5" fmla="*/ 0 w 322326"/>
                        <a:gd name="connsiteY5" fmla="*/ 0 h 198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2326" h="198882">
                          <a:moveTo>
                            <a:pt x="0" y="0"/>
                          </a:moveTo>
                          <a:lnTo>
                            <a:pt x="322326" y="0"/>
                          </a:lnTo>
                          <a:lnTo>
                            <a:pt x="322326" y="198882"/>
                          </a:lnTo>
                          <a:lnTo>
                            <a:pt x="0" y="198882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8" name="Freeform: Shape 87">
                      <a:extLst>
                        <a:ext uri="{FF2B5EF4-FFF2-40B4-BE49-F238E27FC236}">
                          <a16:creationId xmlns:a16="http://schemas.microsoft.com/office/drawing/2014/main" id="{A60DCBC3-78B7-E323-CDAF-9B5D636E3A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41367" y="4014795"/>
                      <a:ext cx="267462" cy="126872"/>
                    </a:xfrm>
                    <a:custGeom>
                      <a:avLst/>
                      <a:gdLst>
                        <a:gd name="connsiteX0" fmla="*/ 0 w 267462"/>
                        <a:gd name="connsiteY0" fmla="*/ 0 h 126872"/>
                        <a:gd name="connsiteX1" fmla="*/ 267462 w 267462"/>
                        <a:gd name="connsiteY1" fmla="*/ 0 h 126872"/>
                        <a:gd name="connsiteX2" fmla="*/ 267462 w 267462"/>
                        <a:gd name="connsiteY2" fmla="*/ 126873 h 126872"/>
                        <a:gd name="connsiteX3" fmla="*/ 0 w 267462"/>
                        <a:gd name="connsiteY3" fmla="*/ 126873 h 126872"/>
                        <a:gd name="connsiteX4" fmla="*/ 0 w 267462"/>
                        <a:gd name="connsiteY4" fmla="*/ 0 h 126872"/>
                        <a:gd name="connsiteX5" fmla="*/ 0 w 267462"/>
                        <a:gd name="connsiteY5" fmla="*/ 0 h 1268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126872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126873"/>
                          </a:lnTo>
                          <a:lnTo>
                            <a:pt x="0" y="126873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E2E2E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9" name="Freeform: Shape 88">
                      <a:extLst>
                        <a:ext uri="{FF2B5EF4-FFF2-40B4-BE49-F238E27FC236}">
                          <a16:creationId xmlns:a16="http://schemas.microsoft.com/office/drawing/2014/main" id="{C4ECE4CF-F882-729D-0FD9-CB3C1A41FE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41367" y="3977076"/>
                      <a:ext cx="267462" cy="37718"/>
                    </a:xfrm>
                    <a:custGeom>
                      <a:avLst/>
                      <a:gdLst>
                        <a:gd name="connsiteX0" fmla="*/ 0 w 267462"/>
                        <a:gd name="connsiteY0" fmla="*/ 0 h 37718"/>
                        <a:gd name="connsiteX1" fmla="*/ 267462 w 267462"/>
                        <a:gd name="connsiteY1" fmla="*/ 0 h 37718"/>
                        <a:gd name="connsiteX2" fmla="*/ 267462 w 267462"/>
                        <a:gd name="connsiteY2" fmla="*/ 37719 h 37718"/>
                        <a:gd name="connsiteX3" fmla="*/ 0 w 267462"/>
                        <a:gd name="connsiteY3" fmla="*/ 37719 h 37718"/>
                        <a:gd name="connsiteX4" fmla="*/ 0 w 267462"/>
                        <a:gd name="connsiteY4" fmla="*/ 0 h 37718"/>
                        <a:gd name="connsiteX5" fmla="*/ 0 w 267462"/>
                        <a:gd name="connsiteY5" fmla="*/ 0 h 377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37718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37719"/>
                          </a:lnTo>
                          <a:lnTo>
                            <a:pt x="0" y="37719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" name="Freeform: Shape 89">
                      <a:extLst>
                        <a:ext uri="{FF2B5EF4-FFF2-40B4-BE49-F238E27FC236}">
                          <a16:creationId xmlns:a16="http://schemas.microsoft.com/office/drawing/2014/main" id="{0EA147A0-0FE4-B2AB-A4C9-20F1B4959D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81301" y="3990792"/>
                      <a:ext cx="10286" cy="10191"/>
                    </a:xfrm>
                    <a:custGeom>
                      <a:avLst/>
                      <a:gdLst>
                        <a:gd name="connsiteX0" fmla="*/ 8858 w 10286"/>
                        <a:gd name="connsiteY0" fmla="*/ 1429 h 10191"/>
                        <a:gd name="connsiteX1" fmla="*/ 1524 w 10286"/>
                        <a:gd name="connsiteY1" fmla="*/ 1429 h 10191"/>
                        <a:gd name="connsiteX2" fmla="*/ 0 w 10286"/>
                        <a:gd name="connsiteY2" fmla="*/ 5048 h 10191"/>
                        <a:gd name="connsiteX3" fmla="*/ 1524 w 10286"/>
                        <a:gd name="connsiteY3" fmla="*/ 8668 h 10191"/>
                        <a:gd name="connsiteX4" fmla="*/ 5144 w 10286"/>
                        <a:gd name="connsiteY4" fmla="*/ 10192 h 10191"/>
                        <a:gd name="connsiteX5" fmla="*/ 8763 w 10286"/>
                        <a:gd name="connsiteY5" fmla="*/ 8668 h 10191"/>
                        <a:gd name="connsiteX6" fmla="*/ 10287 w 10286"/>
                        <a:gd name="connsiteY6" fmla="*/ 5048 h 10191"/>
                        <a:gd name="connsiteX7" fmla="*/ 8763 w 10286"/>
                        <a:gd name="connsiteY7" fmla="*/ 1334 h 10191"/>
                        <a:gd name="connsiteX8" fmla="*/ 8763 w 10286"/>
                        <a:gd name="connsiteY8" fmla="*/ 1334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8858" y="1429"/>
                          </a:moveTo>
                          <a:cubicBezTo>
                            <a:pt x="6953" y="-476"/>
                            <a:pt x="3524" y="-476"/>
                            <a:pt x="1524" y="1429"/>
                          </a:cubicBez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5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5" y="2381"/>
                            <a:pt x="8763" y="1334"/>
                          </a:cubicBezTo>
                          <a:lnTo>
                            <a:pt x="8763" y="133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1" name="Freeform: Shape 90">
                      <a:extLst>
                        <a:ext uri="{FF2B5EF4-FFF2-40B4-BE49-F238E27FC236}">
                          <a16:creationId xmlns:a16="http://schemas.microsoft.com/office/drawing/2014/main" id="{73C4FABC-DAAE-1E0F-A687-7EFE11E01D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55107" y="3990793"/>
                      <a:ext cx="10286" cy="10287"/>
                    </a:xfrm>
                    <a:custGeom>
                      <a:avLst/>
                      <a:gdLst>
                        <a:gd name="connsiteX0" fmla="*/ 10287 w 10286"/>
                        <a:gd name="connsiteY0" fmla="*/ 5144 h 10287"/>
                        <a:gd name="connsiteX1" fmla="*/ 5144 w 10286"/>
                        <a:gd name="connsiteY1" fmla="*/ 10287 h 10287"/>
                        <a:gd name="connsiteX2" fmla="*/ 0 w 10286"/>
                        <a:gd name="connsiteY2" fmla="*/ 5144 h 10287"/>
                        <a:gd name="connsiteX3" fmla="*/ 5144 w 10286"/>
                        <a:gd name="connsiteY3" fmla="*/ 0 h 10287"/>
                        <a:gd name="connsiteX4" fmla="*/ 10287 w 10286"/>
                        <a:gd name="connsiteY4" fmla="*/ 5144 h 10287"/>
                        <a:gd name="connsiteX5" fmla="*/ 10287 w 10286"/>
                        <a:gd name="connsiteY5" fmla="*/ 5144 h 10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286" h="10287">
                          <a:moveTo>
                            <a:pt x="10287" y="5144"/>
                          </a:moveTo>
                          <a:cubicBezTo>
                            <a:pt x="10287" y="8001"/>
                            <a:pt x="8001" y="10287"/>
                            <a:pt x="5144" y="10287"/>
                          </a:cubicBezTo>
                          <a:cubicBezTo>
                            <a:pt x="2286" y="10287"/>
                            <a:pt x="0" y="8001"/>
                            <a:pt x="0" y="5144"/>
                          </a:cubicBezTo>
                          <a:cubicBezTo>
                            <a:pt x="0" y="2286"/>
                            <a:pt x="2286" y="0"/>
                            <a:pt x="5144" y="0"/>
                          </a:cubicBezTo>
                          <a:cubicBezTo>
                            <a:pt x="8001" y="0"/>
                            <a:pt x="10287" y="2286"/>
                            <a:pt x="10287" y="5144"/>
                          </a:cubicBezTo>
                          <a:lnTo>
                            <a:pt x="10287" y="514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2" name="Freeform: Shape 91">
                      <a:extLst>
                        <a:ext uri="{FF2B5EF4-FFF2-40B4-BE49-F238E27FC236}">
                          <a16:creationId xmlns:a16="http://schemas.microsoft.com/office/drawing/2014/main" id="{F31096F5-9C8F-8FAD-A9E6-9D154AF93C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28819" y="3990792"/>
                      <a:ext cx="10286" cy="10191"/>
                    </a:xfrm>
                    <a:custGeom>
                      <a:avLst/>
                      <a:gdLst>
                        <a:gd name="connsiteX0" fmla="*/ 1524 w 10286"/>
                        <a:gd name="connsiteY0" fmla="*/ 1429 h 10191"/>
                        <a:gd name="connsiteX1" fmla="*/ 0 w 10286"/>
                        <a:gd name="connsiteY1" fmla="*/ 5048 h 10191"/>
                        <a:gd name="connsiteX2" fmla="*/ 1524 w 10286"/>
                        <a:gd name="connsiteY2" fmla="*/ 8668 h 10191"/>
                        <a:gd name="connsiteX3" fmla="*/ 5144 w 10286"/>
                        <a:gd name="connsiteY3" fmla="*/ 10192 h 10191"/>
                        <a:gd name="connsiteX4" fmla="*/ 8763 w 10286"/>
                        <a:gd name="connsiteY4" fmla="*/ 8668 h 10191"/>
                        <a:gd name="connsiteX5" fmla="*/ 10287 w 10286"/>
                        <a:gd name="connsiteY5" fmla="*/ 5048 h 10191"/>
                        <a:gd name="connsiteX6" fmla="*/ 8763 w 10286"/>
                        <a:gd name="connsiteY6" fmla="*/ 1429 h 10191"/>
                        <a:gd name="connsiteX7" fmla="*/ 1429 w 10286"/>
                        <a:gd name="connsiteY7" fmla="*/ 1429 h 10191"/>
                        <a:gd name="connsiteX8" fmla="*/ 1429 w 10286"/>
                        <a:gd name="connsiteY8" fmla="*/ 1429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1524" y="1429"/>
                          </a:move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6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6" y="2381"/>
                            <a:pt x="8763" y="1429"/>
                          </a:cubicBezTo>
                          <a:cubicBezTo>
                            <a:pt x="6858" y="-476"/>
                            <a:pt x="3429" y="-476"/>
                            <a:pt x="1429" y="1429"/>
                          </a:cubicBezTo>
                          <a:lnTo>
                            <a:pt x="1429" y="1429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3" name="Freeform: Shape 92">
                      <a:extLst>
                        <a:ext uri="{FF2B5EF4-FFF2-40B4-BE49-F238E27FC236}">
                          <a16:creationId xmlns:a16="http://schemas.microsoft.com/office/drawing/2014/main" id="{C219E04E-B03D-AA19-C2E9-E729C86DAC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23662" y="4025082"/>
                      <a:ext cx="102869" cy="102870"/>
                    </a:xfrm>
                    <a:custGeom>
                      <a:avLst/>
                      <a:gdLst>
                        <a:gd name="connsiteX0" fmla="*/ 51626 w 102869"/>
                        <a:gd name="connsiteY0" fmla="*/ 0 h 102870"/>
                        <a:gd name="connsiteX1" fmla="*/ 51626 w 102869"/>
                        <a:gd name="connsiteY1" fmla="*/ 0 h 102870"/>
                        <a:gd name="connsiteX2" fmla="*/ 46196 w 102869"/>
                        <a:gd name="connsiteY2" fmla="*/ 286 h 102870"/>
                        <a:gd name="connsiteX3" fmla="*/ 41053 w 102869"/>
                        <a:gd name="connsiteY3" fmla="*/ 1238 h 102870"/>
                        <a:gd name="connsiteX4" fmla="*/ 36195 w 102869"/>
                        <a:gd name="connsiteY4" fmla="*/ 2381 h 102870"/>
                        <a:gd name="connsiteX5" fmla="*/ 31337 w 102869"/>
                        <a:gd name="connsiteY5" fmla="*/ 3905 h 102870"/>
                        <a:gd name="connsiteX6" fmla="*/ 26860 w 102869"/>
                        <a:gd name="connsiteY6" fmla="*/ 6287 h 102870"/>
                        <a:gd name="connsiteX7" fmla="*/ 22670 w 102869"/>
                        <a:gd name="connsiteY7" fmla="*/ 8763 h 102870"/>
                        <a:gd name="connsiteX8" fmla="*/ 18669 w 102869"/>
                        <a:gd name="connsiteY8" fmla="*/ 11716 h 102870"/>
                        <a:gd name="connsiteX9" fmla="*/ 15050 w 102869"/>
                        <a:gd name="connsiteY9" fmla="*/ 15050 h 102870"/>
                        <a:gd name="connsiteX10" fmla="*/ 11811 w 102869"/>
                        <a:gd name="connsiteY10" fmla="*/ 18669 h 102870"/>
                        <a:gd name="connsiteX11" fmla="*/ 8763 w 102869"/>
                        <a:gd name="connsiteY11" fmla="*/ 22574 h 102870"/>
                        <a:gd name="connsiteX12" fmla="*/ 6001 w 102869"/>
                        <a:gd name="connsiteY12" fmla="*/ 26765 h 102870"/>
                        <a:gd name="connsiteX13" fmla="*/ 3905 w 102869"/>
                        <a:gd name="connsiteY13" fmla="*/ 31242 h 102870"/>
                        <a:gd name="connsiteX14" fmla="*/ 2096 w 102869"/>
                        <a:gd name="connsiteY14" fmla="*/ 36100 h 102870"/>
                        <a:gd name="connsiteX15" fmla="*/ 952 w 102869"/>
                        <a:gd name="connsiteY15" fmla="*/ 40862 h 102870"/>
                        <a:gd name="connsiteX16" fmla="*/ 286 w 102869"/>
                        <a:gd name="connsiteY16" fmla="*/ 46006 h 102870"/>
                        <a:gd name="connsiteX17" fmla="*/ 0 w 102869"/>
                        <a:gd name="connsiteY17" fmla="*/ 51435 h 102870"/>
                        <a:gd name="connsiteX18" fmla="*/ 0 w 102869"/>
                        <a:gd name="connsiteY18" fmla="*/ 51435 h 102870"/>
                        <a:gd name="connsiteX19" fmla="*/ 286 w 102869"/>
                        <a:gd name="connsiteY19" fmla="*/ 56579 h 102870"/>
                        <a:gd name="connsiteX20" fmla="*/ 952 w 102869"/>
                        <a:gd name="connsiteY20" fmla="*/ 61627 h 102870"/>
                        <a:gd name="connsiteX21" fmla="*/ 2096 w 102869"/>
                        <a:gd name="connsiteY21" fmla="*/ 66770 h 102870"/>
                        <a:gd name="connsiteX22" fmla="*/ 3905 w 102869"/>
                        <a:gd name="connsiteY22" fmla="*/ 71247 h 102870"/>
                        <a:gd name="connsiteX23" fmla="*/ 6001 w 102869"/>
                        <a:gd name="connsiteY23" fmla="*/ 75819 h 102870"/>
                        <a:gd name="connsiteX24" fmla="*/ 8763 w 102869"/>
                        <a:gd name="connsiteY24" fmla="*/ 80010 h 102870"/>
                        <a:gd name="connsiteX25" fmla="*/ 11811 w 102869"/>
                        <a:gd name="connsiteY25" fmla="*/ 83915 h 102870"/>
                        <a:gd name="connsiteX26" fmla="*/ 15050 w 102869"/>
                        <a:gd name="connsiteY26" fmla="*/ 87821 h 102870"/>
                        <a:gd name="connsiteX27" fmla="*/ 18669 w 102869"/>
                        <a:gd name="connsiteY27" fmla="*/ 91154 h 102870"/>
                        <a:gd name="connsiteX28" fmla="*/ 22670 w 102869"/>
                        <a:gd name="connsiteY28" fmla="*/ 93821 h 102870"/>
                        <a:gd name="connsiteX29" fmla="*/ 26860 w 102869"/>
                        <a:gd name="connsiteY29" fmla="*/ 96583 h 102870"/>
                        <a:gd name="connsiteX30" fmla="*/ 31337 w 102869"/>
                        <a:gd name="connsiteY30" fmla="*/ 98679 h 102870"/>
                        <a:gd name="connsiteX31" fmla="*/ 36195 w 102869"/>
                        <a:gd name="connsiteY31" fmla="*/ 100489 h 102870"/>
                        <a:gd name="connsiteX32" fmla="*/ 41053 w 102869"/>
                        <a:gd name="connsiteY32" fmla="*/ 101632 h 102870"/>
                        <a:gd name="connsiteX33" fmla="*/ 46196 w 102869"/>
                        <a:gd name="connsiteY33" fmla="*/ 102584 h 102870"/>
                        <a:gd name="connsiteX34" fmla="*/ 51626 w 102869"/>
                        <a:gd name="connsiteY34" fmla="*/ 102870 h 102870"/>
                        <a:gd name="connsiteX35" fmla="*/ 51626 w 102869"/>
                        <a:gd name="connsiteY35" fmla="*/ 102870 h 102870"/>
                        <a:gd name="connsiteX36" fmla="*/ 56674 w 102869"/>
                        <a:gd name="connsiteY36" fmla="*/ 102584 h 102870"/>
                        <a:gd name="connsiteX37" fmla="*/ 61817 w 102869"/>
                        <a:gd name="connsiteY37" fmla="*/ 101632 h 102870"/>
                        <a:gd name="connsiteX38" fmla="*/ 66675 w 102869"/>
                        <a:gd name="connsiteY38" fmla="*/ 100489 h 102870"/>
                        <a:gd name="connsiteX39" fmla="*/ 71533 w 102869"/>
                        <a:gd name="connsiteY39" fmla="*/ 98679 h 102870"/>
                        <a:gd name="connsiteX40" fmla="*/ 76009 w 102869"/>
                        <a:gd name="connsiteY40" fmla="*/ 96583 h 102870"/>
                        <a:gd name="connsiteX41" fmla="*/ 80201 w 102869"/>
                        <a:gd name="connsiteY41" fmla="*/ 93821 h 102870"/>
                        <a:gd name="connsiteX42" fmla="*/ 84201 w 102869"/>
                        <a:gd name="connsiteY42" fmla="*/ 91154 h 102870"/>
                        <a:gd name="connsiteX43" fmla="*/ 87821 w 102869"/>
                        <a:gd name="connsiteY43" fmla="*/ 87821 h 102870"/>
                        <a:gd name="connsiteX44" fmla="*/ 91059 w 102869"/>
                        <a:gd name="connsiteY44" fmla="*/ 83915 h 102870"/>
                        <a:gd name="connsiteX45" fmla="*/ 94107 w 102869"/>
                        <a:gd name="connsiteY45" fmla="*/ 80010 h 102870"/>
                        <a:gd name="connsiteX46" fmla="*/ 96869 w 102869"/>
                        <a:gd name="connsiteY46" fmla="*/ 75819 h 102870"/>
                        <a:gd name="connsiteX47" fmla="*/ 98965 w 102869"/>
                        <a:gd name="connsiteY47" fmla="*/ 71247 h 102870"/>
                        <a:gd name="connsiteX48" fmla="*/ 100775 w 102869"/>
                        <a:gd name="connsiteY48" fmla="*/ 66770 h 102870"/>
                        <a:gd name="connsiteX49" fmla="*/ 101918 w 102869"/>
                        <a:gd name="connsiteY49" fmla="*/ 61627 h 102870"/>
                        <a:gd name="connsiteX50" fmla="*/ 102584 w 102869"/>
                        <a:gd name="connsiteY50" fmla="*/ 56579 h 102870"/>
                        <a:gd name="connsiteX51" fmla="*/ 102870 w 102869"/>
                        <a:gd name="connsiteY51" fmla="*/ 51435 h 102870"/>
                        <a:gd name="connsiteX52" fmla="*/ 102870 w 102869"/>
                        <a:gd name="connsiteY52" fmla="*/ 51435 h 102870"/>
                        <a:gd name="connsiteX53" fmla="*/ 102584 w 102869"/>
                        <a:gd name="connsiteY53" fmla="*/ 46006 h 102870"/>
                        <a:gd name="connsiteX54" fmla="*/ 101918 w 102869"/>
                        <a:gd name="connsiteY54" fmla="*/ 40862 h 102870"/>
                        <a:gd name="connsiteX55" fmla="*/ 100775 w 102869"/>
                        <a:gd name="connsiteY55" fmla="*/ 36100 h 102870"/>
                        <a:gd name="connsiteX56" fmla="*/ 98965 w 102869"/>
                        <a:gd name="connsiteY56" fmla="*/ 31242 h 102870"/>
                        <a:gd name="connsiteX57" fmla="*/ 96869 w 102869"/>
                        <a:gd name="connsiteY57" fmla="*/ 26765 h 102870"/>
                        <a:gd name="connsiteX58" fmla="*/ 94107 w 102869"/>
                        <a:gd name="connsiteY58" fmla="*/ 22574 h 102870"/>
                        <a:gd name="connsiteX59" fmla="*/ 91059 w 102869"/>
                        <a:gd name="connsiteY59" fmla="*/ 18669 h 102870"/>
                        <a:gd name="connsiteX60" fmla="*/ 87821 w 102869"/>
                        <a:gd name="connsiteY60" fmla="*/ 15050 h 102870"/>
                        <a:gd name="connsiteX61" fmla="*/ 84201 w 102869"/>
                        <a:gd name="connsiteY61" fmla="*/ 11716 h 102870"/>
                        <a:gd name="connsiteX62" fmla="*/ 80201 w 102869"/>
                        <a:gd name="connsiteY62" fmla="*/ 8763 h 102870"/>
                        <a:gd name="connsiteX63" fmla="*/ 76009 w 102869"/>
                        <a:gd name="connsiteY63" fmla="*/ 6287 h 102870"/>
                        <a:gd name="connsiteX64" fmla="*/ 71533 w 102869"/>
                        <a:gd name="connsiteY64" fmla="*/ 3905 h 102870"/>
                        <a:gd name="connsiteX65" fmla="*/ 66675 w 102869"/>
                        <a:gd name="connsiteY65" fmla="*/ 2381 h 102870"/>
                        <a:gd name="connsiteX66" fmla="*/ 61817 w 102869"/>
                        <a:gd name="connsiteY66" fmla="*/ 1238 h 102870"/>
                        <a:gd name="connsiteX67" fmla="*/ 56674 w 102869"/>
                        <a:gd name="connsiteY67" fmla="*/ 286 h 102870"/>
                        <a:gd name="connsiteX68" fmla="*/ 51626 w 102869"/>
                        <a:gd name="connsiteY68" fmla="*/ 0 h 102870"/>
                        <a:gd name="connsiteX69" fmla="*/ 51626 w 102869"/>
                        <a:gd name="connsiteY69" fmla="*/ 0 h 102870"/>
                        <a:gd name="connsiteX70" fmla="*/ 51626 w 102869"/>
                        <a:gd name="connsiteY70" fmla="*/ 0 h 102870"/>
                        <a:gd name="connsiteX71" fmla="*/ 51626 w 102869"/>
                        <a:gd name="connsiteY71" fmla="*/ 0 h 1028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</a:cxnLst>
                      <a:rect l="l" t="t" r="r" b="b"/>
                      <a:pathLst>
                        <a:path w="102869" h="102870">
                          <a:moveTo>
                            <a:pt x="51626" y="0"/>
                          </a:moveTo>
                          <a:lnTo>
                            <a:pt x="51626" y="0"/>
                          </a:lnTo>
                          <a:lnTo>
                            <a:pt x="46196" y="286"/>
                          </a:lnTo>
                          <a:lnTo>
                            <a:pt x="41053" y="1238"/>
                          </a:lnTo>
                          <a:lnTo>
                            <a:pt x="36195" y="2381"/>
                          </a:lnTo>
                          <a:lnTo>
                            <a:pt x="31337" y="3905"/>
                          </a:lnTo>
                          <a:lnTo>
                            <a:pt x="26860" y="6287"/>
                          </a:lnTo>
                          <a:lnTo>
                            <a:pt x="22670" y="8763"/>
                          </a:lnTo>
                          <a:lnTo>
                            <a:pt x="18669" y="11716"/>
                          </a:lnTo>
                          <a:lnTo>
                            <a:pt x="15050" y="15050"/>
                          </a:lnTo>
                          <a:lnTo>
                            <a:pt x="11811" y="18669"/>
                          </a:lnTo>
                          <a:lnTo>
                            <a:pt x="8763" y="22574"/>
                          </a:lnTo>
                          <a:lnTo>
                            <a:pt x="6001" y="26765"/>
                          </a:lnTo>
                          <a:lnTo>
                            <a:pt x="3905" y="31242"/>
                          </a:lnTo>
                          <a:lnTo>
                            <a:pt x="2096" y="36100"/>
                          </a:lnTo>
                          <a:lnTo>
                            <a:pt x="952" y="40862"/>
                          </a:lnTo>
                          <a:lnTo>
                            <a:pt x="286" y="46006"/>
                          </a:lnTo>
                          <a:lnTo>
                            <a:pt x="0" y="51435"/>
                          </a:lnTo>
                          <a:lnTo>
                            <a:pt x="0" y="51435"/>
                          </a:lnTo>
                          <a:lnTo>
                            <a:pt x="286" y="56579"/>
                          </a:lnTo>
                          <a:lnTo>
                            <a:pt x="952" y="61627"/>
                          </a:lnTo>
                          <a:lnTo>
                            <a:pt x="2096" y="66770"/>
                          </a:lnTo>
                          <a:lnTo>
                            <a:pt x="3905" y="71247"/>
                          </a:lnTo>
                          <a:lnTo>
                            <a:pt x="6001" y="75819"/>
                          </a:lnTo>
                          <a:lnTo>
                            <a:pt x="8763" y="80010"/>
                          </a:lnTo>
                          <a:lnTo>
                            <a:pt x="11811" y="83915"/>
                          </a:lnTo>
                          <a:lnTo>
                            <a:pt x="15050" y="87821"/>
                          </a:lnTo>
                          <a:lnTo>
                            <a:pt x="18669" y="91154"/>
                          </a:lnTo>
                          <a:lnTo>
                            <a:pt x="22670" y="93821"/>
                          </a:lnTo>
                          <a:lnTo>
                            <a:pt x="26860" y="96583"/>
                          </a:lnTo>
                          <a:lnTo>
                            <a:pt x="31337" y="98679"/>
                          </a:lnTo>
                          <a:lnTo>
                            <a:pt x="36195" y="100489"/>
                          </a:lnTo>
                          <a:lnTo>
                            <a:pt x="41053" y="101632"/>
                          </a:lnTo>
                          <a:lnTo>
                            <a:pt x="46196" y="102584"/>
                          </a:lnTo>
                          <a:lnTo>
                            <a:pt x="51626" y="102870"/>
                          </a:lnTo>
                          <a:lnTo>
                            <a:pt x="51626" y="102870"/>
                          </a:lnTo>
                          <a:lnTo>
                            <a:pt x="56674" y="102584"/>
                          </a:lnTo>
                          <a:lnTo>
                            <a:pt x="61817" y="101632"/>
                          </a:lnTo>
                          <a:lnTo>
                            <a:pt x="66675" y="100489"/>
                          </a:lnTo>
                          <a:lnTo>
                            <a:pt x="71533" y="98679"/>
                          </a:lnTo>
                          <a:lnTo>
                            <a:pt x="76009" y="96583"/>
                          </a:lnTo>
                          <a:lnTo>
                            <a:pt x="80201" y="93821"/>
                          </a:lnTo>
                          <a:lnTo>
                            <a:pt x="84201" y="91154"/>
                          </a:lnTo>
                          <a:lnTo>
                            <a:pt x="87821" y="87821"/>
                          </a:lnTo>
                          <a:lnTo>
                            <a:pt x="91059" y="83915"/>
                          </a:lnTo>
                          <a:lnTo>
                            <a:pt x="94107" y="80010"/>
                          </a:lnTo>
                          <a:lnTo>
                            <a:pt x="96869" y="75819"/>
                          </a:lnTo>
                          <a:lnTo>
                            <a:pt x="98965" y="71247"/>
                          </a:lnTo>
                          <a:lnTo>
                            <a:pt x="100775" y="66770"/>
                          </a:lnTo>
                          <a:lnTo>
                            <a:pt x="101918" y="61627"/>
                          </a:lnTo>
                          <a:lnTo>
                            <a:pt x="102584" y="56579"/>
                          </a:lnTo>
                          <a:lnTo>
                            <a:pt x="102870" y="51435"/>
                          </a:lnTo>
                          <a:lnTo>
                            <a:pt x="102870" y="51435"/>
                          </a:lnTo>
                          <a:lnTo>
                            <a:pt x="102584" y="46006"/>
                          </a:lnTo>
                          <a:lnTo>
                            <a:pt x="101918" y="40862"/>
                          </a:lnTo>
                          <a:lnTo>
                            <a:pt x="100775" y="36100"/>
                          </a:lnTo>
                          <a:lnTo>
                            <a:pt x="98965" y="31242"/>
                          </a:lnTo>
                          <a:lnTo>
                            <a:pt x="96869" y="26765"/>
                          </a:lnTo>
                          <a:lnTo>
                            <a:pt x="94107" y="22574"/>
                          </a:lnTo>
                          <a:lnTo>
                            <a:pt x="91059" y="18669"/>
                          </a:lnTo>
                          <a:lnTo>
                            <a:pt x="87821" y="15050"/>
                          </a:lnTo>
                          <a:lnTo>
                            <a:pt x="84201" y="11716"/>
                          </a:lnTo>
                          <a:lnTo>
                            <a:pt x="80201" y="8763"/>
                          </a:lnTo>
                          <a:lnTo>
                            <a:pt x="76009" y="6287"/>
                          </a:lnTo>
                          <a:lnTo>
                            <a:pt x="71533" y="3905"/>
                          </a:lnTo>
                          <a:lnTo>
                            <a:pt x="66675" y="2381"/>
                          </a:lnTo>
                          <a:lnTo>
                            <a:pt x="61817" y="1238"/>
                          </a:lnTo>
                          <a:lnTo>
                            <a:pt x="56674" y="286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close/>
                        </a:path>
                      </a:pathLst>
                    </a:custGeom>
                    <a:solidFill>
                      <a:srgbClr val="ED7D3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4" name="Freeform: Shape 93">
                      <a:extLst>
                        <a:ext uri="{FF2B5EF4-FFF2-40B4-BE49-F238E27FC236}">
                          <a16:creationId xmlns:a16="http://schemas.microsoft.com/office/drawing/2014/main" id="{C10006A2-4D5D-7F95-44AF-628FB27BC3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47666" y="4047943"/>
                      <a:ext cx="54863" cy="57150"/>
                    </a:xfrm>
                    <a:custGeom>
                      <a:avLst/>
                      <a:gdLst>
                        <a:gd name="connsiteX0" fmla="*/ 20383 w 54863"/>
                        <a:gd name="connsiteY0" fmla="*/ 57150 h 57150"/>
                        <a:gd name="connsiteX1" fmla="*/ 20383 w 54863"/>
                        <a:gd name="connsiteY1" fmla="*/ 57150 h 57150"/>
                        <a:gd name="connsiteX2" fmla="*/ 19145 w 54863"/>
                        <a:gd name="connsiteY2" fmla="*/ 56959 h 57150"/>
                        <a:gd name="connsiteX3" fmla="*/ 17812 w 54863"/>
                        <a:gd name="connsiteY3" fmla="*/ 56483 h 57150"/>
                        <a:gd name="connsiteX4" fmla="*/ 16859 w 54863"/>
                        <a:gd name="connsiteY4" fmla="*/ 55817 h 57150"/>
                        <a:gd name="connsiteX5" fmla="*/ 15811 w 54863"/>
                        <a:gd name="connsiteY5" fmla="*/ 54959 h 57150"/>
                        <a:gd name="connsiteX6" fmla="*/ 1143 w 54863"/>
                        <a:gd name="connsiteY6" fmla="*/ 35623 h 57150"/>
                        <a:gd name="connsiteX7" fmla="*/ 1143 w 54863"/>
                        <a:gd name="connsiteY7" fmla="*/ 35623 h 57150"/>
                        <a:gd name="connsiteX8" fmla="*/ 476 w 54863"/>
                        <a:gd name="connsiteY8" fmla="*/ 34576 h 57150"/>
                        <a:gd name="connsiteX9" fmla="*/ 191 w 54863"/>
                        <a:gd name="connsiteY9" fmla="*/ 33623 h 57150"/>
                        <a:gd name="connsiteX10" fmla="*/ 0 w 54863"/>
                        <a:gd name="connsiteY10" fmla="*/ 32575 h 57150"/>
                        <a:gd name="connsiteX11" fmla="*/ 0 w 54863"/>
                        <a:gd name="connsiteY11" fmla="*/ 31433 h 57150"/>
                        <a:gd name="connsiteX12" fmla="*/ 381 w 54863"/>
                        <a:gd name="connsiteY12" fmla="*/ 30385 h 57150"/>
                        <a:gd name="connsiteX13" fmla="*/ 857 w 54863"/>
                        <a:gd name="connsiteY13" fmla="*/ 29432 h 57150"/>
                        <a:gd name="connsiteX14" fmla="*/ 1524 w 54863"/>
                        <a:gd name="connsiteY14" fmla="*/ 28384 h 57150"/>
                        <a:gd name="connsiteX15" fmla="*/ 2381 w 54863"/>
                        <a:gd name="connsiteY15" fmla="*/ 27718 h 57150"/>
                        <a:gd name="connsiteX16" fmla="*/ 2381 w 54863"/>
                        <a:gd name="connsiteY16" fmla="*/ 27718 h 57150"/>
                        <a:gd name="connsiteX17" fmla="*/ 3239 w 54863"/>
                        <a:gd name="connsiteY17" fmla="*/ 27051 h 57150"/>
                        <a:gd name="connsiteX18" fmla="*/ 4381 w 54863"/>
                        <a:gd name="connsiteY18" fmla="*/ 26765 h 57150"/>
                        <a:gd name="connsiteX19" fmla="*/ 5429 w 54863"/>
                        <a:gd name="connsiteY19" fmla="*/ 26575 h 57150"/>
                        <a:gd name="connsiteX20" fmla="*/ 6572 w 54863"/>
                        <a:gd name="connsiteY20" fmla="*/ 26575 h 57150"/>
                        <a:gd name="connsiteX21" fmla="*/ 7620 w 54863"/>
                        <a:gd name="connsiteY21" fmla="*/ 26860 h 57150"/>
                        <a:gd name="connsiteX22" fmla="*/ 8573 w 54863"/>
                        <a:gd name="connsiteY22" fmla="*/ 27242 h 57150"/>
                        <a:gd name="connsiteX23" fmla="*/ 9620 w 54863"/>
                        <a:gd name="connsiteY23" fmla="*/ 27908 h 57150"/>
                        <a:gd name="connsiteX24" fmla="*/ 10287 w 54863"/>
                        <a:gd name="connsiteY24" fmla="*/ 28765 h 57150"/>
                        <a:gd name="connsiteX25" fmla="*/ 20002 w 54863"/>
                        <a:gd name="connsiteY25" fmla="*/ 41434 h 57150"/>
                        <a:gd name="connsiteX26" fmla="*/ 44291 w 54863"/>
                        <a:gd name="connsiteY26" fmla="*/ 2667 h 57150"/>
                        <a:gd name="connsiteX27" fmla="*/ 44291 w 54863"/>
                        <a:gd name="connsiteY27" fmla="*/ 2667 h 57150"/>
                        <a:gd name="connsiteX28" fmla="*/ 44958 w 54863"/>
                        <a:gd name="connsiteY28" fmla="*/ 1810 h 57150"/>
                        <a:gd name="connsiteX29" fmla="*/ 45815 w 54863"/>
                        <a:gd name="connsiteY29" fmla="*/ 1143 h 57150"/>
                        <a:gd name="connsiteX30" fmla="*/ 46768 w 54863"/>
                        <a:gd name="connsiteY30" fmla="*/ 476 h 57150"/>
                        <a:gd name="connsiteX31" fmla="*/ 47816 w 54863"/>
                        <a:gd name="connsiteY31" fmla="*/ 190 h 57150"/>
                        <a:gd name="connsiteX32" fmla="*/ 48768 w 54863"/>
                        <a:gd name="connsiteY32" fmla="*/ 0 h 57150"/>
                        <a:gd name="connsiteX33" fmla="*/ 50006 w 54863"/>
                        <a:gd name="connsiteY33" fmla="*/ 190 h 57150"/>
                        <a:gd name="connsiteX34" fmla="*/ 51149 w 54863"/>
                        <a:gd name="connsiteY34" fmla="*/ 381 h 57150"/>
                        <a:gd name="connsiteX35" fmla="*/ 52197 w 54863"/>
                        <a:gd name="connsiteY35" fmla="*/ 857 h 57150"/>
                        <a:gd name="connsiteX36" fmla="*/ 52197 w 54863"/>
                        <a:gd name="connsiteY36" fmla="*/ 857 h 57150"/>
                        <a:gd name="connsiteX37" fmla="*/ 53054 w 54863"/>
                        <a:gd name="connsiteY37" fmla="*/ 1715 h 57150"/>
                        <a:gd name="connsiteX38" fmla="*/ 53816 w 54863"/>
                        <a:gd name="connsiteY38" fmla="*/ 2477 h 57150"/>
                        <a:gd name="connsiteX39" fmla="*/ 54388 w 54863"/>
                        <a:gd name="connsiteY39" fmla="*/ 3334 h 57150"/>
                        <a:gd name="connsiteX40" fmla="*/ 54674 w 54863"/>
                        <a:gd name="connsiteY40" fmla="*/ 4477 h 57150"/>
                        <a:gd name="connsiteX41" fmla="*/ 54864 w 54863"/>
                        <a:gd name="connsiteY41" fmla="*/ 5525 h 57150"/>
                        <a:gd name="connsiteX42" fmla="*/ 54674 w 54863"/>
                        <a:gd name="connsiteY42" fmla="*/ 6667 h 57150"/>
                        <a:gd name="connsiteX43" fmla="*/ 54483 w 54863"/>
                        <a:gd name="connsiteY43" fmla="*/ 7715 h 57150"/>
                        <a:gd name="connsiteX44" fmla="*/ 54007 w 54863"/>
                        <a:gd name="connsiteY44" fmla="*/ 8668 h 57150"/>
                        <a:gd name="connsiteX45" fmla="*/ 25241 w 54863"/>
                        <a:gd name="connsiteY45" fmla="*/ 54483 h 57150"/>
                        <a:gd name="connsiteX46" fmla="*/ 25241 w 54863"/>
                        <a:gd name="connsiteY46" fmla="*/ 54483 h 57150"/>
                        <a:gd name="connsiteX47" fmla="*/ 24384 w 54863"/>
                        <a:gd name="connsiteY47" fmla="*/ 55435 h 57150"/>
                        <a:gd name="connsiteX48" fmla="*/ 23431 w 54863"/>
                        <a:gd name="connsiteY48" fmla="*/ 56293 h 57150"/>
                        <a:gd name="connsiteX49" fmla="*/ 22003 w 54863"/>
                        <a:gd name="connsiteY49" fmla="*/ 56959 h 57150"/>
                        <a:gd name="connsiteX50" fmla="*/ 20669 w 54863"/>
                        <a:gd name="connsiteY50" fmla="*/ 57150 h 57150"/>
                        <a:gd name="connsiteX51" fmla="*/ 20669 w 54863"/>
                        <a:gd name="connsiteY51" fmla="*/ 57150 h 57150"/>
                        <a:gd name="connsiteX52" fmla="*/ 20383 w 54863"/>
                        <a:gd name="connsiteY52" fmla="*/ 57150 h 57150"/>
                        <a:gd name="connsiteX53" fmla="*/ 20383 w 54863"/>
                        <a:gd name="connsiteY53" fmla="*/ 57150 h 57150"/>
                        <a:gd name="connsiteX54" fmla="*/ 20383 w 54863"/>
                        <a:gd name="connsiteY54" fmla="*/ 57150 h 57150"/>
                        <a:gd name="connsiteX55" fmla="*/ 20383 w 54863"/>
                        <a:gd name="connsiteY55" fmla="*/ 57150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</a:cxnLst>
                      <a:rect l="l" t="t" r="r" b="b"/>
                      <a:pathLst>
                        <a:path w="54863" h="57150">
                          <a:moveTo>
                            <a:pt x="20383" y="57150"/>
                          </a:moveTo>
                          <a:lnTo>
                            <a:pt x="20383" y="57150"/>
                          </a:lnTo>
                          <a:lnTo>
                            <a:pt x="19145" y="56959"/>
                          </a:lnTo>
                          <a:lnTo>
                            <a:pt x="17812" y="56483"/>
                          </a:lnTo>
                          <a:lnTo>
                            <a:pt x="16859" y="55817"/>
                          </a:lnTo>
                          <a:lnTo>
                            <a:pt x="15811" y="54959"/>
                          </a:lnTo>
                          <a:lnTo>
                            <a:pt x="1143" y="35623"/>
                          </a:lnTo>
                          <a:lnTo>
                            <a:pt x="1143" y="35623"/>
                          </a:lnTo>
                          <a:lnTo>
                            <a:pt x="476" y="34576"/>
                          </a:lnTo>
                          <a:lnTo>
                            <a:pt x="191" y="33623"/>
                          </a:lnTo>
                          <a:lnTo>
                            <a:pt x="0" y="32575"/>
                          </a:lnTo>
                          <a:lnTo>
                            <a:pt x="0" y="31433"/>
                          </a:lnTo>
                          <a:lnTo>
                            <a:pt x="381" y="30385"/>
                          </a:lnTo>
                          <a:lnTo>
                            <a:pt x="857" y="29432"/>
                          </a:lnTo>
                          <a:lnTo>
                            <a:pt x="1524" y="28384"/>
                          </a:lnTo>
                          <a:lnTo>
                            <a:pt x="2381" y="27718"/>
                          </a:lnTo>
                          <a:lnTo>
                            <a:pt x="2381" y="27718"/>
                          </a:lnTo>
                          <a:lnTo>
                            <a:pt x="3239" y="27051"/>
                          </a:lnTo>
                          <a:lnTo>
                            <a:pt x="4381" y="26765"/>
                          </a:lnTo>
                          <a:lnTo>
                            <a:pt x="5429" y="26575"/>
                          </a:lnTo>
                          <a:lnTo>
                            <a:pt x="6572" y="26575"/>
                          </a:lnTo>
                          <a:lnTo>
                            <a:pt x="7620" y="26860"/>
                          </a:lnTo>
                          <a:lnTo>
                            <a:pt x="8573" y="27242"/>
                          </a:lnTo>
                          <a:lnTo>
                            <a:pt x="9620" y="27908"/>
                          </a:lnTo>
                          <a:lnTo>
                            <a:pt x="10287" y="28765"/>
                          </a:lnTo>
                          <a:lnTo>
                            <a:pt x="20002" y="41434"/>
                          </a:lnTo>
                          <a:lnTo>
                            <a:pt x="44291" y="2667"/>
                          </a:lnTo>
                          <a:lnTo>
                            <a:pt x="44291" y="2667"/>
                          </a:lnTo>
                          <a:lnTo>
                            <a:pt x="44958" y="1810"/>
                          </a:lnTo>
                          <a:lnTo>
                            <a:pt x="45815" y="1143"/>
                          </a:lnTo>
                          <a:lnTo>
                            <a:pt x="46768" y="476"/>
                          </a:lnTo>
                          <a:lnTo>
                            <a:pt x="47816" y="190"/>
                          </a:lnTo>
                          <a:lnTo>
                            <a:pt x="48768" y="0"/>
                          </a:lnTo>
                          <a:lnTo>
                            <a:pt x="50006" y="190"/>
                          </a:lnTo>
                          <a:lnTo>
                            <a:pt x="51149" y="381"/>
                          </a:lnTo>
                          <a:lnTo>
                            <a:pt x="52197" y="857"/>
                          </a:lnTo>
                          <a:lnTo>
                            <a:pt x="52197" y="857"/>
                          </a:lnTo>
                          <a:lnTo>
                            <a:pt x="53054" y="1715"/>
                          </a:lnTo>
                          <a:lnTo>
                            <a:pt x="53816" y="2477"/>
                          </a:lnTo>
                          <a:lnTo>
                            <a:pt x="54388" y="3334"/>
                          </a:lnTo>
                          <a:lnTo>
                            <a:pt x="54674" y="4477"/>
                          </a:lnTo>
                          <a:lnTo>
                            <a:pt x="54864" y="5525"/>
                          </a:lnTo>
                          <a:lnTo>
                            <a:pt x="54674" y="6667"/>
                          </a:lnTo>
                          <a:lnTo>
                            <a:pt x="54483" y="7715"/>
                          </a:lnTo>
                          <a:lnTo>
                            <a:pt x="54007" y="8668"/>
                          </a:lnTo>
                          <a:lnTo>
                            <a:pt x="25241" y="54483"/>
                          </a:lnTo>
                          <a:lnTo>
                            <a:pt x="25241" y="54483"/>
                          </a:lnTo>
                          <a:lnTo>
                            <a:pt x="24384" y="55435"/>
                          </a:lnTo>
                          <a:lnTo>
                            <a:pt x="23431" y="56293"/>
                          </a:lnTo>
                          <a:lnTo>
                            <a:pt x="22003" y="56959"/>
                          </a:lnTo>
                          <a:lnTo>
                            <a:pt x="20669" y="57150"/>
                          </a:lnTo>
                          <a:lnTo>
                            <a:pt x="20669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93" name="Group 492">
                  <a:extLst>
                    <a:ext uri="{FF2B5EF4-FFF2-40B4-BE49-F238E27FC236}">
                      <a16:creationId xmlns:a16="http://schemas.microsoft.com/office/drawing/2014/main" id="{1BC871BF-8BD8-E54A-93CB-4BA506A1D75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248205" y="5273808"/>
                  <a:ext cx="515492" cy="497776"/>
                  <a:chOff x="5581650" y="2928937"/>
                  <a:chExt cx="1030984" cy="995551"/>
                </a:xfrm>
              </p:grpSpPr>
              <p:sp>
                <p:nvSpPr>
                  <p:cNvPr id="499" name="Freeform: Shape 498">
                    <a:extLst>
                      <a:ext uri="{FF2B5EF4-FFF2-40B4-BE49-F238E27FC236}">
                        <a16:creationId xmlns:a16="http://schemas.microsoft.com/office/drawing/2014/main" id="{E3423776-4023-0CA2-6D3D-04C8C718E595}"/>
                      </a:ext>
                    </a:extLst>
                  </p:cNvPr>
                  <p:cNvSpPr/>
                  <p:nvPr/>
                </p:nvSpPr>
                <p:spPr>
                  <a:xfrm>
                    <a:off x="5581650" y="3402139"/>
                    <a:ext cx="1028700" cy="346329"/>
                  </a:xfrm>
                  <a:custGeom>
                    <a:avLst/>
                    <a:gdLst>
                      <a:gd name="connsiteX0" fmla="*/ 0 w 1028700"/>
                      <a:gd name="connsiteY0" fmla="*/ 0 h 346329"/>
                      <a:gd name="connsiteX1" fmla="*/ 1028700 w 1028700"/>
                      <a:gd name="connsiteY1" fmla="*/ 0 h 346329"/>
                      <a:gd name="connsiteX2" fmla="*/ 1028700 w 1028700"/>
                      <a:gd name="connsiteY2" fmla="*/ 346329 h 346329"/>
                      <a:gd name="connsiteX3" fmla="*/ 0 w 1028700"/>
                      <a:gd name="connsiteY3" fmla="*/ 346329 h 346329"/>
                      <a:gd name="connsiteX4" fmla="*/ 0 w 1028700"/>
                      <a:gd name="connsiteY4" fmla="*/ 0 h 346329"/>
                      <a:gd name="connsiteX5" fmla="*/ 0 w 1028700"/>
                      <a:gd name="connsiteY5" fmla="*/ 0 h 346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700" h="346329">
                        <a:moveTo>
                          <a:pt x="0" y="0"/>
                        </a:moveTo>
                        <a:lnTo>
                          <a:pt x="1028700" y="0"/>
                        </a:lnTo>
                        <a:lnTo>
                          <a:pt x="1028700" y="346329"/>
                        </a:lnTo>
                        <a:lnTo>
                          <a:pt x="0" y="34632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0" name="Freeform: Shape 499">
                    <a:extLst>
                      <a:ext uri="{FF2B5EF4-FFF2-40B4-BE49-F238E27FC236}">
                        <a16:creationId xmlns:a16="http://schemas.microsoft.com/office/drawing/2014/main" id="{C0825B02-BF67-AC1D-AE08-BAE54BBAFD85}"/>
                      </a:ext>
                    </a:extLst>
                  </p:cNvPr>
                  <p:cNvSpPr/>
                  <p:nvPr/>
                </p:nvSpPr>
                <p:spPr>
                  <a:xfrm>
                    <a:off x="5817107" y="2997516"/>
                    <a:ext cx="558927" cy="176022"/>
                  </a:xfrm>
                  <a:custGeom>
                    <a:avLst/>
                    <a:gdLst>
                      <a:gd name="connsiteX0" fmla="*/ 558927 w 558927"/>
                      <a:gd name="connsiteY0" fmla="*/ 176022 h 176022"/>
                      <a:gd name="connsiteX1" fmla="*/ 0 w 558927"/>
                      <a:gd name="connsiteY1" fmla="*/ 176022 h 176022"/>
                      <a:gd name="connsiteX2" fmla="*/ 176213 w 558927"/>
                      <a:gd name="connsiteY2" fmla="*/ 0 h 176022"/>
                      <a:gd name="connsiteX3" fmla="*/ 383381 w 558927"/>
                      <a:gd name="connsiteY3" fmla="*/ 0 h 176022"/>
                      <a:gd name="connsiteX4" fmla="*/ 558832 w 558927"/>
                      <a:gd name="connsiteY4" fmla="*/ 176022 h 176022"/>
                      <a:gd name="connsiteX5" fmla="*/ 558832 w 558927"/>
                      <a:gd name="connsiteY5" fmla="*/ 176022 h 176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8927" h="176022">
                        <a:moveTo>
                          <a:pt x="558927" y="176022"/>
                        </a:moveTo>
                        <a:lnTo>
                          <a:pt x="0" y="176022"/>
                        </a:lnTo>
                        <a:cubicBezTo>
                          <a:pt x="0" y="78772"/>
                          <a:pt x="78867" y="0"/>
                          <a:pt x="176213" y="0"/>
                        </a:cubicBezTo>
                        <a:lnTo>
                          <a:pt x="383381" y="0"/>
                        </a:lnTo>
                        <a:cubicBezTo>
                          <a:pt x="479965" y="762"/>
                          <a:pt x="558832" y="79534"/>
                          <a:pt x="558832" y="176022"/>
                        </a:cubicBezTo>
                        <a:lnTo>
                          <a:pt x="558832" y="176022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1" name="Freeform: Shape 500">
                    <a:extLst>
                      <a:ext uri="{FF2B5EF4-FFF2-40B4-BE49-F238E27FC236}">
                        <a16:creationId xmlns:a16="http://schemas.microsoft.com/office/drawing/2014/main" id="{3B2CD6AC-FBA5-B57C-3B03-9D4590BEFBD3}"/>
                      </a:ext>
                    </a:extLst>
                  </p:cNvPr>
                  <p:cNvSpPr/>
                  <p:nvPr/>
                </p:nvSpPr>
                <p:spPr>
                  <a:xfrm>
                    <a:off x="5583935" y="3338130"/>
                    <a:ext cx="1028699" cy="64008"/>
                  </a:xfrm>
                  <a:custGeom>
                    <a:avLst/>
                    <a:gdLst>
                      <a:gd name="connsiteX0" fmla="*/ 791623 w 1028699"/>
                      <a:gd name="connsiteY0" fmla="*/ 0 h 64008"/>
                      <a:gd name="connsiteX1" fmla="*/ 64294 w 1028699"/>
                      <a:gd name="connsiteY1" fmla="*/ 0 h 64008"/>
                      <a:gd name="connsiteX2" fmla="*/ 0 w 1028699"/>
                      <a:gd name="connsiteY2" fmla="*/ 64008 h 64008"/>
                      <a:gd name="connsiteX3" fmla="*/ 1028700 w 1028699"/>
                      <a:gd name="connsiteY3" fmla="*/ 64008 h 64008"/>
                      <a:gd name="connsiteX4" fmla="*/ 964406 w 1028699"/>
                      <a:gd name="connsiteY4" fmla="*/ 0 h 64008"/>
                      <a:gd name="connsiteX5" fmla="*/ 791623 w 1028699"/>
                      <a:gd name="connsiteY5" fmla="*/ 0 h 640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99" h="64008">
                        <a:moveTo>
                          <a:pt x="791623" y="0"/>
                        </a:moveTo>
                        <a:lnTo>
                          <a:pt x="64294" y="0"/>
                        </a:lnTo>
                        <a:cubicBezTo>
                          <a:pt x="28861" y="0"/>
                          <a:pt x="0" y="28670"/>
                          <a:pt x="0" y="64008"/>
                        </a:cubicBezTo>
                        <a:lnTo>
                          <a:pt x="1028700" y="64008"/>
                        </a:lnTo>
                        <a:cubicBezTo>
                          <a:pt x="1028700" y="28670"/>
                          <a:pt x="999935" y="0"/>
                          <a:pt x="964406" y="0"/>
                        </a:cubicBezTo>
                        <a:lnTo>
                          <a:pt x="791623" y="0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2" name="Freeform: Shape 501">
                    <a:extLst>
                      <a:ext uri="{FF2B5EF4-FFF2-40B4-BE49-F238E27FC236}">
                        <a16:creationId xmlns:a16="http://schemas.microsoft.com/office/drawing/2014/main" id="{99D04792-B3AF-D038-536E-BA9BC88980C3}"/>
                      </a:ext>
                    </a:extLst>
                  </p:cNvPr>
                  <p:cNvSpPr/>
                  <p:nvPr/>
                </p:nvSpPr>
                <p:spPr>
                  <a:xfrm>
                    <a:off x="5817107" y="3173539"/>
                    <a:ext cx="557783" cy="164591"/>
                  </a:xfrm>
                  <a:custGeom>
                    <a:avLst/>
                    <a:gdLst>
                      <a:gd name="connsiteX0" fmla="*/ 0 w 557783"/>
                      <a:gd name="connsiteY0" fmla="*/ 0 h 164591"/>
                      <a:gd name="connsiteX1" fmla="*/ 557784 w 557783"/>
                      <a:gd name="connsiteY1" fmla="*/ 0 h 164591"/>
                      <a:gd name="connsiteX2" fmla="*/ 557784 w 557783"/>
                      <a:gd name="connsiteY2" fmla="*/ 164592 h 164591"/>
                      <a:gd name="connsiteX3" fmla="*/ 0 w 557783"/>
                      <a:gd name="connsiteY3" fmla="*/ 164592 h 164591"/>
                      <a:gd name="connsiteX4" fmla="*/ 0 w 557783"/>
                      <a:gd name="connsiteY4" fmla="*/ 0 h 164591"/>
                      <a:gd name="connsiteX5" fmla="*/ 0 w 557783"/>
                      <a:gd name="connsiteY5" fmla="*/ 0 h 164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7783" h="164591">
                        <a:moveTo>
                          <a:pt x="0" y="0"/>
                        </a:moveTo>
                        <a:lnTo>
                          <a:pt x="557784" y="0"/>
                        </a:lnTo>
                        <a:lnTo>
                          <a:pt x="557784" y="164592"/>
                        </a:lnTo>
                        <a:lnTo>
                          <a:pt x="0" y="16459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3" name="Freeform: Shape 502">
                    <a:extLst>
                      <a:ext uri="{FF2B5EF4-FFF2-40B4-BE49-F238E27FC236}">
                        <a16:creationId xmlns:a16="http://schemas.microsoft.com/office/drawing/2014/main" id="{606693AD-5358-C94A-0086-22A95778E7E4}"/>
                      </a:ext>
                    </a:extLst>
                  </p:cNvPr>
                  <p:cNvSpPr/>
                  <p:nvPr/>
                </p:nvSpPr>
                <p:spPr>
                  <a:xfrm>
                    <a:off x="5916548" y="3236403"/>
                    <a:ext cx="76581" cy="102870"/>
                  </a:xfrm>
                  <a:custGeom>
                    <a:avLst/>
                    <a:gdLst>
                      <a:gd name="connsiteX0" fmla="*/ 0 w 76581"/>
                      <a:gd name="connsiteY0" fmla="*/ 0 h 102870"/>
                      <a:gd name="connsiteX1" fmla="*/ 76581 w 76581"/>
                      <a:gd name="connsiteY1" fmla="*/ 0 h 102870"/>
                      <a:gd name="connsiteX2" fmla="*/ 76581 w 76581"/>
                      <a:gd name="connsiteY2" fmla="*/ 102870 h 102870"/>
                      <a:gd name="connsiteX3" fmla="*/ 0 w 76581"/>
                      <a:gd name="connsiteY3" fmla="*/ 102870 h 102870"/>
                      <a:gd name="connsiteX4" fmla="*/ 0 w 76581"/>
                      <a:gd name="connsiteY4" fmla="*/ 0 h 102870"/>
                      <a:gd name="connsiteX5" fmla="*/ 0 w 76581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1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4" name="Freeform: Shape 503">
                    <a:extLst>
                      <a:ext uri="{FF2B5EF4-FFF2-40B4-BE49-F238E27FC236}">
                        <a16:creationId xmlns:a16="http://schemas.microsoft.com/office/drawing/2014/main" id="{6145BDF0-D23C-EED3-EE0B-48B58023A6D0}"/>
                      </a:ext>
                    </a:extLst>
                  </p:cNvPr>
                  <p:cNvSpPr/>
                  <p:nvPr/>
                </p:nvSpPr>
                <p:spPr>
                  <a:xfrm>
                    <a:off x="6198870" y="3236403"/>
                    <a:ext cx="76580" cy="102870"/>
                  </a:xfrm>
                  <a:custGeom>
                    <a:avLst/>
                    <a:gdLst>
                      <a:gd name="connsiteX0" fmla="*/ 0 w 76580"/>
                      <a:gd name="connsiteY0" fmla="*/ 0 h 102870"/>
                      <a:gd name="connsiteX1" fmla="*/ 76581 w 76580"/>
                      <a:gd name="connsiteY1" fmla="*/ 0 h 102870"/>
                      <a:gd name="connsiteX2" fmla="*/ 76581 w 76580"/>
                      <a:gd name="connsiteY2" fmla="*/ 102870 h 102870"/>
                      <a:gd name="connsiteX3" fmla="*/ 0 w 76580"/>
                      <a:gd name="connsiteY3" fmla="*/ 102870 h 102870"/>
                      <a:gd name="connsiteX4" fmla="*/ 0 w 76580"/>
                      <a:gd name="connsiteY4" fmla="*/ 0 h 102870"/>
                      <a:gd name="connsiteX5" fmla="*/ 0 w 76580"/>
                      <a:gd name="connsiteY5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6580" h="102870">
                        <a:moveTo>
                          <a:pt x="0" y="0"/>
                        </a:moveTo>
                        <a:lnTo>
                          <a:pt x="76581" y="0"/>
                        </a:lnTo>
                        <a:lnTo>
                          <a:pt x="76581" y="102870"/>
                        </a:lnTo>
                        <a:lnTo>
                          <a:pt x="0" y="10287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5" name="Freeform: Shape 504">
                    <a:extLst>
                      <a:ext uri="{FF2B5EF4-FFF2-40B4-BE49-F238E27FC236}">
                        <a16:creationId xmlns:a16="http://schemas.microsoft.com/office/drawing/2014/main" id="{8A9ACF01-BD66-917F-7EF0-1D8F0B985E85}"/>
                      </a:ext>
                    </a:extLst>
                  </p:cNvPr>
                  <p:cNvSpPr/>
                  <p:nvPr/>
                </p:nvSpPr>
                <p:spPr>
                  <a:xfrm>
                    <a:off x="6019418" y="2928937"/>
                    <a:ext cx="155447" cy="69723"/>
                  </a:xfrm>
                  <a:custGeom>
                    <a:avLst/>
                    <a:gdLst>
                      <a:gd name="connsiteX0" fmla="*/ 155448 w 155447"/>
                      <a:gd name="connsiteY0" fmla="*/ 69723 h 69723"/>
                      <a:gd name="connsiteX1" fmla="*/ 0 w 155447"/>
                      <a:gd name="connsiteY1" fmla="*/ 69723 h 69723"/>
                      <a:gd name="connsiteX2" fmla="*/ 0 w 155447"/>
                      <a:gd name="connsiteY2" fmla="*/ 22479 h 69723"/>
                      <a:gd name="connsiteX3" fmla="*/ 22098 w 155447"/>
                      <a:gd name="connsiteY3" fmla="*/ 0 h 69723"/>
                      <a:gd name="connsiteX4" fmla="*/ 133350 w 155447"/>
                      <a:gd name="connsiteY4" fmla="*/ 0 h 69723"/>
                      <a:gd name="connsiteX5" fmla="*/ 155448 w 155447"/>
                      <a:gd name="connsiteY5" fmla="*/ 22479 h 69723"/>
                      <a:gd name="connsiteX6" fmla="*/ 155448 w 155447"/>
                      <a:gd name="connsiteY6" fmla="*/ 69723 h 69723"/>
                      <a:gd name="connsiteX7" fmla="*/ 155448 w 155447"/>
                      <a:gd name="connsiteY7" fmla="*/ 69723 h 69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5447" h="69723">
                        <a:moveTo>
                          <a:pt x="155448" y="69723"/>
                        </a:moveTo>
                        <a:lnTo>
                          <a:pt x="0" y="69723"/>
                        </a:lnTo>
                        <a:lnTo>
                          <a:pt x="0" y="22479"/>
                        </a:lnTo>
                        <a:cubicBezTo>
                          <a:pt x="0" y="9716"/>
                          <a:pt x="9620" y="0"/>
                          <a:pt x="22098" y="0"/>
                        </a:cubicBezTo>
                        <a:lnTo>
                          <a:pt x="133350" y="0"/>
                        </a:lnTo>
                        <a:cubicBezTo>
                          <a:pt x="145828" y="0"/>
                          <a:pt x="155448" y="9716"/>
                          <a:pt x="155448" y="22479"/>
                        </a:cubicBezTo>
                        <a:lnTo>
                          <a:pt x="155448" y="69723"/>
                        </a:lnTo>
                        <a:lnTo>
                          <a:pt x="155448" y="69723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06" name="Graphic 291">
                    <a:extLst>
                      <a:ext uri="{FF2B5EF4-FFF2-40B4-BE49-F238E27FC236}">
                        <a16:creationId xmlns:a16="http://schemas.microsoft.com/office/drawing/2014/main" id="{DB929273-3C27-941E-E967-02BD0AC101A1}"/>
                      </a:ext>
                    </a:extLst>
                  </p:cNvPr>
                  <p:cNvGrpSpPr/>
                  <p:nvPr/>
                </p:nvGrpSpPr>
                <p:grpSpPr>
                  <a:xfrm>
                    <a:off x="5617083" y="3447858"/>
                    <a:ext cx="958977" cy="125730"/>
                    <a:chOff x="5617083" y="3447858"/>
                    <a:chExt cx="958977" cy="125730"/>
                  </a:xfrm>
                  <a:solidFill>
                    <a:srgbClr val="9D50EF"/>
                  </a:solidFill>
                </p:grpSpPr>
                <p:sp>
                  <p:nvSpPr>
                    <p:cNvPr id="71" name="Freeform: Shape 70">
                      <a:extLst>
                        <a:ext uri="{FF2B5EF4-FFF2-40B4-BE49-F238E27FC236}">
                          <a16:creationId xmlns:a16="http://schemas.microsoft.com/office/drawing/2014/main" id="{3E0BA77C-25AC-AB0E-B904-E6F99952D8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17083" y="3447858"/>
                      <a:ext cx="174878" cy="125730"/>
                    </a:xfrm>
                    <a:custGeom>
                      <a:avLst/>
                      <a:gdLst>
                        <a:gd name="connsiteX0" fmla="*/ 0 w 174878"/>
                        <a:gd name="connsiteY0" fmla="*/ 0 h 125730"/>
                        <a:gd name="connsiteX1" fmla="*/ 174879 w 174878"/>
                        <a:gd name="connsiteY1" fmla="*/ 0 h 125730"/>
                        <a:gd name="connsiteX2" fmla="*/ 174879 w 174878"/>
                        <a:gd name="connsiteY2" fmla="*/ 125730 h 125730"/>
                        <a:gd name="connsiteX3" fmla="*/ 0 w 174878"/>
                        <a:gd name="connsiteY3" fmla="*/ 125730 h 125730"/>
                        <a:gd name="connsiteX4" fmla="*/ 0 w 174878"/>
                        <a:gd name="connsiteY4" fmla="*/ 0 h 125730"/>
                        <a:gd name="connsiteX5" fmla="*/ 0 w 174878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8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9D50E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: Shape 71">
                      <a:extLst>
                        <a:ext uri="{FF2B5EF4-FFF2-40B4-BE49-F238E27FC236}">
                          <a16:creationId xmlns:a16="http://schemas.microsoft.com/office/drawing/2014/main" id="{DEC36BAF-54AC-ECE5-E9D8-0DB5CE0BEB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27394" y="3447858"/>
                      <a:ext cx="174879" cy="125730"/>
                    </a:xfrm>
                    <a:custGeom>
                      <a:avLst/>
                      <a:gdLst>
                        <a:gd name="connsiteX0" fmla="*/ 0 w 174879"/>
                        <a:gd name="connsiteY0" fmla="*/ 0 h 125730"/>
                        <a:gd name="connsiteX1" fmla="*/ 174879 w 174879"/>
                        <a:gd name="connsiteY1" fmla="*/ 0 h 125730"/>
                        <a:gd name="connsiteX2" fmla="*/ 174879 w 174879"/>
                        <a:gd name="connsiteY2" fmla="*/ 125730 h 125730"/>
                        <a:gd name="connsiteX3" fmla="*/ 0 w 174879"/>
                        <a:gd name="connsiteY3" fmla="*/ 125730 h 125730"/>
                        <a:gd name="connsiteX4" fmla="*/ 0 w 174879"/>
                        <a:gd name="connsiteY4" fmla="*/ 0 h 125730"/>
                        <a:gd name="connsiteX5" fmla="*/ 0 w 174879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4879" h="125730">
                          <a:moveTo>
                            <a:pt x="0" y="0"/>
                          </a:moveTo>
                          <a:lnTo>
                            <a:pt x="174879" y="0"/>
                          </a:lnTo>
                          <a:lnTo>
                            <a:pt x="174879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9D50E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" name="Freeform: Shape 72">
                      <a:extLst>
                        <a:ext uri="{FF2B5EF4-FFF2-40B4-BE49-F238E27FC236}">
                          <a16:creationId xmlns:a16="http://schemas.microsoft.com/office/drawing/2014/main" id="{6522990C-6062-104F-1D59-FADA24B178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89726" y="3447858"/>
                      <a:ext cx="176021" cy="125730"/>
                    </a:xfrm>
                    <a:custGeom>
                      <a:avLst/>
                      <a:gdLst>
                        <a:gd name="connsiteX0" fmla="*/ 0 w 176021"/>
                        <a:gd name="connsiteY0" fmla="*/ 0 h 125730"/>
                        <a:gd name="connsiteX1" fmla="*/ 176022 w 176021"/>
                        <a:gd name="connsiteY1" fmla="*/ 0 h 125730"/>
                        <a:gd name="connsiteX2" fmla="*/ 176022 w 176021"/>
                        <a:gd name="connsiteY2" fmla="*/ 125730 h 125730"/>
                        <a:gd name="connsiteX3" fmla="*/ 0 w 176021"/>
                        <a:gd name="connsiteY3" fmla="*/ 125730 h 125730"/>
                        <a:gd name="connsiteX4" fmla="*/ 0 w 176021"/>
                        <a:gd name="connsiteY4" fmla="*/ 0 h 125730"/>
                        <a:gd name="connsiteX5" fmla="*/ 0 w 176021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1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9D50E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: Shape 73">
                      <a:extLst>
                        <a:ext uri="{FF2B5EF4-FFF2-40B4-BE49-F238E27FC236}">
                          <a16:creationId xmlns:a16="http://schemas.microsoft.com/office/drawing/2014/main" id="{3D1180BA-C041-3519-63A3-E1991024E3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037" y="3447858"/>
                      <a:ext cx="176022" cy="125730"/>
                    </a:xfrm>
                    <a:custGeom>
                      <a:avLst/>
                      <a:gdLst>
                        <a:gd name="connsiteX0" fmla="*/ 0 w 176022"/>
                        <a:gd name="connsiteY0" fmla="*/ 0 h 125730"/>
                        <a:gd name="connsiteX1" fmla="*/ 176022 w 176022"/>
                        <a:gd name="connsiteY1" fmla="*/ 0 h 125730"/>
                        <a:gd name="connsiteX2" fmla="*/ 176022 w 176022"/>
                        <a:gd name="connsiteY2" fmla="*/ 125730 h 125730"/>
                        <a:gd name="connsiteX3" fmla="*/ 0 w 176022"/>
                        <a:gd name="connsiteY3" fmla="*/ 125730 h 125730"/>
                        <a:gd name="connsiteX4" fmla="*/ 0 w 176022"/>
                        <a:gd name="connsiteY4" fmla="*/ 0 h 125730"/>
                        <a:gd name="connsiteX5" fmla="*/ 0 w 176022"/>
                        <a:gd name="connsiteY5" fmla="*/ 0 h 125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76022" h="125730">
                          <a:moveTo>
                            <a:pt x="0" y="0"/>
                          </a:moveTo>
                          <a:lnTo>
                            <a:pt x="176022" y="0"/>
                          </a:lnTo>
                          <a:lnTo>
                            <a:pt x="176022" y="125730"/>
                          </a:lnTo>
                          <a:lnTo>
                            <a:pt x="0" y="12573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9D50E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07" name="Graphic 291">
                    <a:extLst>
                      <a:ext uri="{FF2B5EF4-FFF2-40B4-BE49-F238E27FC236}">
                        <a16:creationId xmlns:a16="http://schemas.microsoft.com/office/drawing/2014/main" id="{45013A65-8487-D79D-CFF3-83D42499A7F0}"/>
                      </a:ext>
                    </a:extLst>
                  </p:cNvPr>
                  <p:cNvGrpSpPr/>
                  <p:nvPr/>
                </p:nvGrpSpPr>
                <p:grpSpPr>
                  <a:xfrm>
                    <a:off x="5858256" y="3522153"/>
                    <a:ext cx="485775" cy="402335"/>
                    <a:chOff x="5858256" y="3522153"/>
                    <a:chExt cx="485775" cy="402335"/>
                  </a:xfrm>
                </p:grpSpPr>
                <p:sp>
                  <p:nvSpPr>
                    <p:cNvPr id="508" name="Freeform: Shape 507">
                      <a:extLst>
                        <a:ext uri="{FF2B5EF4-FFF2-40B4-BE49-F238E27FC236}">
                          <a16:creationId xmlns:a16="http://schemas.microsoft.com/office/drawing/2014/main" id="{E1605244-9C37-C849-63AE-23CB575EEE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95975" y="3522153"/>
                      <a:ext cx="409193" cy="286893"/>
                    </a:xfrm>
                    <a:custGeom>
                      <a:avLst/>
                      <a:gdLst>
                        <a:gd name="connsiteX0" fmla="*/ 409194 w 409193"/>
                        <a:gd name="connsiteY0" fmla="*/ 24765 h 286893"/>
                        <a:gd name="connsiteX1" fmla="*/ 384619 w 409193"/>
                        <a:gd name="connsiteY1" fmla="*/ 0 h 286893"/>
                        <a:gd name="connsiteX2" fmla="*/ 24575 w 409193"/>
                        <a:gd name="connsiteY2" fmla="*/ 0 h 286893"/>
                        <a:gd name="connsiteX3" fmla="*/ 0 w 409193"/>
                        <a:gd name="connsiteY3" fmla="*/ 24765 h 286893"/>
                        <a:gd name="connsiteX4" fmla="*/ 0 w 409193"/>
                        <a:gd name="connsiteY4" fmla="*/ 286893 h 286893"/>
                        <a:gd name="connsiteX5" fmla="*/ 409194 w 409193"/>
                        <a:gd name="connsiteY5" fmla="*/ 286893 h 286893"/>
                        <a:gd name="connsiteX6" fmla="*/ 409194 w 409193"/>
                        <a:gd name="connsiteY6" fmla="*/ 24765 h 286893"/>
                        <a:gd name="connsiteX7" fmla="*/ 409194 w 409193"/>
                        <a:gd name="connsiteY7" fmla="*/ 24765 h 2868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09193" h="286893">
                          <a:moveTo>
                            <a:pt x="409194" y="24765"/>
                          </a:moveTo>
                          <a:cubicBezTo>
                            <a:pt x="409194" y="11144"/>
                            <a:pt x="398145" y="0"/>
                            <a:pt x="384619" y="0"/>
                          </a:cubicBezTo>
                          <a:lnTo>
                            <a:pt x="24575" y="0"/>
                          </a:lnTo>
                          <a:cubicBezTo>
                            <a:pt x="10954" y="0"/>
                            <a:pt x="0" y="11049"/>
                            <a:pt x="0" y="24765"/>
                          </a:cubicBezTo>
                          <a:lnTo>
                            <a:pt x="0" y="286893"/>
                          </a:lnTo>
                          <a:lnTo>
                            <a:pt x="409194" y="286893"/>
                          </a:lnTo>
                          <a:lnTo>
                            <a:pt x="409194" y="24765"/>
                          </a:lnTo>
                          <a:lnTo>
                            <a:pt x="409194" y="24765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09" name="Freeform: Shape 508">
                      <a:extLst>
                        <a:ext uri="{FF2B5EF4-FFF2-40B4-BE49-F238E27FC236}">
                          <a16:creationId xmlns:a16="http://schemas.microsoft.com/office/drawing/2014/main" id="{BFA803B6-5E3E-6DC6-A52D-EA79138BD8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58256" y="3878770"/>
                      <a:ext cx="485775" cy="45719"/>
                    </a:xfrm>
                    <a:custGeom>
                      <a:avLst/>
                      <a:gdLst>
                        <a:gd name="connsiteX0" fmla="*/ 0 w 485775"/>
                        <a:gd name="connsiteY0" fmla="*/ 0 h 45719"/>
                        <a:gd name="connsiteX1" fmla="*/ 0 w 485775"/>
                        <a:gd name="connsiteY1" fmla="*/ 22860 h 45719"/>
                        <a:gd name="connsiteX2" fmla="*/ 22765 w 485775"/>
                        <a:gd name="connsiteY2" fmla="*/ 45720 h 45719"/>
                        <a:gd name="connsiteX3" fmla="*/ 463010 w 485775"/>
                        <a:gd name="connsiteY3" fmla="*/ 45720 h 45719"/>
                        <a:gd name="connsiteX4" fmla="*/ 485775 w 485775"/>
                        <a:gd name="connsiteY4" fmla="*/ 22860 h 45719"/>
                        <a:gd name="connsiteX5" fmla="*/ 485775 w 485775"/>
                        <a:gd name="connsiteY5" fmla="*/ 0 h 45719"/>
                        <a:gd name="connsiteX6" fmla="*/ 0 w 485775"/>
                        <a:gd name="connsiteY6" fmla="*/ 0 h 457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485775" h="45719">
                          <a:moveTo>
                            <a:pt x="0" y="0"/>
                          </a:moveTo>
                          <a:lnTo>
                            <a:pt x="0" y="22860"/>
                          </a:lnTo>
                          <a:cubicBezTo>
                            <a:pt x="0" y="35528"/>
                            <a:pt x="10192" y="45720"/>
                            <a:pt x="22765" y="45720"/>
                          </a:cubicBezTo>
                          <a:lnTo>
                            <a:pt x="463010" y="45720"/>
                          </a:lnTo>
                          <a:cubicBezTo>
                            <a:pt x="475583" y="45720"/>
                            <a:pt x="485775" y="35528"/>
                            <a:pt x="485775" y="22860"/>
                          </a:cubicBezTo>
                          <a:lnTo>
                            <a:pt x="48577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9D50E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10" name="Freeform: Shape 509">
                      <a:extLst>
                        <a:ext uri="{FF2B5EF4-FFF2-40B4-BE49-F238E27FC236}">
                          <a16:creationId xmlns:a16="http://schemas.microsoft.com/office/drawing/2014/main" id="{5B0FFCF3-8507-418B-D2BB-2AD277D1D4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58256" y="3809047"/>
                      <a:ext cx="485775" cy="69722"/>
                    </a:xfrm>
                    <a:custGeom>
                      <a:avLst/>
                      <a:gdLst>
                        <a:gd name="connsiteX0" fmla="*/ 0 w 485775"/>
                        <a:gd name="connsiteY0" fmla="*/ 69723 h 69722"/>
                        <a:gd name="connsiteX1" fmla="*/ 485775 w 485775"/>
                        <a:gd name="connsiteY1" fmla="*/ 69723 h 69722"/>
                        <a:gd name="connsiteX2" fmla="*/ 447199 w 485775"/>
                        <a:gd name="connsiteY2" fmla="*/ 0 h 69722"/>
                        <a:gd name="connsiteX3" fmla="*/ 38576 w 485775"/>
                        <a:gd name="connsiteY3" fmla="*/ 0 h 69722"/>
                        <a:gd name="connsiteX4" fmla="*/ 0 w 485775"/>
                        <a:gd name="connsiteY4" fmla="*/ 69723 h 69722"/>
                        <a:gd name="connsiteX5" fmla="*/ 0 w 485775"/>
                        <a:gd name="connsiteY5" fmla="*/ 69723 h 69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85775" h="69722">
                          <a:moveTo>
                            <a:pt x="0" y="69723"/>
                          </a:moveTo>
                          <a:lnTo>
                            <a:pt x="485775" y="69723"/>
                          </a:lnTo>
                          <a:lnTo>
                            <a:pt x="447199" y="0"/>
                          </a:lnTo>
                          <a:lnTo>
                            <a:pt x="38576" y="0"/>
                          </a:lnTo>
                          <a:lnTo>
                            <a:pt x="0" y="69723"/>
                          </a:lnTo>
                          <a:lnTo>
                            <a:pt x="0" y="69723"/>
                          </a:lnTo>
                          <a:close/>
                        </a:path>
                      </a:pathLst>
                    </a:custGeom>
                    <a:solidFill>
                      <a:srgbClr val="AF71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11" name="Freeform: Shape 510">
                      <a:extLst>
                        <a:ext uri="{FF2B5EF4-FFF2-40B4-BE49-F238E27FC236}">
                          <a16:creationId xmlns:a16="http://schemas.microsoft.com/office/drawing/2014/main" id="{B07EF9BC-A2BD-52B6-978E-8C48403897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39409" y="3565587"/>
                      <a:ext cx="322326" cy="198882"/>
                    </a:xfrm>
                    <a:custGeom>
                      <a:avLst/>
                      <a:gdLst>
                        <a:gd name="connsiteX0" fmla="*/ 0 w 322326"/>
                        <a:gd name="connsiteY0" fmla="*/ 0 h 198882"/>
                        <a:gd name="connsiteX1" fmla="*/ 322326 w 322326"/>
                        <a:gd name="connsiteY1" fmla="*/ 0 h 198882"/>
                        <a:gd name="connsiteX2" fmla="*/ 322326 w 322326"/>
                        <a:gd name="connsiteY2" fmla="*/ 198882 h 198882"/>
                        <a:gd name="connsiteX3" fmla="*/ 0 w 322326"/>
                        <a:gd name="connsiteY3" fmla="*/ 198882 h 198882"/>
                        <a:gd name="connsiteX4" fmla="*/ 0 w 322326"/>
                        <a:gd name="connsiteY4" fmla="*/ 0 h 198882"/>
                        <a:gd name="connsiteX5" fmla="*/ 0 w 322326"/>
                        <a:gd name="connsiteY5" fmla="*/ 0 h 198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2326" h="198882">
                          <a:moveTo>
                            <a:pt x="0" y="0"/>
                          </a:moveTo>
                          <a:lnTo>
                            <a:pt x="322326" y="0"/>
                          </a:lnTo>
                          <a:lnTo>
                            <a:pt x="322326" y="198882"/>
                          </a:lnTo>
                          <a:lnTo>
                            <a:pt x="0" y="198882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4" name="Freeform: Shape 63">
                      <a:extLst>
                        <a:ext uri="{FF2B5EF4-FFF2-40B4-BE49-F238E27FC236}">
                          <a16:creationId xmlns:a16="http://schemas.microsoft.com/office/drawing/2014/main" id="{B9AAFEAC-4096-B453-5505-E70C134442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69127" y="3613593"/>
                      <a:ext cx="267462" cy="126872"/>
                    </a:xfrm>
                    <a:custGeom>
                      <a:avLst/>
                      <a:gdLst>
                        <a:gd name="connsiteX0" fmla="*/ 0 w 267462"/>
                        <a:gd name="connsiteY0" fmla="*/ 0 h 126872"/>
                        <a:gd name="connsiteX1" fmla="*/ 267462 w 267462"/>
                        <a:gd name="connsiteY1" fmla="*/ 0 h 126872"/>
                        <a:gd name="connsiteX2" fmla="*/ 267462 w 267462"/>
                        <a:gd name="connsiteY2" fmla="*/ 126873 h 126872"/>
                        <a:gd name="connsiteX3" fmla="*/ 0 w 267462"/>
                        <a:gd name="connsiteY3" fmla="*/ 126873 h 126872"/>
                        <a:gd name="connsiteX4" fmla="*/ 0 w 267462"/>
                        <a:gd name="connsiteY4" fmla="*/ 0 h 126872"/>
                        <a:gd name="connsiteX5" fmla="*/ 0 w 267462"/>
                        <a:gd name="connsiteY5" fmla="*/ 0 h 1268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126872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126873"/>
                          </a:lnTo>
                          <a:lnTo>
                            <a:pt x="0" y="126873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E2E2E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5" name="Freeform: Shape 64">
                      <a:extLst>
                        <a:ext uri="{FF2B5EF4-FFF2-40B4-BE49-F238E27FC236}">
                          <a16:creationId xmlns:a16="http://schemas.microsoft.com/office/drawing/2014/main" id="{84E99C6D-5CA3-B175-0B26-52E8A289A8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69127" y="3575874"/>
                      <a:ext cx="267462" cy="37718"/>
                    </a:xfrm>
                    <a:custGeom>
                      <a:avLst/>
                      <a:gdLst>
                        <a:gd name="connsiteX0" fmla="*/ 0 w 267462"/>
                        <a:gd name="connsiteY0" fmla="*/ 0 h 37718"/>
                        <a:gd name="connsiteX1" fmla="*/ 267462 w 267462"/>
                        <a:gd name="connsiteY1" fmla="*/ 0 h 37718"/>
                        <a:gd name="connsiteX2" fmla="*/ 267462 w 267462"/>
                        <a:gd name="connsiteY2" fmla="*/ 37719 h 37718"/>
                        <a:gd name="connsiteX3" fmla="*/ 0 w 267462"/>
                        <a:gd name="connsiteY3" fmla="*/ 37719 h 37718"/>
                        <a:gd name="connsiteX4" fmla="*/ 0 w 267462"/>
                        <a:gd name="connsiteY4" fmla="*/ 0 h 37718"/>
                        <a:gd name="connsiteX5" fmla="*/ 0 w 267462"/>
                        <a:gd name="connsiteY5" fmla="*/ 0 h 377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462" h="37718">
                          <a:moveTo>
                            <a:pt x="0" y="0"/>
                          </a:moveTo>
                          <a:lnTo>
                            <a:pt x="267462" y="0"/>
                          </a:lnTo>
                          <a:lnTo>
                            <a:pt x="267462" y="37719"/>
                          </a:lnTo>
                          <a:lnTo>
                            <a:pt x="0" y="37719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0376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" name="Freeform: Shape 65">
                      <a:extLst>
                        <a:ext uri="{FF2B5EF4-FFF2-40B4-BE49-F238E27FC236}">
                          <a16:creationId xmlns:a16="http://schemas.microsoft.com/office/drawing/2014/main" id="{F254EF1A-2CD0-25AF-CFF8-9F4487A5B8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09061" y="3589590"/>
                      <a:ext cx="10286" cy="10191"/>
                    </a:xfrm>
                    <a:custGeom>
                      <a:avLst/>
                      <a:gdLst>
                        <a:gd name="connsiteX0" fmla="*/ 8858 w 10286"/>
                        <a:gd name="connsiteY0" fmla="*/ 1429 h 10191"/>
                        <a:gd name="connsiteX1" fmla="*/ 1524 w 10286"/>
                        <a:gd name="connsiteY1" fmla="*/ 1429 h 10191"/>
                        <a:gd name="connsiteX2" fmla="*/ 0 w 10286"/>
                        <a:gd name="connsiteY2" fmla="*/ 5048 h 10191"/>
                        <a:gd name="connsiteX3" fmla="*/ 1524 w 10286"/>
                        <a:gd name="connsiteY3" fmla="*/ 8668 h 10191"/>
                        <a:gd name="connsiteX4" fmla="*/ 5144 w 10286"/>
                        <a:gd name="connsiteY4" fmla="*/ 10192 h 10191"/>
                        <a:gd name="connsiteX5" fmla="*/ 8763 w 10286"/>
                        <a:gd name="connsiteY5" fmla="*/ 8668 h 10191"/>
                        <a:gd name="connsiteX6" fmla="*/ 10287 w 10286"/>
                        <a:gd name="connsiteY6" fmla="*/ 5048 h 10191"/>
                        <a:gd name="connsiteX7" fmla="*/ 8763 w 10286"/>
                        <a:gd name="connsiteY7" fmla="*/ 1334 h 10191"/>
                        <a:gd name="connsiteX8" fmla="*/ 8763 w 10286"/>
                        <a:gd name="connsiteY8" fmla="*/ 1334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8858" y="1429"/>
                          </a:moveTo>
                          <a:cubicBezTo>
                            <a:pt x="6953" y="-476"/>
                            <a:pt x="3524" y="-476"/>
                            <a:pt x="1524" y="1429"/>
                          </a:cubicBez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5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5" y="2381"/>
                            <a:pt x="8763" y="1334"/>
                          </a:cubicBezTo>
                          <a:lnTo>
                            <a:pt x="8763" y="133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" name="Freeform: Shape 66">
                      <a:extLst>
                        <a:ext uri="{FF2B5EF4-FFF2-40B4-BE49-F238E27FC236}">
                          <a16:creationId xmlns:a16="http://schemas.microsoft.com/office/drawing/2014/main" id="{3C21C72A-0FC7-4D03-B40C-876C1C5DB4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82867" y="3589591"/>
                      <a:ext cx="10286" cy="10287"/>
                    </a:xfrm>
                    <a:custGeom>
                      <a:avLst/>
                      <a:gdLst>
                        <a:gd name="connsiteX0" fmla="*/ 10287 w 10286"/>
                        <a:gd name="connsiteY0" fmla="*/ 5144 h 10287"/>
                        <a:gd name="connsiteX1" fmla="*/ 5144 w 10286"/>
                        <a:gd name="connsiteY1" fmla="*/ 10287 h 10287"/>
                        <a:gd name="connsiteX2" fmla="*/ 0 w 10286"/>
                        <a:gd name="connsiteY2" fmla="*/ 5144 h 10287"/>
                        <a:gd name="connsiteX3" fmla="*/ 5144 w 10286"/>
                        <a:gd name="connsiteY3" fmla="*/ 0 h 10287"/>
                        <a:gd name="connsiteX4" fmla="*/ 10287 w 10286"/>
                        <a:gd name="connsiteY4" fmla="*/ 5144 h 10287"/>
                        <a:gd name="connsiteX5" fmla="*/ 10287 w 10286"/>
                        <a:gd name="connsiteY5" fmla="*/ 5144 h 10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286" h="10287">
                          <a:moveTo>
                            <a:pt x="10287" y="5144"/>
                          </a:moveTo>
                          <a:cubicBezTo>
                            <a:pt x="10287" y="8001"/>
                            <a:pt x="8001" y="10287"/>
                            <a:pt x="5144" y="10287"/>
                          </a:cubicBezTo>
                          <a:cubicBezTo>
                            <a:pt x="2286" y="10287"/>
                            <a:pt x="0" y="8001"/>
                            <a:pt x="0" y="5144"/>
                          </a:cubicBezTo>
                          <a:cubicBezTo>
                            <a:pt x="0" y="2286"/>
                            <a:pt x="2286" y="0"/>
                            <a:pt x="5144" y="0"/>
                          </a:cubicBezTo>
                          <a:cubicBezTo>
                            <a:pt x="8001" y="0"/>
                            <a:pt x="10287" y="2286"/>
                            <a:pt x="10287" y="5144"/>
                          </a:cubicBezTo>
                          <a:lnTo>
                            <a:pt x="10287" y="514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8" name="Freeform: Shape 67">
                      <a:extLst>
                        <a:ext uri="{FF2B5EF4-FFF2-40B4-BE49-F238E27FC236}">
                          <a16:creationId xmlns:a16="http://schemas.microsoft.com/office/drawing/2014/main" id="{4D97B006-E7FA-3562-57E2-A899BDE30B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6579" y="3589590"/>
                      <a:ext cx="10286" cy="10191"/>
                    </a:xfrm>
                    <a:custGeom>
                      <a:avLst/>
                      <a:gdLst>
                        <a:gd name="connsiteX0" fmla="*/ 1524 w 10286"/>
                        <a:gd name="connsiteY0" fmla="*/ 1429 h 10191"/>
                        <a:gd name="connsiteX1" fmla="*/ 0 w 10286"/>
                        <a:gd name="connsiteY1" fmla="*/ 5048 h 10191"/>
                        <a:gd name="connsiteX2" fmla="*/ 1524 w 10286"/>
                        <a:gd name="connsiteY2" fmla="*/ 8668 h 10191"/>
                        <a:gd name="connsiteX3" fmla="*/ 5144 w 10286"/>
                        <a:gd name="connsiteY3" fmla="*/ 10192 h 10191"/>
                        <a:gd name="connsiteX4" fmla="*/ 8763 w 10286"/>
                        <a:gd name="connsiteY4" fmla="*/ 8668 h 10191"/>
                        <a:gd name="connsiteX5" fmla="*/ 10287 w 10286"/>
                        <a:gd name="connsiteY5" fmla="*/ 5048 h 10191"/>
                        <a:gd name="connsiteX6" fmla="*/ 8763 w 10286"/>
                        <a:gd name="connsiteY6" fmla="*/ 1429 h 10191"/>
                        <a:gd name="connsiteX7" fmla="*/ 1429 w 10286"/>
                        <a:gd name="connsiteY7" fmla="*/ 1429 h 10191"/>
                        <a:gd name="connsiteX8" fmla="*/ 1429 w 10286"/>
                        <a:gd name="connsiteY8" fmla="*/ 1429 h 10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86" h="10191">
                          <a:moveTo>
                            <a:pt x="1524" y="1429"/>
                          </a:moveTo>
                          <a:cubicBezTo>
                            <a:pt x="571" y="2381"/>
                            <a:pt x="0" y="3715"/>
                            <a:pt x="0" y="5048"/>
                          </a:cubicBezTo>
                          <a:cubicBezTo>
                            <a:pt x="0" y="6382"/>
                            <a:pt x="571" y="7715"/>
                            <a:pt x="1524" y="8668"/>
                          </a:cubicBezTo>
                          <a:cubicBezTo>
                            <a:pt x="2476" y="9620"/>
                            <a:pt x="3810" y="10192"/>
                            <a:pt x="5144" y="10192"/>
                          </a:cubicBezTo>
                          <a:cubicBezTo>
                            <a:pt x="6477" y="10192"/>
                            <a:pt x="7810" y="9620"/>
                            <a:pt x="8763" y="8668"/>
                          </a:cubicBezTo>
                          <a:cubicBezTo>
                            <a:pt x="9716" y="7715"/>
                            <a:pt x="10287" y="6382"/>
                            <a:pt x="10287" y="5048"/>
                          </a:cubicBezTo>
                          <a:cubicBezTo>
                            <a:pt x="10287" y="3715"/>
                            <a:pt x="9716" y="2381"/>
                            <a:pt x="8763" y="1429"/>
                          </a:cubicBezTo>
                          <a:cubicBezTo>
                            <a:pt x="6858" y="-476"/>
                            <a:pt x="3429" y="-476"/>
                            <a:pt x="1429" y="1429"/>
                          </a:cubicBezTo>
                          <a:lnTo>
                            <a:pt x="1429" y="1429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9" name="Freeform: Shape 68">
                      <a:extLst>
                        <a:ext uri="{FF2B5EF4-FFF2-40B4-BE49-F238E27FC236}">
                          <a16:creationId xmlns:a16="http://schemas.microsoft.com/office/drawing/2014/main" id="{37EE0000-AC65-EDDA-9EA7-AFB883BC40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1422" y="3623880"/>
                      <a:ext cx="102869" cy="102870"/>
                    </a:xfrm>
                    <a:custGeom>
                      <a:avLst/>
                      <a:gdLst>
                        <a:gd name="connsiteX0" fmla="*/ 51626 w 102869"/>
                        <a:gd name="connsiteY0" fmla="*/ 0 h 102870"/>
                        <a:gd name="connsiteX1" fmla="*/ 51626 w 102869"/>
                        <a:gd name="connsiteY1" fmla="*/ 0 h 102870"/>
                        <a:gd name="connsiteX2" fmla="*/ 46196 w 102869"/>
                        <a:gd name="connsiteY2" fmla="*/ 286 h 102870"/>
                        <a:gd name="connsiteX3" fmla="*/ 41053 w 102869"/>
                        <a:gd name="connsiteY3" fmla="*/ 1238 h 102870"/>
                        <a:gd name="connsiteX4" fmla="*/ 36195 w 102869"/>
                        <a:gd name="connsiteY4" fmla="*/ 2381 h 102870"/>
                        <a:gd name="connsiteX5" fmla="*/ 31337 w 102869"/>
                        <a:gd name="connsiteY5" fmla="*/ 3905 h 102870"/>
                        <a:gd name="connsiteX6" fmla="*/ 26860 w 102869"/>
                        <a:gd name="connsiteY6" fmla="*/ 6287 h 102870"/>
                        <a:gd name="connsiteX7" fmla="*/ 22670 w 102869"/>
                        <a:gd name="connsiteY7" fmla="*/ 8763 h 102870"/>
                        <a:gd name="connsiteX8" fmla="*/ 18669 w 102869"/>
                        <a:gd name="connsiteY8" fmla="*/ 11716 h 102870"/>
                        <a:gd name="connsiteX9" fmla="*/ 15050 w 102869"/>
                        <a:gd name="connsiteY9" fmla="*/ 15050 h 102870"/>
                        <a:gd name="connsiteX10" fmla="*/ 11811 w 102869"/>
                        <a:gd name="connsiteY10" fmla="*/ 18669 h 102870"/>
                        <a:gd name="connsiteX11" fmla="*/ 8763 w 102869"/>
                        <a:gd name="connsiteY11" fmla="*/ 22574 h 102870"/>
                        <a:gd name="connsiteX12" fmla="*/ 6001 w 102869"/>
                        <a:gd name="connsiteY12" fmla="*/ 26765 h 102870"/>
                        <a:gd name="connsiteX13" fmla="*/ 3905 w 102869"/>
                        <a:gd name="connsiteY13" fmla="*/ 31242 h 102870"/>
                        <a:gd name="connsiteX14" fmla="*/ 2096 w 102869"/>
                        <a:gd name="connsiteY14" fmla="*/ 36100 h 102870"/>
                        <a:gd name="connsiteX15" fmla="*/ 952 w 102869"/>
                        <a:gd name="connsiteY15" fmla="*/ 40862 h 102870"/>
                        <a:gd name="connsiteX16" fmla="*/ 286 w 102869"/>
                        <a:gd name="connsiteY16" fmla="*/ 46006 h 102870"/>
                        <a:gd name="connsiteX17" fmla="*/ 0 w 102869"/>
                        <a:gd name="connsiteY17" fmla="*/ 51435 h 102870"/>
                        <a:gd name="connsiteX18" fmla="*/ 0 w 102869"/>
                        <a:gd name="connsiteY18" fmla="*/ 51435 h 102870"/>
                        <a:gd name="connsiteX19" fmla="*/ 286 w 102869"/>
                        <a:gd name="connsiteY19" fmla="*/ 56579 h 102870"/>
                        <a:gd name="connsiteX20" fmla="*/ 952 w 102869"/>
                        <a:gd name="connsiteY20" fmla="*/ 61627 h 102870"/>
                        <a:gd name="connsiteX21" fmla="*/ 2096 w 102869"/>
                        <a:gd name="connsiteY21" fmla="*/ 66770 h 102870"/>
                        <a:gd name="connsiteX22" fmla="*/ 3905 w 102869"/>
                        <a:gd name="connsiteY22" fmla="*/ 71247 h 102870"/>
                        <a:gd name="connsiteX23" fmla="*/ 6001 w 102869"/>
                        <a:gd name="connsiteY23" fmla="*/ 75819 h 102870"/>
                        <a:gd name="connsiteX24" fmla="*/ 8763 w 102869"/>
                        <a:gd name="connsiteY24" fmla="*/ 80010 h 102870"/>
                        <a:gd name="connsiteX25" fmla="*/ 11811 w 102869"/>
                        <a:gd name="connsiteY25" fmla="*/ 83915 h 102870"/>
                        <a:gd name="connsiteX26" fmla="*/ 15050 w 102869"/>
                        <a:gd name="connsiteY26" fmla="*/ 87821 h 102870"/>
                        <a:gd name="connsiteX27" fmla="*/ 18669 w 102869"/>
                        <a:gd name="connsiteY27" fmla="*/ 91154 h 102870"/>
                        <a:gd name="connsiteX28" fmla="*/ 22670 w 102869"/>
                        <a:gd name="connsiteY28" fmla="*/ 93821 h 102870"/>
                        <a:gd name="connsiteX29" fmla="*/ 26860 w 102869"/>
                        <a:gd name="connsiteY29" fmla="*/ 96583 h 102870"/>
                        <a:gd name="connsiteX30" fmla="*/ 31337 w 102869"/>
                        <a:gd name="connsiteY30" fmla="*/ 98679 h 102870"/>
                        <a:gd name="connsiteX31" fmla="*/ 36195 w 102869"/>
                        <a:gd name="connsiteY31" fmla="*/ 100489 h 102870"/>
                        <a:gd name="connsiteX32" fmla="*/ 41053 w 102869"/>
                        <a:gd name="connsiteY32" fmla="*/ 101632 h 102870"/>
                        <a:gd name="connsiteX33" fmla="*/ 46196 w 102869"/>
                        <a:gd name="connsiteY33" fmla="*/ 102584 h 102870"/>
                        <a:gd name="connsiteX34" fmla="*/ 51626 w 102869"/>
                        <a:gd name="connsiteY34" fmla="*/ 102870 h 102870"/>
                        <a:gd name="connsiteX35" fmla="*/ 51626 w 102869"/>
                        <a:gd name="connsiteY35" fmla="*/ 102870 h 102870"/>
                        <a:gd name="connsiteX36" fmla="*/ 56674 w 102869"/>
                        <a:gd name="connsiteY36" fmla="*/ 102584 h 102870"/>
                        <a:gd name="connsiteX37" fmla="*/ 61817 w 102869"/>
                        <a:gd name="connsiteY37" fmla="*/ 101632 h 102870"/>
                        <a:gd name="connsiteX38" fmla="*/ 66675 w 102869"/>
                        <a:gd name="connsiteY38" fmla="*/ 100489 h 102870"/>
                        <a:gd name="connsiteX39" fmla="*/ 71533 w 102869"/>
                        <a:gd name="connsiteY39" fmla="*/ 98679 h 102870"/>
                        <a:gd name="connsiteX40" fmla="*/ 76009 w 102869"/>
                        <a:gd name="connsiteY40" fmla="*/ 96583 h 102870"/>
                        <a:gd name="connsiteX41" fmla="*/ 80201 w 102869"/>
                        <a:gd name="connsiteY41" fmla="*/ 93821 h 102870"/>
                        <a:gd name="connsiteX42" fmla="*/ 84201 w 102869"/>
                        <a:gd name="connsiteY42" fmla="*/ 91154 h 102870"/>
                        <a:gd name="connsiteX43" fmla="*/ 87821 w 102869"/>
                        <a:gd name="connsiteY43" fmla="*/ 87821 h 102870"/>
                        <a:gd name="connsiteX44" fmla="*/ 91059 w 102869"/>
                        <a:gd name="connsiteY44" fmla="*/ 83915 h 102870"/>
                        <a:gd name="connsiteX45" fmla="*/ 94107 w 102869"/>
                        <a:gd name="connsiteY45" fmla="*/ 80010 h 102870"/>
                        <a:gd name="connsiteX46" fmla="*/ 96869 w 102869"/>
                        <a:gd name="connsiteY46" fmla="*/ 75819 h 102870"/>
                        <a:gd name="connsiteX47" fmla="*/ 98965 w 102869"/>
                        <a:gd name="connsiteY47" fmla="*/ 71247 h 102870"/>
                        <a:gd name="connsiteX48" fmla="*/ 100775 w 102869"/>
                        <a:gd name="connsiteY48" fmla="*/ 66770 h 102870"/>
                        <a:gd name="connsiteX49" fmla="*/ 101918 w 102869"/>
                        <a:gd name="connsiteY49" fmla="*/ 61627 h 102870"/>
                        <a:gd name="connsiteX50" fmla="*/ 102584 w 102869"/>
                        <a:gd name="connsiteY50" fmla="*/ 56579 h 102870"/>
                        <a:gd name="connsiteX51" fmla="*/ 102870 w 102869"/>
                        <a:gd name="connsiteY51" fmla="*/ 51435 h 102870"/>
                        <a:gd name="connsiteX52" fmla="*/ 102870 w 102869"/>
                        <a:gd name="connsiteY52" fmla="*/ 51435 h 102870"/>
                        <a:gd name="connsiteX53" fmla="*/ 102584 w 102869"/>
                        <a:gd name="connsiteY53" fmla="*/ 46006 h 102870"/>
                        <a:gd name="connsiteX54" fmla="*/ 101918 w 102869"/>
                        <a:gd name="connsiteY54" fmla="*/ 40862 h 102870"/>
                        <a:gd name="connsiteX55" fmla="*/ 100775 w 102869"/>
                        <a:gd name="connsiteY55" fmla="*/ 36100 h 102870"/>
                        <a:gd name="connsiteX56" fmla="*/ 98965 w 102869"/>
                        <a:gd name="connsiteY56" fmla="*/ 31242 h 102870"/>
                        <a:gd name="connsiteX57" fmla="*/ 96869 w 102869"/>
                        <a:gd name="connsiteY57" fmla="*/ 26765 h 102870"/>
                        <a:gd name="connsiteX58" fmla="*/ 94107 w 102869"/>
                        <a:gd name="connsiteY58" fmla="*/ 22574 h 102870"/>
                        <a:gd name="connsiteX59" fmla="*/ 91059 w 102869"/>
                        <a:gd name="connsiteY59" fmla="*/ 18669 h 102870"/>
                        <a:gd name="connsiteX60" fmla="*/ 87821 w 102869"/>
                        <a:gd name="connsiteY60" fmla="*/ 15050 h 102870"/>
                        <a:gd name="connsiteX61" fmla="*/ 84201 w 102869"/>
                        <a:gd name="connsiteY61" fmla="*/ 11716 h 102870"/>
                        <a:gd name="connsiteX62" fmla="*/ 80201 w 102869"/>
                        <a:gd name="connsiteY62" fmla="*/ 8763 h 102870"/>
                        <a:gd name="connsiteX63" fmla="*/ 76009 w 102869"/>
                        <a:gd name="connsiteY63" fmla="*/ 6287 h 102870"/>
                        <a:gd name="connsiteX64" fmla="*/ 71533 w 102869"/>
                        <a:gd name="connsiteY64" fmla="*/ 3905 h 102870"/>
                        <a:gd name="connsiteX65" fmla="*/ 66675 w 102869"/>
                        <a:gd name="connsiteY65" fmla="*/ 2381 h 102870"/>
                        <a:gd name="connsiteX66" fmla="*/ 61817 w 102869"/>
                        <a:gd name="connsiteY66" fmla="*/ 1238 h 102870"/>
                        <a:gd name="connsiteX67" fmla="*/ 56674 w 102869"/>
                        <a:gd name="connsiteY67" fmla="*/ 286 h 102870"/>
                        <a:gd name="connsiteX68" fmla="*/ 51626 w 102869"/>
                        <a:gd name="connsiteY68" fmla="*/ 0 h 102870"/>
                        <a:gd name="connsiteX69" fmla="*/ 51626 w 102869"/>
                        <a:gd name="connsiteY69" fmla="*/ 0 h 102870"/>
                        <a:gd name="connsiteX70" fmla="*/ 51626 w 102869"/>
                        <a:gd name="connsiteY70" fmla="*/ 0 h 102870"/>
                        <a:gd name="connsiteX71" fmla="*/ 51626 w 102869"/>
                        <a:gd name="connsiteY71" fmla="*/ 0 h 1028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</a:cxnLst>
                      <a:rect l="l" t="t" r="r" b="b"/>
                      <a:pathLst>
                        <a:path w="102869" h="102870">
                          <a:moveTo>
                            <a:pt x="51626" y="0"/>
                          </a:moveTo>
                          <a:lnTo>
                            <a:pt x="51626" y="0"/>
                          </a:lnTo>
                          <a:lnTo>
                            <a:pt x="46196" y="286"/>
                          </a:lnTo>
                          <a:lnTo>
                            <a:pt x="41053" y="1238"/>
                          </a:lnTo>
                          <a:lnTo>
                            <a:pt x="36195" y="2381"/>
                          </a:lnTo>
                          <a:lnTo>
                            <a:pt x="31337" y="3905"/>
                          </a:lnTo>
                          <a:lnTo>
                            <a:pt x="26860" y="6287"/>
                          </a:lnTo>
                          <a:lnTo>
                            <a:pt x="22670" y="8763"/>
                          </a:lnTo>
                          <a:lnTo>
                            <a:pt x="18669" y="11716"/>
                          </a:lnTo>
                          <a:lnTo>
                            <a:pt x="15050" y="15050"/>
                          </a:lnTo>
                          <a:lnTo>
                            <a:pt x="11811" y="18669"/>
                          </a:lnTo>
                          <a:lnTo>
                            <a:pt x="8763" y="22574"/>
                          </a:lnTo>
                          <a:lnTo>
                            <a:pt x="6001" y="26765"/>
                          </a:lnTo>
                          <a:lnTo>
                            <a:pt x="3905" y="31242"/>
                          </a:lnTo>
                          <a:lnTo>
                            <a:pt x="2096" y="36100"/>
                          </a:lnTo>
                          <a:lnTo>
                            <a:pt x="952" y="40862"/>
                          </a:lnTo>
                          <a:lnTo>
                            <a:pt x="286" y="46006"/>
                          </a:lnTo>
                          <a:lnTo>
                            <a:pt x="0" y="51435"/>
                          </a:lnTo>
                          <a:lnTo>
                            <a:pt x="0" y="51435"/>
                          </a:lnTo>
                          <a:lnTo>
                            <a:pt x="286" y="56579"/>
                          </a:lnTo>
                          <a:lnTo>
                            <a:pt x="952" y="61627"/>
                          </a:lnTo>
                          <a:lnTo>
                            <a:pt x="2096" y="66770"/>
                          </a:lnTo>
                          <a:lnTo>
                            <a:pt x="3905" y="71247"/>
                          </a:lnTo>
                          <a:lnTo>
                            <a:pt x="6001" y="75819"/>
                          </a:lnTo>
                          <a:lnTo>
                            <a:pt x="8763" y="80010"/>
                          </a:lnTo>
                          <a:lnTo>
                            <a:pt x="11811" y="83915"/>
                          </a:lnTo>
                          <a:lnTo>
                            <a:pt x="15050" y="87821"/>
                          </a:lnTo>
                          <a:lnTo>
                            <a:pt x="18669" y="91154"/>
                          </a:lnTo>
                          <a:lnTo>
                            <a:pt x="22670" y="93821"/>
                          </a:lnTo>
                          <a:lnTo>
                            <a:pt x="26860" y="96583"/>
                          </a:lnTo>
                          <a:lnTo>
                            <a:pt x="31337" y="98679"/>
                          </a:lnTo>
                          <a:lnTo>
                            <a:pt x="36195" y="100489"/>
                          </a:lnTo>
                          <a:lnTo>
                            <a:pt x="41053" y="101632"/>
                          </a:lnTo>
                          <a:lnTo>
                            <a:pt x="46196" y="102584"/>
                          </a:lnTo>
                          <a:lnTo>
                            <a:pt x="51626" y="102870"/>
                          </a:lnTo>
                          <a:lnTo>
                            <a:pt x="51626" y="102870"/>
                          </a:lnTo>
                          <a:lnTo>
                            <a:pt x="56674" y="102584"/>
                          </a:lnTo>
                          <a:lnTo>
                            <a:pt x="61817" y="101632"/>
                          </a:lnTo>
                          <a:lnTo>
                            <a:pt x="66675" y="100489"/>
                          </a:lnTo>
                          <a:lnTo>
                            <a:pt x="71533" y="98679"/>
                          </a:lnTo>
                          <a:lnTo>
                            <a:pt x="76009" y="96583"/>
                          </a:lnTo>
                          <a:lnTo>
                            <a:pt x="80201" y="93821"/>
                          </a:lnTo>
                          <a:lnTo>
                            <a:pt x="84201" y="91154"/>
                          </a:lnTo>
                          <a:lnTo>
                            <a:pt x="87821" y="87821"/>
                          </a:lnTo>
                          <a:lnTo>
                            <a:pt x="91059" y="83915"/>
                          </a:lnTo>
                          <a:lnTo>
                            <a:pt x="94107" y="80010"/>
                          </a:lnTo>
                          <a:lnTo>
                            <a:pt x="96869" y="75819"/>
                          </a:lnTo>
                          <a:lnTo>
                            <a:pt x="98965" y="71247"/>
                          </a:lnTo>
                          <a:lnTo>
                            <a:pt x="100775" y="66770"/>
                          </a:lnTo>
                          <a:lnTo>
                            <a:pt x="101918" y="61627"/>
                          </a:lnTo>
                          <a:lnTo>
                            <a:pt x="102584" y="56579"/>
                          </a:lnTo>
                          <a:lnTo>
                            <a:pt x="102870" y="51435"/>
                          </a:lnTo>
                          <a:lnTo>
                            <a:pt x="102870" y="51435"/>
                          </a:lnTo>
                          <a:lnTo>
                            <a:pt x="102584" y="46006"/>
                          </a:lnTo>
                          <a:lnTo>
                            <a:pt x="101918" y="40862"/>
                          </a:lnTo>
                          <a:lnTo>
                            <a:pt x="100775" y="36100"/>
                          </a:lnTo>
                          <a:lnTo>
                            <a:pt x="98965" y="31242"/>
                          </a:lnTo>
                          <a:lnTo>
                            <a:pt x="96869" y="26765"/>
                          </a:lnTo>
                          <a:lnTo>
                            <a:pt x="94107" y="22574"/>
                          </a:lnTo>
                          <a:lnTo>
                            <a:pt x="91059" y="18669"/>
                          </a:lnTo>
                          <a:lnTo>
                            <a:pt x="87821" y="15050"/>
                          </a:lnTo>
                          <a:lnTo>
                            <a:pt x="84201" y="11716"/>
                          </a:lnTo>
                          <a:lnTo>
                            <a:pt x="80201" y="8763"/>
                          </a:lnTo>
                          <a:lnTo>
                            <a:pt x="76009" y="6287"/>
                          </a:lnTo>
                          <a:lnTo>
                            <a:pt x="71533" y="3905"/>
                          </a:lnTo>
                          <a:lnTo>
                            <a:pt x="66675" y="2381"/>
                          </a:lnTo>
                          <a:lnTo>
                            <a:pt x="61817" y="1238"/>
                          </a:lnTo>
                          <a:lnTo>
                            <a:pt x="56674" y="286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lnTo>
                            <a:pt x="51626" y="0"/>
                          </a:lnTo>
                          <a:close/>
                        </a:path>
                      </a:pathLst>
                    </a:custGeom>
                    <a:solidFill>
                      <a:srgbClr val="ED7D3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: Shape 69">
                      <a:extLst>
                        <a:ext uri="{FF2B5EF4-FFF2-40B4-BE49-F238E27FC236}">
                          <a16:creationId xmlns:a16="http://schemas.microsoft.com/office/drawing/2014/main" id="{B794AA3B-A406-FDDC-D868-2F2A3EFD20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75426" y="3646741"/>
                      <a:ext cx="54863" cy="57150"/>
                    </a:xfrm>
                    <a:custGeom>
                      <a:avLst/>
                      <a:gdLst>
                        <a:gd name="connsiteX0" fmla="*/ 20383 w 54863"/>
                        <a:gd name="connsiteY0" fmla="*/ 57150 h 57150"/>
                        <a:gd name="connsiteX1" fmla="*/ 20383 w 54863"/>
                        <a:gd name="connsiteY1" fmla="*/ 57150 h 57150"/>
                        <a:gd name="connsiteX2" fmla="*/ 19145 w 54863"/>
                        <a:gd name="connsiteY2" fmla="*/ 56959 h 57150"/>
                        <a:gd name="connsiteX3" fmla="*/ 17812 w 54863"/>
                        <a:gd name="connsiteY3" fmla="*/ 56483 h 57150"/>
                        <a:gd name="connsiteX4" fmla="*/ 16859 w 54863"/>
                        <a:gd name="connsiteY4" fmla="*/ 55817 h 57150"/>
                        <a:gd name="connsiteX5" fmla="*/ 15811 w 54863"/>
                        <a:gd name="connsiteY5" fmla="*/ 54959 h 57150"/>
                        <a:gd name="connsiteX6" fmla="*/ 1143 w 54863"/>
                        <a:gd name="connsiteY6" fmla="*/ 35623 h 57150"/>
                        <a:gd name="connsiteX7" fmla="*/ 1143 w 54863"/>
                        <a:gd name="connsiteY7" fmla="*/ 35623 h 57150"/>
                        <a:gd name="connsiteX8" fmla="*/ 476 w 54863"/>
                        <a:gd name="connsiteY8" fmla="*/ 34576 h 57150"/>
                        <a:gd name="connsiteX9" fmla="*/ 191 w 54863"/>
                        <a:gd name="connsiteY9" fmla="*/ 33623 h 57150"/>
                        <a:gd name="connsiteX10" fmla="*/ 0 w 54863"/>
                        <a:gd name="connsiteY10" fmla="*/ 32575 h 57150"/>
                        <a:gd name="connsiteX11" fmla="*/ 0 w 54863"/>
                        <a:gd name="connsiteY11" fmla="*/ 31433 h 57150"/>
                        <a:gd name="connsiteX12" fmla="*/ 381 w 54863"/>
                        <a:gd name="connsiteY12" fmla="*/ 30385 h 57150"/>
                        <a:gd name="connsiteX13" fmla="*/ 857 w 54863"/>
                        <a:gd name="connsiteY13" fmla="*/ 29432 h 57150"/>
                        <a:gd name="connsiteX14" fmla="*/ 1524 w 54863"/>
                        <a:gd name="connsiteY14" fmla="*/ 28384 h 57150"/>
                        <a:gd name="connsiteX15" fmla="*/ 2381 w 54863"/>
                        <a:gd name="connsiteY15" fmla="*/ 27718 h 57150"/>
                        <a:gd name="connsiteX16" fmla="*/ 2381 w 54863"/>
                        <a:gd name="connsiteY16" fmla="*/ 27718 h 57150"/>
                        <a:gd name="connsiteX17" fmla="*/ 3239 w 54863"/>
                        <a:gd name="connsiteY17" fmla="*/ 27051 h 57150"/>
                        <a:gd name="connsiteX18" fmla="*/ 4381 w 54863"/>
                        <a:gd name="connsiteY18" fmla="*/ 26765 h 57150"/>
                        <a:gd name="connsiteX19" fmla="*/ 5429 w 54863"/>
                        <a:gd name="connsiteY19" fmla="*/ 26575 h 57150"/>
                        <a:gd name="connsiteX20" fmla="*/ 6572 w 54863"/>
                        <a:gd name="connsiteY20" fmla="*/ 26575 h 57150"/>
                        <a:gd name="connsiteX21" fmla="*/ 7620 w 54863"/>
                        <a:gd name="connsiteY21" fmla="*/ 26860 h 57150"/>
                        <a:gd name="connsiteX22" fmla="*/ 8573 w 54863"/>
                        <a:gd name="connsiteY22" fmla="*/ 27242 h 57150"/>
                        <a:gd name="connsiteX23" fmla="*/ 9620 w 54863"/>
                        <a:gd name="connsiteY23" fmla="*/ 27908 h 57150"/>
                        <a:gd name="connsiteX24" fmla="*/ 10287 w 54863"/>
                        <a:gd name="connsiteY24" fmla="*/ 28765 h 57150"/>
                        <a:gd name="connsiteX25" fmla="*/ 20002 w 54863"/>
                        <a:gd name="connsiteY25" fmla="*/ 41434 h 57150"/>
                        <a:gd name="connsiteX26" fmla="*/ 44291 w 54863"/>
                        <a:gd name="connsiteY26" fmla="*/ 2667 h 57150"/>
                        <a:gd name="connsiteX27" fmla="*/ 44291 w 54863"/>
                        <a:gd name="connsiteY27" fmla="*/ 2667 h 57150"/>
                        <a:gd name="connsiteX28" fmla="*/ 44958 w 54863"/>
                        <a:gd name="connsiteY28" fmla="*/ 1810 h 57150"/>
                        <a:gd name="connsiteX29" fmla="*/ 45815 w 54863"/>
                        <a:gd name="connsiteY29" fmla="*/ 1143 h 57150"/>
                        <a:gd name="connsiteX30" fmla="*/ 46768 w 54863"/>
                        <a:gd name="connsiteY30" fmla="*/ 476 h 57150"/>
                        <a:gd name="connsiteX31" fmla="*/ 47816 w 54863"/>
                        <a:gd name="connsiteY31" fmla="*/ 190 h 57150"/>
                        <a:gd name="connsiteX32" fmla="*/ 48768 w 54863"/>
                        <a:gd name="connsiteY32" fmla="*/ 0 h 57150"/>
                        <a:gd name="connsiteX33" fmla="*/ 50006 w 54863"/>
                        <a:gd name="connsiteY33" fmla="*/ 190 h 57150"/>
                        <a:gd name="connsiteX34" fmla="*/ 51149 w 54863"/>
                        <a:gd name="connsiteY34" fmla="*/ 381 h 57150"/>
                        <a:gd name="connsiteX35" fmla="*/ 52197 w 54863"/>
                        <a:gd name="connsiteY35" fmla="*/ 857 h 57150"/>
                        <a:gd name="connsiteX36" fmla="*/ 52197 w 54863"/>
                        <a:gd name="connsiteY36" fmla="*/ 857 h 57150"/>
                        <a:gd name="connsiteX37" fmla="*/ 53054 w 54863"/>
                        <a:gd name="connsiteY37" fmla="*/ 1715 h 57150"/>
                        <a:gd name="connsiteX38" fmla="*/ 53816 w 54863"/>
                        <a:gd name="connsiteY38" fmla="*/ 2477 h 57150"/>
                        <a:gd name="connsiteX39" fmla="*/ 54388 w 54863"/>
                        <a:gd name="connsiteY39" fmla="*/ 3334 h 57150"/>
                        <a:gd name="connsiteX40" fmla="*/ 54674 w 54863"/>
                        <a:gd name="connsiteY40" fmla="*/ 4477 h 57150"/>
                        <a:gd name="connsiteX41" fmla="*/ 54864 w 54863"/>
                        <a:gd name="connsiteY41" fmla="*/ 5525 h 57150"/>
                        <a:gd name="connsiteX42" fmla="*/ 54674 w 54863"/>
                        <a:gd name="connsiteY42" fmla="*/ 6667 h 57150"/>
                        <a:gd name="connsiteX43" fmla="*/ 54483 w 54863"/>
                        <a:gd name="connsiteY43" fmla="*/ 7715 h 57150"/>
                        <a:gd name="connsiteX44" fmla="*/ 54007 w 54863"/>
                        <a:gd name="connsiteY44" fmla="*/ 8668 h 57150"/>
                        <a:gd name="connsiteX45" fmla="*/ 25241 w 54863"/>
                        <a:gd name="connsiteY45" fmla="*/ 54483 h 57150"/>
                        <a:gd name="connsiteX46" fmla="*/ 25241 w 54863"/>
                        <a:gd name="connsiteY46" fmla="*/ 54483 h 57150"/>
                        <a:gd name="connsiteX47" fmla="*/ 24384 w 54863"/>
                        <a:gd name="connsiteY47" fmla="*/ 55435 h 57150"/>
                        <a:gd name="connsiteX48" fmla="*/ 23431 w 54863"/>
                        <a:gd name="connsiteY48" fmla="*/ 56293 h 57150"/>
                        <a:gd name="connsiteX49" fmla="*/ 22003 w 54863"/>
                        <a:gd name="connsiteY49" fmla="*/ 56959 h 57150"/>
                        <a:gd name="connsiteX50" fmla="*/ 20669 w 54863"/>
                        <a:gd name="connsiteY50" fmla="*/ 57150 h 57150"/>
                        <a:gd name="connsiteX51" fmla="*/ 20669 w 54863"/>
                        <a:gd name="connsiteY51" fmla="*/ 57150 h 57150"/>
                        <a:gd name="connsiteX52" fmla="*/ 20383 w 54863"/>
                        <a:gd name="connsiteY52" fmla="*/ 57150 h 57150"/>
                        <a:gd name="connsiteX53" fmla="*/ 20383 w 54863"/>
                        <a:gd name="connsiteY53" fmla="*/ 57150 h 57150"/>
                        <a:gd name="connsiteX54" fmla="*/ 20383 w 54863"/>
                        <a:gd name="connsiteY54" fmla="*/ 57150 h 57150"/>
                        <a:gd name="connsiteX55" fmla="*/ 20383 w 54863"/>
                        <a:gd name="connsiteY55" fmla="*/ 57150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</a:cxnLst>
                      <a:rect l="l" t="t" r="r" b="b"/>
                      <a:pathLst>
                        <a:path w="54863" h="57150">
                          <a:moveTo>
                            <a:pt x="20383" y="57150"/>
                          </a:moveTo>
                          <a:lnTo>
                            <a:pt x="20383" y="57150"/>
                          </a:lnTo>
                          <a:lnTo>
                            <a:pt x="19145" y="56959"/>
                          </a:lnTo>
                          <a:lnTo>
                            <a:pt x="17812" y="56483"/>
                          </a:lnTo>
                          <a:lnTo>
                            <a:pt x="16859" y="55817"/>
                          </a:lnTo>
                          <a:lnTo>
                            <a:pt x="15811" y="54959"/>
                          </a:lnTo>
                          <a:lnTo>
                            <a:pt x="1143" y="35623"/>
                          </a:lnTo>
                          <a:lnTo>
                            <a:pt x="1143" y="35623"/>
                          </a:lnTo>
                          <a:lnTo>
                            <a:pt x="476" y="34576"/>
                          </a:lnTo>
                          <a:lnTo>
                            <a:pt x="191" y="33623"/>
                          </a:lnTo>
                          <a:lnTo>
                            <a:pt x="0" y="32575"/>
                          </a:lnTo>
                          <a:lnTo>
                            <a:pt x="0" y="31433"/>
                          </a:lnTo>
                          <a:lnTo>
                            <a:pt x="381" y="30385"/>
                          </a:lnTo>
                          <a:lnTo>
                            <a:pt x="857" y="29432"/>
                          </a:lnTo>
                          <a:lnTo>
                            <a:pt x="1524" y="28384"/>
                          </a:lnTo>
                          <a:lnTo>
                            <a:pt x="2381" y="27718"/>
                          </a:lnTo>
                          <a:lnTo>
                            <a:pt x="2381" y="27718"/>
                          </a:lnTo>
                          <a:lnTo>
                            <a:pt x="3239" y="27051"/>
                          </a:lnTo>
                          <a:lnTo>
                            <a:pt x="4381" y="26765"/>
                          </a:lnTo>
                          <a:lnTo>
                            <a:pt x="5429" y="26575"/>
                          </a:lnTo>
                          <a:lnTo>
                            <a:pt x="6572" y="26575"/>
                          </a:lnTo>
                          <a:lnTo>
                            <a:pt x="7620" y="26860"/>
                          </a:lnTo>
                          <a:lnTo>
                            <a:pt x="8573" y="27242"/>
                          </a:lnTo>
                          <a:lnTo>
                            <a:pt x="9620" y="27908"/>
                          </a:lnTo>
                          <a:lnTo>
                            <a:pt x="10287" y="28765"/>
                          </a:lnTo>
                          <a:lnTo>
                            <a:pt x="20002" y="41434"/>
                          </a:lnTo>
                          <a:lnTo>
                            <a:pt x="44291" y="2667"/>
                          </a:lnTo>
                          <a:lnTo>
                            <a:pt x="44291" y="2667"/>
                          </a:lnTo>
                          <a:lnTo>
                            <a:pt x="44958" y="1810"/>
                          </a:lnTo>
                          <a:lnTo>
                            <a:pt x="45815" y="1143"/>
                          </a:lnTo>
                          <a:lnTo>
                            <a:pt x="46768" y="476"/>
                          </a:lnTo>
                          <a:lnTo>
                            <a:pt x="47816" y="190"/>
                          </a:lnTo>
                          <a:lnTo>
                            <a:pt x="48768" y="0"/>
                          </a:lnTo>
                          <a:lnTo>
                            <a:pt x="50006" y="190"/>
                          </a:lnTo>
                          <a:lnTo>
                            <a:pt x="51149" y="381"/>
                          </a:lnTo>
                          <a:lnTo>
                            <a:pt x="52197" y="857"/>
                          </a:lnTo>
                          <a:lnTo>
                            <a:pt x="52197" y="857"/>
                          </a:lnTo>
                          <a:lnTo>
                            <a:pt x="53054" y="1715"/>
                          </a:lnTo>
                          <a:lnTo>
                            <a:pt x="53816" y="2477"/>
                          </a:lnTo>
                          <a:lnTo>
                            <a:pt x="54388" y="3334"/>
                          </a:lnTo>
                          <a:lnTo>
                            <a:pt x="54674" y="4477"/>
                          </a:lnTo>
                          <a:lnTo>
                            <a:pt x="54864" y="5525"/>
                          </a:lnTo>
                          <a:lnTo>
                            <a:pt x="54674" y="6667"/>
                          </a:lnTo>
                          <a:lnTo>
                            <a:pt x="54483" y="7715"/>
                          </a:lnTo>
                          <a:lnTo>
                            <a:pt x="54007" y="8668"/>
                          </a:lnTo>
                          <a:lnTo>
                            <a:pt x="25241" y="54483"/>
                          </a:lnTo>
                          <a:lnTo>
                            <a:pt x="25241" y="54483"/>
                          </a:lnTo>
                          <a:lnTo>
                            <a:pt x="24384" y="55435"/>
                          </a:lnTo>
                          <a:lnTo>
                            <a:pt x="23431" y="56293"/>
                          </a:lnTo>
                          <a:lnTo>
                            <a:pt x="22003" y="56959"/>
                          </a:lnTo>
                          <a:lnTo>
                            <a:pt x="20669" y="57150"/>
                          </a:lnTo>
                          <a:lnTo>
                            <a:pt x="20669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lnTo>
                            <a:pt x="20383" y="5715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494" name="TextBox 493">
                  <a:extLst>
                    <a:ext uri="{FF2B5EF4-FFF2-40B4-BE49-F238E27FC236}">
                      <a16:creationId xmlns:a16="http://schemas.microsoft.com/office/drawing/2014/main" id="{D63D713E-94AB-33A3-AEFC-273B041A09D6}"/>
                    </a:ext>
                  </a:extLst>
                </p:cNvPr>
                <p:cNvSpPr txBox="1"/>
                <p:nvPr/>
              </p:nvSpPr>
              <p:spPr>
                <a:xfrm>
                  <a:off x="1763648" y="2126876"/>
                  <a:ext cx="365701" cy="342625"/>
                </a:xfrm>
                <a:prstGeom prst="rect">
                  <a:avLst/>
                </a:prstGeom>
                <a:noFill/>
              </p:spPr>
              <p:txBody>
                <a:bodyPr wrap="square" anchor="ctr">
                  <a:spAutoFit/>
                </a:bodyPr>
                <a:lstStyle>
                  <a:defPPr>
                    <a:defRPr lang="en-US"/>
                  </a:defPPr>
                  <a:lvl1pPr>
                    <a:defRPr sz="2000" b="1">
                      <a:solidFill>
                        <a:schemeClr val="bg1"/>
                      </a:solidFill>
                      <a:latin typeface="+mj-lt"/>
                      <a:cs typeface="Poppins SemiBold" panose="00000700000000000000" pitchFamily="50" charset="0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03764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A</a:t>
                  </a:r>
                </a:p>
              </p:txBody>
            </p:sp>
            <p:sp>
              <p:nvSpPr>
                <p:cNvPr id="495" name="TextBox 494">
                  <a:extLst>
                    <a:ext uri="{FF2B5EF4-FFF2-40B4-BE49-F238E27FC236}">
                      <a16:creationId xmlns:a16="http://schemas.microsoft.com/office/drawing/2014/main" id="{C7FC05E7-A710-12F3-E371-9270C7AA005D}"/>
                    </a:ext>
                  </a:extLst>
                </p:cNvPr>
                <p:cNvSpPr txBox="1"/>
                <p:nvPr/>
              </p:nvSpPr>
              <p:spPr>
                <a:xfrm>
                  <a:off x="1763648" y="2950406"/>
                  <a:ext cx="365701" cy="342625"/>
                </a:xfrm>
                <a:prstGeom prst="rect">
                  <a:avLst/>
                </a:prstGeom>
                <a:noFill/>
              </p:spPr>
              <p:txBody>
                <a:bodyPr wrap="square" anchor="ctr">
                  <a:spAutoFit/>
                </a:bodyPr>
                <a:lstStyle>
                  <a:defPPr>
                    <a:defRPr lang="en-US"/>
                  </a:defPPr>
                  <a:lvl1pPr>
                    <a:defRPr sz="2000" b="1">
                      <a:solidFill>
                        <a:schemeClr val="bg1"/>
                      </a:solidFill>
                      <a:latin typeface="+mj-lt"/>
                      <a:cs typeface="Poppins SemiBold" panose="00000700000000000000" pitchFamily="50" charset="0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03764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B</a:t>
                  </a:r>
                </a:p>
              </p:txBody>
            </p:sp>
            <p:sp>
              <p:nvSpPr>
                <p:cNvPr id="496" name="TextBox 495">
                  <a:extLst>
                    <a:ext uri="{FF2B5EF4-FFF2-40B4-BE49-F238E27FC236}">
                      <a16:creationId xmlns:a16="http://schemas.microsoft.com/office/drawing/2014/main" id="{289C4BEB-D616-7F96-B5AC-810A7D8C2A22}"/>
                    </a:ext>
                  </a:extLst>
                </p:cNvPr>
                <p:cNvSpPr txBox="1"/>
                <p:nvPr/>
              </p:nvSpPr>
              <p:spPr>
                <a:xfrm>
                  <a:off x="1668816" y="3716162"/>
                  <a:ext cx="490311" cy="342625"/>
                </a:xfrm>
                <a:prstGeom prst="rect">
                  <a:avLst/>
                </a:prstGeom>
                <a:noFill/>
              </p:spPr>
              <p:txBody>
                <a:bodyPr wrap="square" anchor="ctr">
                  <a:spAutoFit/>
                </a:bodyPr>
                <a:lstStyle>
                  <a:defPPr>
                    <a:defRPr lang="en-US"/>
                  </a:defPPr>
                  <a:lvl1pPr>
                    <a:defRPr sz="2000" b="1">
                      <a:solidFill>
                        <a:schemeClr val="bg1"/>
                      </a:solidFill>
                      <a:latin typeface="+mj-lt"/>
                      <a:cs typeface="Poppins SemiBold" panose="00000700000000000000" pitchFamily="50" charset="0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03764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. . .</a:t>
                  </a:r>
                </a:p>
              </p:txBody>
            </p:sp>
            <p:sp>
              <p:nvSpPr>
                <p:cNvPr id="497" name="TextBox 496">
                  <a:extLst>
                    <a:ext uri="{FF2B5EF4-FFF2-40B4-BE49-F238E27FC236}">
                      <a16:creationId xmlns:a16="http://schemas.microsoft.com/office/drawing/2014/main" id="{6706791C-CBC2-E1B7-CF69-906BFA15A7A4}"/>
                    </a:ext>
                  </a:extLst>
                </p:cNvPr>
                <p:cNvSpPr txBox="1"/>
                <p:nvPr/>
              </p:nvSpPr>
              <p:spPr>
                <a:xfrm>
                  <a:off x="1668816" y="4515434"/>
                  <a:ext cx="490311" cy="342625"/>
                </a:xfrm>
                <a:prstGeom prst="rect">
                  <a:avLst/>
                </a:prstGeom>
                <a:noFill/>
              </p:spPr>
              <p:txBody>
                <a:bodyPr wrap="square" anchor="ctr">
                  <a:spAutoFit/>
                </a:bodyPr>
                <a:lstStyle>
                  <a:defPPr>
                    <a:defRPr lang="en-US"/>
                  </a:defPPr>
                  <a:lvl1pPr>
                    <a:defRPr sz="2000" b="1">
                      <a:solidFill>
                        <a:schemeClr val="bg1"/>
                      </a:solidFill>
                      <a:latin typeface="+mj-lt"/>
                      <a:cs typeface="Poppins SemiBold" panose="00000700000000000000" pitchFamily="50" charset="0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03764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. . .</a:t>
                  </a:r>
                </a:p>
              </p:txBody>
            </p:sp>
            <p:sp>
              <p:nvSpPr>
                <p:cNvPr id="498" name="TextBox 497">
                  <a:extLst>
                    <a:ext uri="{FF2B5EF4-FFF2-40B4-BE49-F238E27FC236}">
                      <a16:creationId xmlns:a16="http://schemas.microsoft.com/office/drawing/2014/main" id="{D7DB9130-8D30-138C-9294-04001A43996C}"/>
                    </a:ext>
                  </a:extLst>
                </p:cNvPr>
                <p:cNvSpPr txBox="1"/>
                <p:nvPr/>
              </p:nvSpPr>
              <p:spPr>
                <a:xfrm>
                  <a:off x="1668816" y="5345424"/>
                  <a:ext cx="490311" cy="342625"/>
                </a:xfrm>
                <a:prstGeom prst="rect">
                  <a:avLst/>
                </a:prstGeom>
                <a:noFill/>
              </p:spPr>
              <p:txBody>
                <a:bodyPr wrap="square" anchor="ctr">
                  <a:spAutoFit/>
                </a:bodyPr>
                <a:lstStyle>
                  <a:defPPr>
                    <a:defRPr lang="en-US"/>
                  </a:defPPr>
                  <a:lvl1pPr>
                    <a:defRPr sz="2000" b="1">
                      <a:solidFill>
                        <a:schemeClr val="bg1"/>
                      </a:solidFill>
                      <a:latin typeface="+mj-lt"/>
                      <a:cs typeface="Poppins SemiBold" panose="00000700000000000000" pitchFamily="50" charset="0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03764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. . .</a:t>
                  </a:r>
                </a:p>
              </p:txBody>
            </p:sp>
          </p:grp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12E03A5D-8DCB-8348-F73B-5676F17C342B}"/>
                </a:ext>
              </a:extLst>
            </p:cNvPr>
            <p:cNvGrpSpPr/>
            <p:nvPr/>
          </p:nvGrpSpPr>
          <p:grpSpPr>
            <a:xfrm>
              <a:off x="6332033" y="2254144"/>
              <a:ext cx="3722422" cy="3220510"/>
              <a:chOff x="3628449" y="2254144"/>
              <a:chExt cx="3722423" cy="3220510"/>
            </a:xfrm>
          </p:grpSpPr>
          <p:grpSp>
            <p:nvGrpSpPr>
              <p:cNvPr id="304" name="Group 303">
                <a:extLst>
                  <a:ext uri="{FF2B5EF4-FFF2-40B4-BE49-F238E27FC236}">
                    <a16:creationId xmlns:a16="http://schemas.microsoft.com/office/drawing/2014/main" id="{19C33A60-F225-BF27-24AF-4FDA85362706}"/>
                  </a:ext>
                </a:extLst>
              </p:cNvPr>
              <p:cNvGrpSpPr/>
              <p:nvPr/>
            </p:nvGrpSpPr>
            <p:grpSpPr>
              <a:xfrm>
                <a:off x="3628449" y="2885894"/>
                <a:ext cx="1967352" cy="1967352"/>
                <a:chOff x="4784203" y="2599382"/>
                <a:chExt cx="2623594" cy="2623594"/>
              </a:xfrm>
            </p:grpSpPr>
            <p:sp>
              <p:nvSpPr>
                <p:cNvPr id="393" name="Oval 392">
                  <a:extLst>
                    <a:ext uri="{FF2B5EF4-FFF2-40B4-BE49-F238E27FC236}">
                      <a16:creationId xmlns:a16="http://schemas.microsoft.com/office/drawing/2014/main" id="{C93EB639-EB8D-040A-7627-7C5C582DF53B}"/>
                    </a:ext>
                  </a:extLst>
                </p:cNvPr>
                <p:cNvSpPr/>
                <p:nvPr/>
              </p:nvSpPr>
              <p:spPr>
                <a:xfrm>
                  <a:off x="4784203" y="2599382"/>
                  <a:ext cx="2623594" cy="2623594"/>
                </a:xfrm>
                <a:prstGeom prst="ellipse">
                  <a:avLst/>
                </a:prstGeom>
                <a:solidFill>
                  <a:srgbClr val="FF893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94" name="TextBox 393">
                  <a:extLst>
                    <a:ext uri="{FF2B5EF4-FFF2-40B4-BE49-F238E27FC236}">
                      <a16:creationId xmlns:a16="http://schemas.microsoft.com/office/drawing/2014/main" id="{F53E43DA-D7CA-D813-AB1C-5DBA4C16F10D}"/>
                    </a:ext>
                  </a:extLst>
                </p:cNvPr>
                <p:cNvSpPr txBox="1"/>
                <p:nvPr/>
              </p:nvSpPr>
              <p:spPr>
                <a:xfrm>
                  <a:off x="4872625" y="2867506"/>
                  <a:ext cx="2446754" cy="1040896"/>
                </a:xfrm>
                <a:prstGeom prst="rect">
                  <a:avLst/>
                </a:prstGeom>
                <a:noFill/>
              </p:spPr>
              <p:txBody>
                <a:bodyPr wrap="square" anchor="ctr">
                  <a:spAutoFit/>
                </a:bodyPr>
                <a:lstStyle>
                  <a:defPPr>
                    <a:defRPr lang="en-US"/>
                  </a:defPPr>
                  <a:lvl1pPr>
                    <a:defRPr sz="2000" b="1">
                      <a:solidFill>
                        <a:schemeClr val="bg1"/>
                      </a:solidFill>
                      <a:latin typeface="+mj-lt"/>
                      <a:cs typeface="Poppins SemiBold" panose="00000700000000000000" pitchFamily="50" charset="0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OA Switchboard (Message hub)</a:t>
                  </a:r>
                </a:p>
              </p:txBody>
            </p:sp>
            <p:grpSp>
              <p:nvGrpSpPr>
                <p:cNvPr id="395" name="Group 394">
                  <a:extLst>
                    <a:ext uri="{FF2B5EF4-FFF2-40B4-BE49-F238E27FC236}">
                      <a16:creationId xmlns:a16="http://schemas.microsoft.com/office/drawing/2014/main" id="{FDDB0092-BAB8-4969-4279-B1ACDDC4AF69}"/>
                    </a:ext>
                  </a:extLst>
                </p:cNvPr>
                <p:cNvGrpSpPr/>
                <p:nvPr/>
              </p:nvGrpSpPr>
              <p:grpSpPr>
                <a:xfrm>
                  <a:off x="5623442" y="3974757"/>
                  <a:ext cx="945116" cy="900488"/>
                  <a:chOff x="4438650" y="1462838"/>
                  <a:chExt cx="1635918" cy="1558671"/>
                </a:xfrm>
              </p:grpSpPr>
              <p:sp>
                <p:nvSpPr>
                  <p:cNvPr id="396" name="Freeform: Shape 395">
                    <a:extLst>
                      <a:ext uri="{FF2B5EF4-FFF2-40B4-BE49-F238E27FC236}">
                        <a16:creationId xmlns:a16="http://schemas.microsoft.com/office/drawing/2014/main" id="{AA661ED1-B8F1-2BFE-CD49-E1CA2724494D}"/>
                      </a:ext>
                    </a:extLst>
                  </p:cNvPr>
                  <p:cNvSpPr/>
                  <p:nvPr/>
                </p:nvSpPr>
                <p:spPr>
                  <a:xfrm>
                    <a:off x="4438650" y="1462838"/>
                    <a:ext cx="1635918" cy="1558670"/>
                  </a:xfrm>
                  <a:custGeom>
                    <a:avLst/>
                    <a:gdLst>
                      <a:gd name="connsiteX0" fmla="*/ 0 w 1635918"/>
                      <a:gd name="connsiteY0" fmla="*/ 599504 h 1558670"/>
                      <a:gd name="connsiteX1" fmla="*/ 738664 w 1635918"/>
                      <a:gd name="connsiteY1" fmla="*/ 27146 h 1558670"/>
                      <a:gd name="connsiteX2" fmla="*/ 897255 w 1635918"/>
                      <a:gd name="connsiteY2" fmla="*/ 27146 h 1558670"/>
                      <a:gd name="connsiteX3" fmla="*/ 1635919 w 1635918"/>
                      <a:gd name="connsiteY3" fmla="*/ 599504 h 1558670"/>
                      <a:gd name="connsiteX4" fmla="*/ 1635919 w 1635918"/>
                      <a:gd name="connsiteY4" fmla="*/ 1558671 h 1558670"/>
                      <a:gd name="connsiteX5" fmla="*/ 0 w 1635918"/>
                      <a:gd name="connsiteY5" fmla="*/ 1558671 h 1558670"/>
                      <a:gd name="connsiteX6" fmla="*/ 0 w 1635918"/>
                      <a:gd name="connsiteY6" fmla="*/ 599504 h 15586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35918" h="1558670">
                        <a:moveTo>
                          <a:pt x="0" y="599504"/>
                        </a:moveTo>
                        <a:lnTo>
                          <a:pt x="738664" y="27146"/>
                        </a:lnTo>
                        <a:cubicBezTo>
                          <a:pt x="785336" y="-9049"/>
                          <a:pt x="850583" y="-9049"/>
                          <a:pt x="897255" y="27146"/>
                        </a:cubicBezTo>
                        <a:lnTo>
                          <a:pt x="1635919" y="599504"/>
                        </a:lnTo>
                        <a:lnTo>
                          <a:pt x="1635919" y="1558671"/>
                        </a:lnTo>
                        <a:lnTo>
                          <a:pt x="0" y="1558671"/>
                        </a:lnTo>
                        <a:lnTo>
                          <a:pt x="0" y="599504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97" name="Graphic 605">
                    <a:extLst>
                      <a:ext uri="{FF2B5EF4-FFF2-40B4-BE49-F238E27FC236}">
                        <a16:creationId xmlns:a16="http://schemas.microsoft.com/office/drawing/2014/main" id="{CA976FE5-D754-328B-F136-CC17969DAC23}"/>
                      </a:ext>
                    </a:extLst>
                  </p:cNvPr>
                  <p:cNvGrpSpPr/>
                  <p:nvPr/>
                </p:nvGrpSpPr>
                <p:grpSpPr>
                  <a:xfrm>
                    <a:off x="4627911" y="1553898"/>
                    <a:ext cx="1257395" cy="1382839"/>
                    <a:chOff x="4627911" y="1553898"/>
                    <a:chExt cx="1257395" cy="1382839"/>
                  </a:xfrm>
                </p:grpSpPr>
                <p:sp>
                  <p:nvSpPr>
                    <p:cNvPr id="402" name="Freeform: Shape 401">
                      <a:extLst>
                        <a:ext uri="{FF2B5EF4-FFF2-40B4-BE49-F238E27FC236}">
                          <a16:creationId xmlns:a16="http://schemas.microsoft.com/office/drawing/2014/main" id="{2633E9D5-1C90-2832-1362-1D9797AB61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27911" y="1553898"/>
                      <a:ext cx="1257395" cy="1382839"/>
                    </a:xfrm>
                    <a:custGeom>
                      <a:avLst/>
                      <a:gdLst>
                        <a:gd name="connsiteX0" fmla="*/ 0 w 1257395"/>
                        <a:gd name="connsiteY0" fmla="*/ 0 h 1382839"/>
                        <a:gd name="connsiteX1" fmla="*/ 1257395 w 1257395"/>
                        <a:gd name="connsiteY1" fmla="*/ 0 h 1382839"/>
                        <a:gd name="connsiteX2" fmla="*/ 1257395 w 1257395"/>
                        <a:gd name="connsiteY2" fmla="*/ 1382840 h 1382839"/>
                        <a:gd name="connsiteX3" fmla="*/ 0 w 1257395"/>
                        <a:gd name="connsiteY3" fmla="*/ 1382840 h 13828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57395" h="1382839">
                          <a:moveTo>
                            <a:pt x="0" y="0"/>
                          </a:moveTo>
                          <a:lnTo>
                            <a:pt x="1257395" y="0"/>
                          </a:lnTo>
                          <a:lnTo>
                            <a:pt x="1257395" y="1382840"/>
                          </a:lnTo>
                          <a:lnTo>
                            <a:pt x="0" y="1382840"/>
                          </a:lnTo>
                          <a:close/>
                        </a:path>
                      </a:pathLst>
                    </a:custGeom>
                    <a:solidFill>
                      <a:srgbClr val="FAFAFA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3" name="Freeform: Shape 402">
                      <a:extLst>
                        <a:ext uri="{FF2B5EF4-FFF2-40B4-BE49-F238E27FC236}">
                          <a16:creationId xmlns:a16="http://schemas.microsoft.com/office/drawing/2014/main" id="{461A61B7-6115-AF04-4FB8-4E539D19DA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3540" y="1637146"/>
                      <a:ext cx="1106043" cy="42195"/>
                    </a:xfrm>
                    <a:custGeom>
                      <a:avLst/>
                      <a:gdLst>
                        <a:gd name="connsiteX0" fmla="*/ 0 w 1106043"/>
                        <a:gd name="connsiteY0" fmla="*/ 0 h 42195"/>
                        <a:gd name="connsiteX1" fmla="*/ 1106043 w 1106043"/>
                        <a:gd name="connsiteY1" fmla="*/ 0 h 42195"/>
                        <a:gd name="connsiteX2" fmla="*/ 1106043 w 1106043"/>
                        <a:gd name="connsiteY2" fmla="*/ 42196 h 42195"/>
                        <a:gd name="connsiteX3" fmla="*/ 0 w 1106043"/>
                        <a:gd name="connsiteY3" fmla="*/ 42196 h 42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06043" h="42195">
                          <a:moveTo>
                            <a:pt x="0" y="0"/>
                          </a:moveTo>
                          <a:lnTo>
                            <a:pt x="1106043" y="0"/>
                          </a:lnTo>
                          <a:lnTo>
                            <a:pt x="1106043" y="42196"/>
                          </a:lnTo>
                          <a:lnTo>
                            <a:pt x="0" y="42196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4" name="Freeform: Shape 403">
                      <a:extLst>
                        <a:ext uri="{FF2B5EF4-FFF2-40B4-BE49-F238E27FC236}">
                          <a16:creationId xmlns:a16="http://schemas.microsoft.com/office/drawing/2014/main" id="{1FFB9C3E-3A17-D1B6-14FD-198FF78F5D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3540" y="1721919"/>
                      <a:ext cx="939927" cy="42195"/>
                    </a:xfrm>
                    <a:custGeom>
                      <a:avLst/>
                      <a:gdLst>
                        <a:gd name="connsiteX0" fmla="*/ 0 w 939927"/>
                        <a:gd name="connsiteY0" fmla="*/ 0 h 42195"/>
                        <a:gd name="connsiteX1" fmla="*/ 939927 w 939927"/>
                        <a:gd name="connsiteY1" fmla="*/ 0 h 42195"/>
                        <a:gd name="connsiteX2" fmla="*/ 939927 w 939927"/>
                        <a:gd name="connsiteY2" fmla="*/ 42196 h 42195"/>
                        <a:gd name="connsiteX3" fmla="*/ 0 w 939927"/>
                        <a:gd name="connsiteY3" fmla="*/ 42196 h 42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39927" h="42195">
                          <a:moveTo>
                            <a:pt x="0" y="0"/>
                          </a:moveTo>
                          <a:lnTo>
                            <a:pt x="939927" y="0"/>
                          </a:lnTo>
                          <a:lnTo>
                            <a:pt x="939927" y="42196"/>
                          </a:lnTo>
                          <a:lnTo>
                            <a:pt x="0" y="42196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5" name="Freeform: Shape 404">
                      <a:extLst>
                        <a:ext uri="{FF2B5EF4-FFF2-40B4-BE49-F238E27FC236}">
                          <a16:creationId xmlns:a16="http://schemas.microsoft.com/office/drawing/2014/main" id="{C4ECD83C-7431-6D3E-4E6D-71887BC5C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3540" y="1806596"/>
                      <a:ext cx="787431" cy="42195"/>
                    </a:xfrm>
                    <a:custGeom>
                      <a:avLst/>
                      <a:gdLst>
                        <a:gd name="connsiteX0" fmla="*/ 0 w 787431"/>
                        <a:gd name="connsiteY0" fmla="*/ 0 h 42195"/>
                        <a:gd name="connsiteX1" fmla="*/ 787432 w 787431"/>
                        <a:gd name="connsiteY1" fmla="*/ 0 h 42195"/>
                        <a:gd name="connsiteX2" fmla="*/ 787432 w 787431"/>
                        <a:gd name="connsiteY2" fmla="*/ 42196 h 42195"/>
                        <a:gd name="connsiteX3" fmla="*/ 0 w 787431"/>
                        <a:gd name="connsiteY3" fmla="*/ 42196 h 42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87431" h="42195">
                          <a:moveTo>
                            <a:pt x="0" y="0"/>
                          </a:moveTo>
                          <a:lnTo>
                            <a:pt x="787432" y="0"/>
                          </a:lnTo>
                          <a:lnTo>
                            <a:pt x="787432" y="42196"/>
                          </a:lnTo>
                          <a:lnTo>
                            <a:pt x="0" y="42196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6" name="Freeform: Shape 405">
                      <a:extLst>
                        <a:ext uri="{FF2B5EF4-FFF2-40B4-BE49-F238E27FC236}">
                          <a16:creationId xmlns:a16="http://schemas.microsoft.com/office/drawing/2014/main" id="{D691126F-B434-3296-2403-8CFFD46316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3540" y="1969283"/>
                      <a:ext cx="787431" cy="42195"/>
                    </a:xfrm>
                    <a:custGeom>
                      <a:avLst/>
                      <a:gdLst>
                        <a:gd name="connsiteX0" fmla="*/ 0 w 787431"/>
                        <a:gd name="connsiteY0" fmla="*/ 0 h 42195"/>
                        <a:gd name="connsiteX1" fmla="*/ 787432 w 787431"/>
                        <a:gd name="connsiteY1" fmla="*/ 0 h 42195"/>
                        <a:gd name="connsiteX2" fmla="*/ 787432 w 787431"/>
                        <a:gd name="connsiteY2" fmla="*/ 42196 h 42195"/>
                        <a:gd name="connsiteX3" fmla="*/ 0 w 787431"/>
                        <a:gd name="connsiteY3" fmla="*/ 42196 h 42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87431" h="42195">
                          <a:moveTo>
                            <a:pt x="0" y="0"/>
                          </a:moveTo>
                          <a:lnTo>
                            <a:pt x="787432" y="0"/>
                          </a:lnTo>
                          <a:lnTo>
                            <a:pt x="787432" y="42196"/>
                          </a:lnTo>
                          <a:lnTo>
                            <a:pt x="0" y="42196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7" name="Freeform: Shape 406">
                      <a:extLst>
                        <a:ext uri="{FF2B5EF4-FFF2-40B4-BE49-F238E27FC236}">
                          <a16:creationId xmlns:a16="http://schemas.microsoft.com/office/drawing/2014/main" id="{C0BAA721-5E21-67B3-30C2-3878171D61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3540" y="2050626"/>
                      <a:ext cx="584072" cy="42195"/>
                    </a:xfrm>
                    <a:custGeom>
                      <a:avLst/>
                      <a:gdLst>
                        <a:gd name="connsiteX0" fmla="*/ 0 w 584072"/>
                        <a:gd name="connsiteY0" fmla="*/ 0 h 42195"/>
                        <a:gd name="connsiteX1" fmla="*/ 584073 w 584072"/>
                        <a:gd name="connsiteY1" fmla="*/ 0 h 42195"/>
                        <a:gd name="connsiteX2" fmla="*/ 584073 w 584072"/>
                        <a:gd name="connsiteY2" fmla="*/ 42196 h 42195"/>
                        <a:gd name="connsiteX3" fmla="*/ 0 w 584072"/>
                        <a:gd name="connsiteY3" fmla="*/ 42196 h 42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84072" h="42195">
                          <a:moveTo>
                            <a:pt x="0" y="0"/>
                          </a:moveTo>
                          <a:lnTo>
                            <a:pt x="584073" y="0"/>
                          </a:lnTo>
                          <a:lnTo>
                            <a:pt x="584073" y="42196"/>
                          </a:lnTo>
                          <a:lnTo>
                            <a:pt x="0" y="42196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8" name="Freeform: Shape 407">
                      <a:extLst>
                        <a:ext uri="{FF2B5EF4-FFF2-40B4-BE49-F238E27FC236}">
                          <a16:creationId xmlns:a16="http://schemas.microsoft.com/office/drawing/2014/main" id="{F8403B78-9C6C-50D2-8834-2CB76FFE09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6561" y="2221029"/>
                      <a:ext cx="584072" cy="42195"/>
                    </a:xfrm>
                    <a:custGeom>
                      <a:avLst/>
                      <a:gdLst>
                        <a:gd name="connsiteX0" fmla="*/ 0 w 584072"/>
                        <a:gd name="connsiteY0" fmla="*/ 0 h 42195"/>
                        <a:gd name="connsiteX1" fmla="*/ 584073 w 584072"/>
                        <a:gd name="connsiteY1" fmla="*/ 0 h 42195"/>
                        <a:gd name="connsiteX2" fmla="*/ 584073 w 584072"/>
                        <a:gd name="connsiteY2" fmla="*/ 42196 h 42195"/>
                        <a:gd name="connsiteX3" fmla="*/ 0 w 584072"/>
                        <a:gd name="connsiteY3" fmla="*/ 42196 h 42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84072" h="42195">
                          <a:moveTo>
                            <a:pt x="0" y="0"/>
                          </a:moveTo>
                          <a:lnTo>
                            <a:pt x="584073" y="0"/>
                          </a:lnTo>
                          <a:lnTo>
                            <a:pt x="584073" y="42196"/>
                          </a:lnTo>
                          <a:lnTo>
                            <a:pt x="0" y="42196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9" name="Freeform: Shape 408">
                      <a:extLst>
                        <a:ext uri="{FF2B5EF4-FFF2-40B4-BE49-F238E27FC236}">
                          <a16:creationId xmlns:a16="http://schemas.microsoft.com/office/drawing/2014/main" id="{3B7E48EB-4958-F0ED-E667-258B6A28AF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65623" y="2304087"/>
                      <a:ext cx="475106" cy="42195"/>
                    </a:xfrm>
                    <a:custGeom>
                      <a:avLst/>
                      <a:gdLst>
                        <a:gd name="connsiteX0" fmla="*/ 0 w 475106"/>
                        <a:gd name="connsiteY0" fmla="*/ 0 h 42195"/>
                        <a:gd name="connsiteX1" fmla="*/ 475107 w 475106"/>
                        <a:gd name="connsiteY1" fmla="*/ 0 h 42195"/>
                        <a:gd name="connsiteX2" fmla="*/ 475107 w 475106"/>
                        <a:gd name="connsiteY2" fmla="*/ 42196 h 42195"/>
                        <a:gd name="connsiteX3" fmla="*/ 0 w 475106"/>
                        <a:gd name="connsiteY3" fmla="*/ 42196 h 42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75106" h="42195">
                          <a:moveTo>
                            <a:pt x="0" y="0"/>
                          </a:moveTo>
                          <a:lnTo>
                            <a:pt x="475107" y="0"/>
                          </a:lnTo>
                          <a:lnTo>
                            <a:pt x="475107" y="42196"/>
                          </a:lnTo>
                          <a:lnTo>
                            <a:pt x="0" y="42196"/>
                          </a:lnTo>
                          <a:close/>
                        </a:path>
                      </a:pathLst>
                    </a:custGeom>
                    <a:solidFill>
                      <a:srgbClr val="FF893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98" name="Graphic 605">
                    <a:extLst>
                      <a:ext uri="{FF2B5EF4-FFF2-40B4-BE49-F238E27FC236}">
                        <a16:creationId xmlns:a16="http://schemas.microsoft.com/office/drawing/2014/main" id="{AC45A764-0C90-A08B-BC1B-677CEA8FD8BB}"/>
                      </a:ext>
                    </a:extLst>
                  </p:cNvPr>
                  <p:cNvGrpSpPr/>
                  <p:nvPr/>
                </p:nvGrpSpPr>
                <p:grpSpPr>
                  <a:xfrm>
                    <a:off x="4438650" y="2062914"/>
                    <a:ext cx="1635918" cy="958595"/>
                    <a:chOff x="4438650" y="2062914"/>
                    <a:chExt cx="1635918" cy="958595"/>
                  </a:xfrm>
                </p:grpSpPr>
                <p:sp>
                  <p:nvSpPr>
                    <p:cNvPr id="399" name="Freeform: Shape 398">
                      <a:extLst>
                        <a:ext uri="{FF2B5EF4-FFF2-40B4-BE49-F238E27FC236}">
                          <a16:creationId xmlns:a16="http://schemas.microsoft.com/office/drawing/2014/main" id="{36F57348-6CA0-84BB-70E6-EE37669419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38650" y="2062914"/>
                      <a:ext cx="817911" cy="958595"/>
                    </a:xfrm>
                    <a:custGeom>
                      <a:avLst/>
                      <a:gdLst>
                        <a:gd name="connsiteX0" fmla="*/ 817912 w 817911"/>
                        <a:gd name="connsiteY0" fmla="*/ 479298 h 958595"/>
                        <a:gd name="connsiteX1" fmla="*/ 0 w 817911"/>
                        <a:gd name="connsiteY1" fmla="*/ 0 h 958595"/>
                        <a:gd name="connsiteX2" fmla="*/ 0 w 817911"/>
                        <a:gd name="connsiteY2" fmla="*/ 958596 h 958595"/>
                        <a:gd name="connsiteX3" fmla="*/ 817912 w 817911"/>
                        <a:gd name="connsiteY3" fmla="*/ 479298 h 9585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17911" h="958595">
                          <a:moveTo>
                            <a:pt x="817912" y="479298"/>
                          </a:moveTo>
                          <a:lnTo>
                            <a:pt x="0" y="0"/>
                          </a:lnTo>
                          <a:lnTo>
                            <a:pt x="0" y="958596"/>
                          </a:lnTo>
                          <a:lnTo>
                            <a:pt x="817912" y="479298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0" name="Freeform: Shape 399">
                      <a:extLst>
                        <a:ext uri="{FF2B5EF4-FFF2-40B4-BE49-F238E27FC236}">
                          <a16:creationId xmlns:a16="http://schemas.microsoft.com/office/drawing/2014/main" id="{12A6AE18-0D13-C5DB-494C-9DF04E6119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6561" y="2062914"/>
                      <a:ext cx="818006" cy="958595"/>
                    </a:xfrm>
                    <a:custGeom>
                      <a:avLst/>
                      <a:gdLst>
                        <a:gd name="connsiteX0" fmla="*/ 0 w 818006"/>
                        <a:gd name="connsiteY0" fmla="*/ 479298 h 958595"/>
                        <a:gd name="connsiteX1" fmla="*/ 818007 w 818006"/>
                        <a:gd name="connsiteY1" fmla="*/ 0 h 958595"/>
                        <a:gd name="connsiteX2" fmla="*/ 818007 w 818006"/>
                        <a:gd name="connsiteY2" fmla="*/ 958596 h 958595"/>
                        <a:gd name="connsiteX3" fmla="*/ 0 w 818006"/>
                        <a:gd name="connsiteY3" fmla="*/ 479298 h 9585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18006" h="958595">
                          <a:moveTo>
                            <a:pt x="0" y="479298"/>
                          </a:moveTo>
                          <a:lnTo>
                            <a:pt x="818007" y="0"/>
                          </a:lnTo>
                          <a:lnTo>
                            <a:pt x="818007" y="958596"/>
                          </a:lnTo>
                          <a:lnTo>
                            <a:pt x="0" y="479298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1" name="Freeform: Shape 400">
                      <a:extLst>
                        <a:ext uri="{FF2B5EF4-FFF2-40B4-BE49-F238E27FC236}">
                          <a16:creationId xmlns:a16="http://schemas.microsoft.com/office/drawing/2014/main" id="{5AF414FE-2DC5-956A-226C-507ADD6AEC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38650" y="2422006"/>
                      <a:ext cx="1635918" cy="599503"/>
                    </a:xfrm>
                    <a:custGeom>
                      <a:avLst/>
                      <a:gdLst>
                        <a:gd name="connsiteX0" fmla="*/ 738664 w 1635918"/>
                        <a:gd name="connsiteY0" fmla="*/ 27146 h 599503"/>
                        <a:gd name="connsiteX1" fmla="*/ 0 w 1635918"/>
                        <a:gd name="connsiteY1" fmla="*/ 599504 h 599503"/>
                        <a:gd name="connsiteX2" fmla="*/ 1635919 w 1635918"/>
                        <a:gd name="connsiteY2" fmla="*/ 599504 h 599503"/>
                        <a:gd name="connsiteX3" fmla="*/ 897255 w 1635918"/>
                        <a:gd name="connsiteY3" fmla="*/ 27146 h 599503"/>
                        <a:gd name="connsiteX4" fmla="*/ 738664 w 1635918"/>
                        <a:gd name="connsiteY4" fmla="*/ 27146 h 5995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635918" h="599503">
                          <a:moveTo>
                            <a:pt x="738664" y="27146"/>
                          </a:moveTo>
                          <a:lnTo>
                            <a:pt x="0" y="599504"/>
                          </a:lnTo>
                          <a:lnTo>
                            <a:pt x="1635919" y="599504"/>
                          </a:lnTo>
                          <a:lnTo>
                            <a:pt x="897255" y="27146"/>
                          </a:lnTo>
                          <a:cubicBezTo>
                            <a:pt x="850583" y="-9049"/>
                            <a:pt x="785336" y="-9049"/>
                            <a:pt x="738664" y="27146"/>
                          </a:cubicBezTo>
                          <a:close/>
                        </a:path>
                      </a:pathLst>
                    </a:custGeom>
                    <a:solidFill>
                      <a:srgbClr val="00B0F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E310119B-D693-C590-DE8F-AA883F267384}"/>
                  </a:ext>
                </a:extLst>
              </p:cNvPr>
              <p:cNvGrpSpPr/>
              <p:nvPr/>
            </p:nvGrpSpPr>
            <p:grpSpPr>
              <a:xfrm flipH="1">
                <a:off x="5310337" y="2254144"/>
                <a:ext cx="2040535" cy="3220510"/>
                <a:chOff x="1893123" y="2254142"/>
                <a:chExt cx="2040536" cy="3220510"/>
              </a:xfrm>
            </p:grpSpPr>
            <p:grpSp>
              <p:nvGrpSpPr>
                <p:cNvPr id="306" name="Graphic 1393">
                  <a:extLst>
                    <a:ext uri="{FF2B5EF4-FFF2-40B4-BE49-F238E27FC236}">
                      <a16:creationId xmlns:a16="http://schemas.microsoft.com/office/drawing/2014/main" id="{D0CD4224-C936-3AA9-9173-8E03594507C0}"/>
                    </a:ext>
                  </a:extLst>
                </p:cNvPr>
                <p:cNvGrpSpPr/>
                <p:nvPr/>
              </p:nvGrpSpPr>
              <p:grpSpPr>
                <a:xfrm>
                  <a:off x="1893123" y="2254142"/>
                  <a:ext cx="2040536" cy="933356"/>
                  <a:chOff x="1893121" y="2254144"/>
                  <a:chExt cx="2040537" cy="933356"/>
                </a:xfrm>
              </p:grpSpPr>
              <p:sp>
                <p:nvSpPr>
                  <p:cNvPr id="387" name="Freeform: Shape 386">
                    <a:extLst>
                      <a:ext uri="{FF2B5EF4-FFF2-40B4-BE49-F238E27FC236}">
                        <a16:creationId xmlns:a16="http://schemas.microsoft.com/office/drawing/2014/main" id="{D7EE724E-9DDC-A087-7FC4-3421CF7D79C5}"/>
                      </a:ext>
                    </a:extLst>
                  </p:cNvPr>
                  <p:cNvSpPr/>
                  <p:nvPr/>
                </p:nvSpPr>
                <p:spPr>
                  <a:xfrm>
                    <a:off x="1893121" y="2254144"/>
                    <a:ext cx="1976725" cy="869548"/>
                  </a:xfrm>
                  <a:custGeom>
                    <a:avLst/>
                    <a:gdLst>
                      <a:gd name="connsiteX0" fmla="*/ 0 w 1976727"/>
                      <a:gd name="connsiteY0" fmla="*/ 0 h 869548"/>
                      <a:gd name="connsiteX1" fmla="*/ 1107178 w 1976727"/>
                      <a:gd name="connsiteY1" fmla="*/ 0 h 869548"/>
                      <a:gd name="connsiteX2" fmla="*/ 1976727 w 1976727"/>
                      <a:gd name="connsiteY2" fmla="*/ 869549 h 86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76727" h="869548">
                        <a:moveTo>
                          <a:pt x="0" y="0"/>
                        </a:moveTo>
                        <a:lnTo>
                          <a:pt x="1107178" y="0"/>
                        </a:lnTo>
                        <a:lnTo>
                          <a:pt x="1976727" y="869549"/>
                        </a:lnTo>
                      </a:path>
                    </a:pathLst>
                  </a:custGeom>
                  <a:noFill/>
                  <a:ln w="12563" cap="flat">
                    <a:solidFill>
                      <a:srgbClr val="72727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8" name="Freeform: Shape 387">
                    <a:extLst>
                      <a:ext uri="{FF2B5EF4-FFF2-40B4-BE49-F238E27FC236}">
                        <a16:creationId xmlns:a16="http://schemas.microsoft.com/office/drawing/2014/main" id="{465C1212-796A-5CC7-E8C1-4F3FF23776DE}"/>
                      </a:ext>
                    </a:extLst>
                  </p:cNvPr>
                  <p:cNvSpPr/>
                  <p:nvPr/>
                </p:nvSpPr>
                <p:spPr>
                  <a:xfrm>
                    <a:off x="3812580" y="3066360"/>
                    <a:ext cx="121078" cy="121140"/>
                  </a:xfrm>
                  <a:custGeom>
                    <a:avLst/>
                    <a:gdLst>
                      <a:gd name="connsiteX0" fmla="*/ 0 w 121078"/>
                      <a:gd name="connsiteY0" fmla="*/ 88703 h 121140"/>
                      <a:gd name="connsiteX1" fmla="*/ 121078 w 121078"/>
                      <a:gd name="connsiteY1" fmla="*/ 121141 h 121140"/>
                      <a:gd name="connsiteX2" fmla="*/ 88640 w 121078"/>
                      <a:gd name="connsiteY2" fmla="*/ 0 h 121140"/>
                      <a:gd name="connsiteX3" fmla="*/ 0 w 121078"/>
                      <a:gd name="connsiteY3" fmla="*/ 88703 h 1211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1078" h="121140">
                        <a:moveTo>
                          <a:pt x="0" y="88703"/>
                        </a:moveTo>
                        <a:lnTo>
                          <a:pt x="121078" y="121141"/>
                        </a:lnTo>
                        <a:lnTo>
                          <a:pt x="88640" y="0"/>
                        </a:lnTo>
                        <a:lnTo>
                          <a:pt x="0" y="88703"/>
                        </a:lnTo>
                        <a:close/>
                      </a:path>
                    </a:pathLst>
                  </a:custGeom>
                  <a:solidFill>
                    <a:srgbClr val="727272"/>
                  </a:solidFill>
                  <a:ln w="62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07" name="Graphic 1393">
                  <a:extLst>
                    <a:ext uri="{FF2B5EF4-FFF2-40B4-BE49-F238E27FC236}">
                      <a16:creationId xmlns:a16="http://schemas.microsoft.com/office/drawing/2014/main" id="{46E91876-47C8-35F8-EC60-A7EC6293955E}"/>
                    </a:ext>
                  </a:extLst>
                </p:cNvPr>
                <p:cNvGrpSpPr/>
                <p:nvPr/>
              </p:nvGrpSpPr>
              <p:grpSpPr>
                <a:xfrm>
                  <a:off x="1893123" y="3056801"/>
                  <a:ext cx="1826732" cy="436471"/>
                  <a:chOff x="1893123" y="3056804"/>
                  <a:chExt cx="1826731" cy="436471"/>
                </a:xfrm>
              </p:grpSpPr>
              <p:sp>
                <p:nvSpPr>
                  <p:cNvPr id="385" name="Freeform: Shape 384">
                    <a:extLst>
                      <a:ext uri="{FF2B5EF4-FFF2-40B4-BE49-F238E27FC236}">
                        <a16:creationId xmlns:a16="http://schemas.microsoft.com/office/drawing/2014/main" id="{238777BD-BA0A-C15E-B245-BF0FDA4AFCCF}"/>
                      </a:ext>
                    </a:extLst>
                  </p:cNvPr>
                  <p:cNvSpPr/>
                  <p:nvPr/>
                </p:nvSpPr>
                <p:spPr>
                  <a:xfrm>
                    <a:off x="1893123" y="3056804"/>
                    <a:ext cx="1749595" cy="389637"/>
                  </a:xfrm>
                  <a:custGeom>
                    <a:avLst/>
                    <a:gdLst>
                      <a:gd name="connsiteX0" fmla="*/ 0 w 1749595"/>
                      <a:gd name="connsiteY0" fmla="*/ 0 h 389637"/>
                      <a:gd name="connsiteX1" fmla="*/ 1107178 w 1749595"/>
                      <a:gd name="connsiteY1" fmla="*/ 0 h 389637"/>
                      <a:gd name="connsiteX2" fmla="*/ 1749596 w 1749595"/>
                      <a:gd name="connsiteY2" fmla="*/ 389637 h 3896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749595" h="389637">
                        <a:moveTo>
                          <a:pt x="0" y="0"/>
                        </a:moveTo>
                        <a:lnTo>
                          <a:pt x="1107178" y="0"/>
                        </a:lnTo>
                        <a:lnTo>
                          <a:pt x="1749596" y="389637"/>
                        </a:lnTo>
                      </a:path>
                    </a:pathLst>
                  </a:custGeom>
                  <a:noFill/>
                  <a:ln w="12563" cap="flat">
                    <a:solidFill>
                      <a:srgbClr val="72727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6" name="Freeform: Shape 385">
                    <a:extLst>
                      <a:ext uri="{FF2B5EF4-FFF2-40B4-BE49-F238E27FC236}">
                        <a16:creationId xmlns:a16="http://schemas.microsoft.com/office/drawing/2014/main" id="{1E0FBFB5-9A5C-C652-6E94-C71C68F649CC}"/>
                      </a:ext>
                    </a:extLst>
                  </p:cNvPr>
                  <p:cNvSpPr/>
                  <p:nvPr/>
                </p:nvSpPr>
                <p:spPr>
                  <a:xfrm>
                    <a:off x="3594501" y="3383325"/>
                    <a:ext cx="125352" cy="109950"/>
                  </a:xfrm>
                  <a:custGeom>
                    <a:avLst/>
                    <a:gdLst>
                      <a:gd name="connsiteX0" fmla="*/ 0 w 125352"/>
                      <a:gd name="connsiteY0" fmla="*/ 107248 h 109950"/>
                      <a:gd name="connsiteX1" fmla="*/ 125353 w 125352"/>
                      <a:gd name="connsiteY1" fmla="*/ 109951 h 109950"/>
                      <a:gd name="connsiteX2" fmla="*/ 65002 w 125352"/>
                      <a:gd name="connsiteY2" fmla="*/ 0 h 109950"/>
                      <a:gd name="connsiteX3" fmla="*/ 0 w 125352"/>
                      <a:gd name="connsiteY3" fmla="*/ 107248 h 109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5352" h="109950">
                        <a:moveTo>
                          <a:pt x="0" y="107248"/>
                        </a:moveTo>
                        <a:lnTo>
                          <a:pt x="125353" y="109951"/>
                        </a:lnTo>
                        <a:lnTo>
                          <a:pt x="65002" y="0"/>
                        </a:lnTo>
                        <a:lnTo>
                          <a:pt x="0" y="107248"/>
                        </a:lnTo>
                        <a:close/>
                      </a:path>
                    </a:pathLst>
                  </a:custGeom>
                  <a:solidFill>
                    <a:srgbClr val="727272"/>
                  </a:solidFill>
                  <a:ln w="62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08" name="Graphic 1393">
                  <a:extLst>
                    <a:ext uri="{FF2B5EF4-FFF2-40B4-BE49-F238E27FC236}">
                      <a16:creationId xmlns:a16="http://schemas.microsoft.com/office/drawing/2014/main" id="{B76737E0-F772-BC6F-32DC-1BE6926EFBFB}"/>
                    </a:ext>
                  </a:extLst>
                </p:cNvPr>
                <p:cNvGrpSpPr/>
                <p:nvPr/>
              </p:nvGrpSpPr>
              <p:grpSpPr>
                <a:xfrm>
                  <a:off x="1893123" y="4541359"/>
                  <a:ext cx="2040536" cy="933293"/>
                  <a:chOff x="1893123" y="4541361"/>
                  <a:chExt cx="2040535" cy="933293"/>
                </a:xfrm>
              </p:grpSpPr>
              <p:sp>
                <p:nvSpPr>
                  <p:cNvPr id="319" name="Freeform: Shape 318">
                    <a:extLst>
                      <a:ext uri="{FF2B5EF4-FFF2-40B4-BE49-F238E27FC236}">
                        <a16:creationId xmlns:a16="http://schemas.microsoft.com/office/drawing/2014/main" id="{6F90FF1A-1410-13C6-32E0-FC7F313FE76E}"/>
                      </a:ext>
                    </a:extLst>
                  </p:cNvPr>
                  <p:cNvSpPr/>
                  <p:nvPr/>
                </p:nvSpPr>
                <p:spPr>
                  <a:xfrm>
                    <a:off x="1893123" y="4605169"/>
                    <a:ext cx="1976727" cy="869485"/>
                  </a:xfrm>
                  <a:custGeom>
                    <a:avLst/>
                    <a:gdLst>
                      <a:gd name="connsiteX0" fmla="*/ 0 w 1976727"/>
                      <a:gd name="connsiteY0" fmla="*/ 869486 h 869485"/>
                      <a:gd name="connsiteX1" fmla="*/ 1107178 w 1976727"/>
                      <a:gd name="connsiteY1" fmla="*/ 869486 h 869485"/>
                      <a:gd name="connsiteX2" fmla="*/ 1976727 w 1976727"/>
                      <a:gd name="connsiteY2" fmla="*/ 0 h 86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76727" h="869485">
                        <a:moveTo>
                          <a:pt x="0" y="869486"/>
                        </a:moveTo>
                        <a:lnTo>
                          <a:pt x="1107178" y="869486"/>
                        </a:lnTo>
                        <a:lnTo>
                          <a:pt x="1976727" y="0"/>
                        </a:lnTo>
                      </a:path>
                    </a:pathLst>
                  </a:custGeom>
                  <a:noFill/>
                  <a:ln w="12563" cap="flat">
                    <a:solidFill>
                      <a:srgbClr val="72727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4" name="Freeform: Shape 383">
                    <a:extLst>
                      <a:ext uri="{FF2B5EF4-FFF2-40B4-BE49-F238E27FC236}">
                        <a16:creationId xmlns:a16="http://schemas.microsoft.com/office/drawing/2014/main" id="{AB9043D6-315F-EFC6-9F41-8DC49A6CF4A6}"/>
                      </a:ext>
                    </a:extLst>
                  </p:cNvPr>
                  <p:cNvSpPr/>
                  <p:nvPr/>
                </p:nvSpPr>
                <p:spPr>
                  <a:xfrm>
                    <a:off x="3812580" y="4541361"/>
                    <a:ext cx="121078" cy="121078"/>
                  </a:xfrm>
                  <a:custGeom>
                    <a:avLst/>
                    <a:gdLst>
                      <a:gd name="connsiteX0" fmla="*/ 88640 w 121078"/>
                      <a:gd name="connsiteY0" fmla="*/ 121078 h 121078"/>
                      <a:gd name="connsiteX1" fmla="*/ 121078 w 121078"/>
                      <a:gd name="connsiteY1" fmla="*/ 0 h 121078"/>
                      <a:gd name="connsiteX2" fmla="*/ 0 w 121078"/>
                      <a:gd name="connsiteY2" fmla="*/ 32438 h 121078"/>
                      <a:gd name="connsiteX3" fmla="*/ 88640 w 121078"/>
                      <a:gd name="connsiteY3" fmla="*/ 121078 h 121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1078" h="121078">
                        <a:moveTo>
                          <a:pt x="88640" y="121078"/>
                        </a:moveTo>
                        <a:lnTo>
                          <a:pt x="121078" y="0"/>
                        </a:lnTo>
                        <a:lnTo>
                          <a:pt x="0" y="32438"/>
                        </a:lnTo>
                        <a:lnTo>
                          <a:pt x="88640" y="121078"/>
                        </a:lnTo>
                        <a:close/>
                      </a:path>
                    </a:pathLst>
                  </a:custGeom>
                  <a:solidFill>
                    <a:srgbClr val="727272"/>
                  </a:solidFill>
                  <a:ln w="62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09" name="Graphic 1393">
                  <a:extLst>
                    <a:ext uri="{FF2B5EF4-FFF2-40B4-BE49-F238E27FC236}">
                      <a16:creationId xmlns:a16="http://schemas.microsoft.com/office/drawing/2014/main" id="{509CF34A-CE56-101A-0245-B1C3007F184C}"/>
                    </a:ext>
                  </a:extLst>
                </p:cNvPr>
                <p:cNvGrpSpPr/>
                <p:nvPr/>
              </p:nvGrpSpPr>
              <p:grpSpPr>
                <a:xfrm>
                  <a:off x="1893123" y="4235583"/>
                  <a:ext cx="1826732" cy="436471"/>
                  <a:chOff x="1893123" y="4235586"/>
                  <a:chExt cx="1826731" cy="436471"/>
                </a:xfrm>
              </p:grpSpPr>
              <p:sp>
                <p:nvSpPr>
                  <p:cNvPr id="317" name="Freeform: Shape 316">
                    <a:extLst>
                      <a:ext uri="{FF2B5EF4-FFF2-40B4-BE49-F238E27FC236}">
                        <a16:creationId xmlns:a16="http://schemas.microsoft.com/office/drawing/2014/main" id="{3325B3E4-9778-35ED-C306-6FFF72E18FB9}"/>
                      </a:ext>
                    </a:extLst>
                  </p:cNvPr>
                  <p:cNvSpPr/>
                  <p:nvPr/>
                </p:nvSpPr>
                <p:spPr>
                  <a:xfrm>
                    <a:off x="1893123" y="4282358"/>
                    <a:ext cx="1749595" cy="389700"/>
                  </a:xfrm>
                  <a:custGeom>
                    <a:avLst/>
                    <a:gdLst>
                      <a:gd name="connsiteX0" fmla="*/ 0 w 1749595"/>
                      <a:gd name="connsiteY0" fmla="*/ 389700 h 389700"/>
                      <a:gd name="connsiteX1" fmla="*/ 1107178 w 1749595"/>
                      <a:gd name="connsiteY1" fmla="*/ 389700 h 389700"/>
                      <a:gd name="connsiteX2" fmla="*/ 1749596 w 1749595"/>
                      <a:gd name="connsiteY2" fmla="*/ 0 h 389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749595" h="389700">
                        <a:moveTo>
                          <a:pt x="0" y="389700"/>
                        </a:moveTo>
                        <a:lnTo>
                          <a:pt x="1107178" y="389700"/>
                        </a:lnTo>
                        <a:lnTo>
                          <a:pt x="1749596" y="0"/>
                        </a:lnTo>
                      </a:path>
                    </a:pathLst>
                  </a:custGeom>
                  <a:noFill/>
                  <a:ln w="12563" cap="flat">
                    <a:solidFill>
                      <a:srgbClr val="72727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8" name="Freeform: Shape 317">
                    <a:extLst>
                      <a:ext uri="{FF2B5EF4-FFF2-40B4-BE49-F238E27FC236}">
                        <a16:creationId xmlns:a16="http://schemas.microsoft.com/office/drawing/2014/main" id="{436134DE-D254-1016-AA4B-7E6AC6E03F95}"/>
                      </a:ext>
                    </a:extLst>
                  </p:cNvPr>
                  <p:cNvSpPr/>
                  <p:nvPr/>
                </p:nvSpPr>
                <p:spPr>
                  <a:xfrm>
                    <a:off x="3594501" y="4235586"/>
                    <a:ext cx="125352" cy="109888"/>
                  </a:xfrm>
                  <a:custGeom>
                    <a:avLst/>
                    <a:gdLst>
                      <a:gd name="connsiteX0" fmla="*/ 65002 w 125352"/>
                      <a:gd name="connsiteY0" fmla="*/ 109888 h 109888"/>
                      <a:gd name="connsiteX1" fmla="*/ 125353 w 125352"/>
                      <a:gd name="connsiteY1" fmla="*/ 0 h 109888"/>
                      <a:gd name="connsiteX2" fmla="*/ 0 w 125352"/>
                      <a:gd name="connsiteY2" fmla="*/ 2703 h 109888"/>
                      <a:gd name="connsiteX3" fmla="*/ 65002 w 125352"/>
                      <a:gd name="connsiteY3" fmla="*/ 109888 h 1098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5352" h="109888">
                        <a:moveTo>
                          <a:pt x="65002" y="109888"/>
                        </a:moveTo>
                        <a:lnTo>
                          <a:pt x="125353" y="0"/>
                        </a:lnTo>
                        <a:lnTo>
                          <a:pt x="0" y="2703"/>
                        </a:lnTo>
                        <a:lnTo>
                          <a:pt x="65002" y="109888"/>
                        </a:lnTo>
                        <a:close/>
                      </a:path>
                    </a:pathLst>
                  </a:custGeom>
                  <a:solidFill>
                    <a:srgbClr val="727272"/>
                  </a:solidFill>
                  <a:ln w="62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10" name="Graphic 1393">
                  <a:extLst>
                    <a:ext uri="{FF2B5EF4-FFF2-40B4-BE49-F238E27FC236}">
                      <a16:creationId xmlns:a16="http://schemas.microsoft.com/office/drawing/2014/main" id="{66D0BF16-99F6-DD6E-3033-5B00BF84AD36}"/>
                    </a:ext>
                  </a:extLst>
                </p:cNvPr>
                <p:cNvGrpSpPr/>
                <p:nvPr/>
              </p:nvGrpSpPr>
              <p:grpSpPr>
                <a:xfrm>
                  <a:off x="1893123" y="3801691"/>
                  <a:ext cx="1745636" cy="125415"/>
                  <a:chOff x="1893123" y="3801692"/>
                  <a:chExt cx="1745635" cy="125415"/>
                </a:xfrm>
                <a:solidFill>
                  <a:srgbClr val="727272"/>
                </a:solidFill>
              </p:grpSpPr>
              <p:sp>
                <p:nvSpPr>
                  <p:cNvPr id="315" name="Freeform: Shape 314">
                    <a:extLst>
                      <a:ext uri="{FF2B5EF4-FFF2-40B4-BE49-F238E27FC236}">
                        <a16:creationId xmlns:a16="http://schemas.microsoft.com/office/drawing/2014/main" id="{ECF926B5-2DE5-E698-31DA-DB8D9E2E3AF9}"/>
                      </a:ext>
                    </a:extLst>
                  </p:cNvPr>
                  <p:cNvSpPr/>
                  <p:nvPr/>
                </p:nvSpPr>
                <p:spPr>
                  <a:xfrm>
                    <a:off x="1893123" y="3864431"/>
                    <a:ext cx="1655424" cy="6286"/>
                  </a:xfrm>
                  <a:custGeom>
                    <a:avLst/>
                    <a:gdLst>
                      <a:gd name="connsiteX0" fmla="*/ 1655424 w 1655424"/>
                      <a:gd name="connsiteY0" fmla="*/ 0 h 6286"/>
                      <a:gd name="connsiteX1" fmla="*/ 0 w 1655424"/>
                      <a:gd name="connsiteY1" fmla="*/ 0 h 6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655424" h="6286">
                        <a:moveTo>
                          <a:pt x="1655424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563" cap="flat">
                    <a:solidFill>
                      <a:srgbClr val="72727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6" name="Freeform: Shape 315">
                    <a:extLst>
                      <a:ext uri="{FF2B5EF4-FFF2-40B4-BE49-F238E27FC236}">
                        <a16:creationId xmlns:a16="http://schemas.microsoft.com/office/drawing/2014/main" id="{C482F428-AAB2-8B39-317C-022012634326}"/>
                      </a:ext>
                    </a:extLst>
                  </p:cNvPr>
                  <p:cNvSpPr/>
                  <p:nvPr/>
                </p:nvSpPr>
                <p:spPr>
                  <a:xfrm>
                    <a:off x="3530190" y="3801692"/>
                    <a:ext cx="108567" cy="125415"/>
                  </a:xfrm>
                  <a:custGeom>
                    <a:avLst/>
                    <a:gdLst>
                      <a:gd name="connsiteX0" fmla="*/ 0 w 108567"/>
                      <a:gd name="connsiteY0" fmla="*/ 0 h 125415"/>
                      <a:gd name="connsiteX1" fmla="*/ 108568 w 108567"/>
                      <a:gd name="connsiteY1" fmla="*/ 62739 h 125415"/>
                      <a:gd name="connsiteX2" fmla="*/ 0 w 108567"/>
                      <a:gd name="connsiteY2" fmla="*/ 125416 h 125415"/>
                      <a:gd name="connsiteX3" fmla="*/ 0 w 108567"/>
                      <a:gd name="connsiteY3" fmla="*/ 0 h 1254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8567" h="125415">
                        <a:moveTo>
                          <a:pt x="0" y="0"/>
                        </a:moveTo>
                        <a:lnTo>
                          <a:pt x="108568" y="62739"/>
                        </a:lnTo>
                        <a:lnTo>
                          <a:pt x="0" y="1254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27272"/>
                  </a:solidFill>
                  <a:ln w="62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52" name="Graphic 422">
            <a:extLst>
              <a:ext uri="{FF2B5EF4-FFF2-40B4-BE49-F238E27FC236}">
                <a16:creationId xmlns:a16="http://schemas.microsoft.com/office/drawing/2014/main" id="{C0D98FE8-344C-8431-94A2-420E9011645D}"/>
              </a:ext>
            </a:extLst>
          </p:cNvPr>
          <p:cNvGrpSpPr/>
          <p:nvPr/>
        </p:nvGrpSpPr>
        <p:grpSpPr>
          <a:xfrm>
            <a:off x="1876724" y="1324114"/>
            <a:ext cx="3932753" cy="1097660"/>
            <a:chOff x="1876724" y="1324114"/>
            <a:chExt cx="3932753" cy="109766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483C2DD-CCE5-A8C4-E51B-58B4A663B35B}"/>
                </a:ext>
              </a:extLst>
            </p:cNvPr>
            <p:cNvSpPr/>
            <p:nvPr/>
          </p:nvSpPr>
          <p:spPr>
            <a:xfrm>
              <a:off x="1876724" y="1324114"/>
              <a:ext cx="3869127" cy="1006082"/>
            </a:xfrm>
            <a:custGeom>
              <a:avLst/>
              <a:gdLst>
                <a:gd name="connsiteX0" fmla="*/ 0 w 3869127"/>
                <a:gd name="connsiteY0" fmla="*/ 0 h 1006082"/>
                <a:gd name="connsiteX1" fmla="*/ 3869128 w 3869127"/>
                <a:gd name="connsiteY1" fmla="*/ 0 h 1006082"/>
                <a:gd name="connsiteX2" fmla="*/ 3869128 w 3869127"/>
                <a:gd name="connsiteY2" fmla="*/ 1006083 h 100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69127" h="1006082">
                  <a:moveTo>
                    <a:pt x="0" y="0"/>
                  </a:moveTo>
                  <a:lnTo>
                    <a:pt x="3869128" y="0"/>
                  </a:lnTo>
                  <a:lnTo>
                    <a:pt x="3869128" y="1006083"/>
                  </a:lnTo>
                </a:path>
              </a:pathLst>
            </a:custGeom>
            <a:noFill/>
            <a:ln w="12758" cap="flat">
              <a:solidFill>
                <a:srgbClr val="72727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1741585-1203-14A6-D99E-99E13F8900A1}"/>
                </a:ext>
              </a:extLst>
            </p:cNvPr>
            <p:cNvSpPr/>
            <p:nvPr/>
          </p:nvSpPr>
          <p:spPr>
            <a:xfrm>
              <a:off x="5682225" y="2311562"/>
              <a:ext cx="127252" cy="110212"/>
            </a:xfrm>
            <a:custGeom>
              <a:avLst/>
              <a:gdLst>
                <a:gd name="connsiteX0" fmla="*/ 0 w 127252"/>
                <a:gd name="connsiteY0" fmla="*/ 0 h 110212"/>
                <a:gd name="connsiteX1" fmla="*/ 63626 w 127252"/>
                <a:gd name="connsiteY1" fmla="*/ 110213 h 110212"/>
                <a:gd name="connsiteX2" fmla="*/ 127252 w 127252"/>
                <a:gd name="connsiteY2" fmla="*/ 0 h 110212"/>
                <a:gd name="connsiteX3" fmla="*/ 0 w 127252"/>
                <a:gd name="connsiteY3" fmla="*/ 0 h 11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252" h="110212">
                  <a:moveTo>
                    <a:pt x="0" y="0"/>
                  </a:moveTo>
                  <a:lnTo>
                    <a:pt x="63626" y="110213"/>
                  </a:lnTo>
                  <a:lnTo>
                    <a:pt x="1272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272"/>
            </a:solidFill>
            <a:ln w="63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grpSp>
        <p:nvGrpSpPr>
          <p:cNvPr id="55" name="Graphic 422">
            <a:extLst>
              <a:ext uri="{FF2B5EF4-FFF2-40B4-BE49-F238E27FC236}">
                <a16:creationId xmlns:a16="http://schemas.microsoft.com/office/drawing/2014/main" id="{C1A35FB0-7E11-524B-1763-57949998E6C8}"/>
              </a:ext>
            </a:extLst>
          </p:cNvPr>
          <p:cNvGrpSpPr/>
          <p:nvPr/>
        </p:nvGrpSpPr>
        <p:grpSpPr>
          <a:xfrm>
            <a:off x="6797563" y="3405075"/>
            <a:ext cx="664467" cy="127252"/>
            <a:chOff x="6797563" y="3405075"/>
            <a:chExt cx="664467" cy="127252"/>
          </a:xfrm>
          <a:solidFill>
            <a:srgbClr val="727272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3939A27-49F4-FAFB-EBC2-FF11E635DC07}"/>
                </a:ext>
              </a:extLst>
            </p:cNvPr>
            <p:cNvSpPr/>
            <p:nvPr/>
          </p:nvSpPr>
          <p:spPr>
            <a:xfrm>
              <a:off x="6889205" y="3468701"/>
              <a:ext cx="572825" cy="6381"/>
            </a:xfrm>
            <a:custGeom>
              <a:avLst/>
              <a:gdLst>
                <a:gd name="connsiteX0" fmla="*/ 572826 w 572825"/>
                <a:gd name="connsiteY0" fmla="*/ 0 h 6381"/>
                <a:gd name="connsiteX1" fmla="*/ 0 w 572825"/>
                <a:gd name="connsiteY1" fmla="*/ 0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2825" h="6381">
                  <a:moveTo>
                    <a:pt x="572826" y="0"/>
                  </a:moveTo>
                  <a:lnTo>
                    <a:pt x="0" y="0"/>
                  </a:lnTo>
                </a:path>
              </a:pathLst>
            </a:custGeom>
            <a:ln w="12758" cap="flat">
              <a:solidFill>
                <a:srgbClr val="72727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1D53E17-68A4-56DA-CB45-EB4070EB4EFB}"/>
                </a:ext>
              </a:extLst>
            </p:cNvPr>
            <p:cNvSpPr/>
            <p:nvPr/>
          </p:nvSpPr>
          <p:spPr>
            <a:xfrm>
              <a:off x="6797563" y="3405075"/>
              <a:ext cx="110212" cy="127252"/>
            </a:xfrm>
            <a:custGeom>
              <a:avLst/>
              <a:gdLst>
                <a:gd name="connsiteX0" fmla="*/ 110213 w 110212"/>
                <a:gd name="connsiteY0" fmla="*/ 0 h 127252"/>
                <a:gd name="connsiteX1" fmla="*/ 0 w 110212"/>
                <a:gd name="connsiteY1" fmla="*/ 63626 h 127252"/>
                <a:gd name="connsiteX2" fmla="*/ 110213 w 110212"/>
                <a:gd name="connsiteY2" fmla="*/ 127252 h 127252"/>
                <a:gd name="connsiteX3" fmla="*/ 110213 w 110212"/>
                <a:gd name="connsiteY3" fmla="*/ 0 h 127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212" h="127252">
                  <a:moveTo>
                    <a:pt x="110213" y="0"/>
                  </a:moveTo>
                  <a:lnTo>
                    <a:pt x="0" y="63626"/>
                  </a:lnTo>
                  <a:lnTo>
                    <a:pt x="110213" y="127252"/>
                  </a:lnTo>
                  <a:lnTo>
                    <a:pt x="110213" y="0"/>
                  </a:lnTo>
                  <a:close/>
                </a:path>
              </a:pathLst>
            </a:custGeom>
            <a:solidFill>
              <a:srgbClr val="727272"/>
            </a:solidFill>
            <a:ln w="63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grpSp>
        <p:nvGrpSpPr>
          <p:cNvPr id="58" name="Graphic 422">
            <a:extLst>
              <a:ext uri="{FF2B5EF4-FFF2-40B4-BE49-F238E27FC236}">
                <a16:creationId xmlns:a16="http://schemas.microsoft.com/office/drawing/2014/main" id="{239FD08E-5FDB-09CD-8E8E-997D5EA30A51}"/>
              </a:ext>
            </a:extLst>
          </p:cNvPr>
          <p:cNvGrpSpPr/>
          <p:nvPr/>
        </p:nvGrpSpPr>
        <p:grpSpPr>
          <a:xfrm>
            <a:off x="3411151" y="3890280"/>
            <a:ext cx="1398687" cy="127252"/>
            <a:chOff x="3411151" y="3890280"/>
            <a:chExt cx="1398687" cy="127252"/>
          </a:xfrm>
          <a:solidFill>
            <a:srgbClr val="727272"/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879919E-9062-B10B-D3B3-FAB34506B4BE}"/>
                </a:ext>
              </a:extLst>
            </p:cNvPr>
            <p:cNvSpPr/>
            <p:nvPr/>
          </p:nvSpPr>
          <p:spPr>
            <a:xfrm>
              <a:off x="3411151" y="3953906"/>
              <a:ext cx="1307109" cy="6381"/>
            </a:xfrm>
            <a:custGeom>
              <a:avLst/>
              <a:gdLst>
                <a:gd name="connsiteX0" fmla="*/ 0 w 1307109"/>
                <a:gd name="connsiteY0" fmla="*/ 0 h 6381"/>
                <a:gd name="connsiteX1" fmla="*/ 1307110 w 1307109"/>
                <a:gd name="connsiteY1" fmla="*/ 0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07109" h="6381">
                  <a:moveTo>
                    <a:pt x="0" y="0"/>
                  </a:moveTo>
                  <a:lnTo>
                    <a:pt x="1307110" y="0"/>
                  </a:lnTo>
                </a:path>
              </a:pathLst>
            </a:custGeom>
            <a:ln w="12758" cap="flat">
              <a:solidFill>
                <a:srgbClr val="72727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B42A91F-DB91-1716-72D8-DA387511AC5E}"/>
                </a:ext>
              </a:extLst>
            </p:cNvPr>
            <p:cNvSpPr/>
            <p:nvPr/>
          </p:nvSpPr>
          <p:spPr>
            <a:xfrm>
              <a:off x="4699627" y="3890280"/>
              <a:ext cx="110212" cy="127252"/>
            </a:xfrm>
            <a:custGeom>
              <a:avLst/>
              <a:gdLst>
                <a:gd name="connsiteX0" fmla="*/ 0 w 110212"/>
                <a:gd name="connsiteY0" fmla="*/ 127252 h 127252"/>
                <a:gd name="connsiteX1" fmla="*/ 110213 w 110212"/>
                <a:gd name="connsiteY1" fmla="*/ 63626 h 127252"/>
                <a:gd name="connsiteX2" fmla="*/ 0 w 110212"/>
                <a:gd name="connsiteY2" fmla="*/ 0 h 127252"/>
                <a:gd name="connsiteX3" fmla="*/ 0 w 110212"/>
                <a:gd name="connsiteY3" fmla="*/ 127252 h 127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212" h="127252">
                  <a:moveTo>
                    <a:pt x="0" y="127252"/>
                  </a:moveTo>
                  <a:lnTo>
                    <a:pt x="110213" y="63626"/>
                  </a:lnTo>
                  <a:lnTo>
                    <a:pt x="0" y="0"/>
                  </a:lnTo>
                  <a:lnTo>
                    <a:pt x="0" y="127252"/>
                  </a:lnTo>
                  <a:close/>
                </a:path>
              </a:pathLst>
            </a:custGeom>
            <a:solidFill>
              <a:srgbClr val="727272"/>
            </a:solidFill>
            <a:ln w="63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grpSp>
        <p:nvGrpSpPr>
          <p:cNvPr id="61" name="Graphic 422">
            <a:extLst>
              <a:ext uri="{FF2B5EF4-FFF2-40B4-BE49-F238E27FC236}">
                <a16:creationId xmlns:a16="http://schemas.microsoft.com/office/drawing/2014/main" id="{754AAC40-92FB-BC2D-B9B3-CDFBEB8B95BC}"/>
              </a:ext>
            </a:extLst>
          </p:cNvPr>
          <p:cNvGrpSpPr/>
          <p:nvPr/>
        </p:nvGrpSpPr>
        <p:grpSpPr>
          <a:xfrm>
            <a:off x="6282364" y="5023296"/>
            <a:ext cx="127315" cy="855856"/>
            <a:chOff x="6282364" y="5023296"/>
            <a:chExt cx="127315" cy="855856"/>
          </a:xfrm>
          <a:solidFill>
            <a:srgbClr val="727272"/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1C3612F-08F4-424B-3344-2B2F5793413E}"/>
                </a:ext>
              </a:extLst>
            </p:cNvPr>
            <p:cNvSpPr/>
            <p:nvPr/>
          </p:nvSpPr>
          <p:spPr>
            <a:xfrm>
              <a:off x="6345990" y="5114874"/>
              <a:ext cx="6381" cy="764278"/>
            </a:xfrm>
            <a:custGeom>
              <a:avLst/>
              <a:gdLst>
                <a:gd name="connsiteX0" fmla="*/ 0 w 6381"/>
                <a:gd name="connsiteY0" fmla="*/ 764278 h 764278"/>
                <a:gd name="connsiteX1" fmla="*/ 0 w 6381"/>
                <a:gd name="connsiteY1" fmla="*/ 0 h 76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81" h="764278">
                  <a:moveTo>
                    <a:pt x="0" y="764278"/>
                  </a:moveTo>
                  <a:lnTo>
                    <a:pt x="0" y="0"/>
                  </a:lnTo>
                </a:path>
              </a:pathLst>
            </a:custGeom>
            <a:ln w="12758" cap="flat">
              <a:solidFill>
                <a:srgbClr val="72727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EC0E7C1-8CCD-D406-D012-2315A1F4B8DD}"/>
                </a:ext>
              </a:extLst>
            </p:cNvPr>
            <p:cNvSpPr/>
            <p:nvPr/>
          </p:nvSpPr>
          <p:spPr>
            <a:xfrm>
              <a:off x="6282364" y="5023296"/>
              <a:ext cx="127315" cy="110212"/>
            </a:xfrm>
            <a:custGeom>
              <a:avLst/>
              <a:gdLst>
                <a:gd name="connsiteX0" fmla="*/ 127316 w 127315"/>
                <a:gd name="connsiteY0" fmla="*/ 110213 h 110212"/>
                <a:gd name="connsiteX1" fmla="*/ 63626 w 127315"/>
                <a:gd name="connsiteY1" fmla="*/ 0 h 110212"/>
                <a:gd name="connsiteX2" fmla="*/ 0 w 127315"/>
                <a:gd name="connsiteY2" fmla="*/ 110213 h 110212"/>
                <a:gd name="connsiteX3" fmla="*/ 127316 w 127315"/>
                <a:gd name="connsiteY3" fmla="*/ 110213 h 11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315" h="110212">
                  <a:moveTo>
                    <a:pt x="127316" y="110213"/>
                  </a:moveTo>
                  <a:lnTo>
                    <a:pt x="63626" y="0"/>
                  </a:lnTo>
                  <a:lnTo>
                    <a:pt x="0" y="110213"/>
                  </a:lnTo>
                  <a:lnTo>
                    <a:pt x="127316" y="110213"/>
                  </a:lnTo>
                  <a:close/>
                </a:path>
              </a:pathLst>
            </a:custGeom>
            <a:solidFill>
              <a:srgbClr val="727272"/>
            </a:solidFill>
            <a:ln w="63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grpSp>
        <p:nvGrpSpPr>
          <p:cNvPr id="448" name="Graphic 422">
            <a:extLst>
              <a:ext uri="{FF2B5EF4-FFF2-40B4-BE49-F238E27FC236}">
                <a16:creationId xmlns:a16="http://schemas.microsoft.com/office/drawing/2014/main" id="{BD6E7985-E8E1-F0B1-3999-3C11558F3E07}"/>
              </a:ext>
            </a:extLst>
          </p:cNvPr>
          <p:cNvGrpSpPr/>
          <p:nvPr/>
        </p:nvGrpSpPr>
        <p:grpSpPr>
          <a:xfrm>
            <a:off x="5682225" y="5023296"/>
            <a:ext cx="127252" cy="855856"/>
            <a:chOff x="5682225" y="5023296"/>
            <a:chExt cx="127252" cy="855856"/>
          </a:xfrm>
          <a:solidFill>
            <a:srgbClr val="727272"/>
          </a:solidFill>
        </p:grpSpPr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0CEB33FE-63C3-9A5B-716B-07943D572250}"/>
                </a:ext>
              </a:extLst>
            </p:cNvPr>
            <p:cNvSpPr/>
            <p:nvPr/>
          </p:nvSpPr>
          <p:spPr>
            <a:xfrm>
              <a:off x="5745851" y="5114874"/>
              <a:ext cx="6381" cy="764278"/>
            </a:xfrm>
            <a:custGeom>
              <a:avLst/>
              <a:gdLst>
                <a:gd name="connsiteX0" fmla="*/ 0 w 6381"/>
                <a:gd name="connsiteY0" fmla="*/ 764278 h 764278"/>
                <a:gd name="connsiteX1" fmla="*/ 0 w 6381"/>
                <a:gd name="connsiteY1" fmla="*/ 0 h 76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81" h="764278">
                  <a:moveTo>
                    <a:pt x="0" y="764278"/>
                  </a:moveTo>
                  <a:lnTo>
                    <a:pt x="0" y="0"/>
                  </a:lnTo>
                </a:path>
              </a:pathLst>
            </a:custGeom>
            <a:ln w="12758" cap="flat">
              <a:solidFill>
                <a:srgbClr val="72727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17B31B3B-45D7-9FDA-2483-6918400B0186}"/>
                </a:ext>
              </a:extLst>
            </p:cNvPr>
            <p:cNvSpPr/>
            <p:nvPr/>
          </p:nvSpPr>
          <p:spPr>
            <a:xfrm>
              <a:off x="5682225" y="5023296"/>
              <a:ext cx="127252" cy="110212"/>
            </a:xfrm>
            <a:custGeom>
              <a:avLst/>
              <a:gdLst>
                <a:gd name="connsiteX0" fmla="*/ 127252 w 127252"/>
                <a:gd name="connsiteY0" fmla="*/ 110213 h 110212"/>
                <a:gd name="connsiteX1" fmla="*/ 63626 w 127252"/>
                <a:gd name="connsiteY1" fmla="*/ 0 h 110212"/>
                <a:gd name="connsiteX2" fmla="*/ 0 w 127252"/>
                <a:gd name="connsiteY2" fmla="*/ 110213 h 110212"/>
                <a:gd name="connsiteX3" fmla="*/ 127252 w 127252"/>
                <a:gd name="connsiteY3" fmla="*/ 110213 h 11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252" h="110212">
                  <a:moveTo>
                    <a:pt x="127252" y="110213"/>
                  </a:moveTo>
                  <a:lnTo>
                    <a:pt x="63626" y="0"/>
                  </a:lnTo>
                  <a:lnTo>
                    <a:pt x="0" y="110213"/>
                  </a:lnTo>
                  <a:lnTo>
                    <a:pt x="127252" y="110213"/>
                  </a:lnTo>
                  <a:close/>
                </a:path>
              </a:pathLst>
            </a:custGeom>
            <a:solidFill>
              <a:srgbClr val="727272"/>
            </a:solidFill>
            <a:ln w="63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grpSp>
        <p:nvGrpSpPr>
          <p:cNvPr id="451" name="Graphic 422">
            <a:extLst>
              <a:ext uri="{FF2B5EF4-FFF2-40B4-BE49-F238E27FC236}">
                <a16:creationId xmlns:a16="http://schemas.microsoft.com/office/drawing/2014/main" id="{23469CBB-4493-8306-00F2-1FB0A60CF5B5}"/>
              </a:ext>
            </a:extLst>
          </p:cNvPr>
          <p:cNvGrpSpPr/>
          <p:nvPr/>
        </p:nvGrpSpPr>
        <p:grpSpPr>
          <a:xfrm>
            <a:off x="1880616" y="5023296"/>
            <a:ext cx="3328720" cy="584185"/>
            <a:chOff x="1880616" y="5023296"/>
            <a:chExt cx="3328720" cy="584185"/>
          </a:xfrm>
        </p:grpSpPr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8B609724-6E91-07D0-D817-F56EDB7F2D8A}"/>
                </a:ext>
              </a:extLst>
            </p:cNvPr>
            <p:cNvSpPr/>
            <p:nvPr/>
          </p:nvSpPr>
          <p:spPr>
            <a:xfrm>
              <a:off x="1880616" y="5114874"/>
              <a:ext cx="3265094" cy="492607"/>
            </a:xfrm>
            <a:custGeom>
              <a:avLst/>
              <a:gdLst>
                <a:gd name="connsiteX0" fmla="*/ 3265095 w 3265094"/>
                <a:gd name="connsiteY0" fmla="*/ 0 h 492607"/>
                <a:gd name="connsiteX1" fmla="*/ 3265095 w 3265094"/>
                <a:gd name="connsiteY1" fmla="*/ 492607 h 492607"/>
                <a:gd name="connsiteX2" fmla="*/ 0 w 3265094"/>
                <a:gd name="connsiteY2" fmla="*/ 492607 h 49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65094" h="492607">
                  <a:moveTo>
                    <a:pt x="3265095" y="0"/>
                  </a:moveTo>
                  <a:lnTo>
                    <a:pt x="3265095" y="492607"/>
                  </a:lnTo>
                  <a:lnTo>
                    <a:pt x="0" y="492607"/>
                  </a:lnTo>
                </a:path>
              </a:pathLst>
            </a:custGeom>
            <a:noFill/>
            <a:ln w="12758" cap="flat">
              <a:solidFill>
                <a:srgbClr val="72727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C0D9C7E4-5A73-A3F8-4D01-DD63CF2517FA}"/>
                </a:ext>
              </a:extLst>
            </p:cNvPr>
            <p:cNvSpPr/>
            <p:nvPr/>
          </p:nvSpPr>
          <p:spPr>
            <a:xfrm>
              <a:off x="5082021" y="5023296"/>
              <a:ext cx="127315" cy="110212"/>
            </a:xfrm>
            <a:custGeom>
              <a:avLst/>
              <a:gdLst>
                <a:gd name="connsiteX0" fmla="*/ 0 w 127315"/>
                <a:gd name="connsiteY0" fmla="*/ 110213 h 110212"/>
                <a:gd name="connsiteX1" fmla="*/ 63690 w 127315"/>
                <a:gd name="connsiteY1" fmla="*/ 0 h 110212"/>
                <a:gd name="connsiteX2" fmla="*/ 127316 w 127315"/>
                <a:gd name="connsiteY2" fmla="*/ 110213 h 110212"/>
                <a:gd name="connsiteX3" fmla="*/ 0 w 127315"/>
                <a:gd name="connsiteY3" fmla="*/ 110213 h 11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315" h="110212">
                  <a:moveTo>
                    <a:pt x="0" y="110213"/>
                  </a:moveTo>
                  <a:lnTo>
                    <a:pt x="63690" y="0"/>
                  </a:lnTo>
                  <a:lnTo>
                    <a:pt x="127316" y="110213"/>
                  </a:lnTo>
                  <a:lnTo>
                    <a:pt x="0" y="110213"/>
                  </a:lnTo>
                  <a:close/>
                </a:path>
              </a:pathLst>
            </a:custGeom>
            <a:solidFill>
              <a:srgbClr val="727272"/>
            </a:solidFill>
            <a:ln w="63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grpSp>
        <p:nvGrpSpPr>
          <p:cNvPr id="454" name="Graphic 422">
            <a:extLst>
              <a:ext uri="{FF2B5EF4-FFF2-40B4-BE49-F238E27FC236}">
                <a16:creationId xmlns:a16="http://schemas.microsoft.com/office/drawing/2014/main" id="{CB1DBA6A-E124-2822-A0C6-481F606D9A44}"/>
              </a:ext>
            </a:extLst>
          </p:cNvPr>
          <p:cNvGrpSpPr/>
          <p:nvPr/>
        </p:nvGrpSpPr>
        <p:grpSpPr>
          <a:xfrm>
            <a:off x="3411151" y="1810021"/>
            <a:ext cx="1524599" cy="987894"/>
            <a:chOff x="3411151" y="1810021"/>
            <a:chExt cx="1524599" cy="987894"/>
          </a:xfrm>
        </p:grpSpPr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E3D05E61-E048-9BE3-7C9B-03355BB63187}"/>
                </a:ext>
              </a:extLst>
            </p:cNvPr>
            <p:cNvSpPr/>
            <p:nvPr/>
          </p:nvSpPr>
          <p:spPr>
            <a:xfrm>
              <a:off x="3411151" y="1810021"/>
              <a:ext cx="1468249" cy="915717"/>
            </a:xfrm>
            <a:custGeom>
              <a:avLst/>
              <a:gdLst>
                <a:gd name="connsiteX0" fmla="*/ 0 w 1468249"/>
                <a:gd name="connsiteY0" fmla="*/ 0 h 915717"/>
                <a:gd name="connsiteX1" fmla="*/ 753429 w 1468249"/>
                <a:gd name="connsiteY1" fmla="*/ 0 h 915717"/>
                <a:gd name="connsiteX2" fmla="*/ 1468249 w 1468249"/>
                <a:gd name="connsiteY2" fmla="*/ 915717 h 91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8249" h="915717">
                  <a:moveTo>
                    <a:pt x="0" y="0"/>
                  </a:moveTo>
                  <a:lnTo>
                    <a:pt x="753429" y="0"/>
                  </a:lnTo>
                  <a:lnTo>
                    <a:pt x="1468249" y="915717"/>
                  </a:lnTo>
                </a:path>
              </a:pathLst>
            </a:custGeom>
            <a:noFill/>
            <a:ln w="12758" cap="flat">
              <a:solidFill>
                <a:srgbClr val="72727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D6EC5AE9-8A15-D891-F7F1-D1DF53E372E4}"/>
                </a:ext>
              </a:extLst>
            </p:cNvPr>
            <p:cNvSpPr/>
            <p:nvPr/>
          </p:nvSpPr>
          <p:spPr>
            <a:xfrm>
              <a:off x="4817753" y="2671876"/>
              <a:ext cx="117998" cy="126039"/>
            </a:xfrm>
            <a:custGeom>
              <a:avLst/>
              <a:gdLst>
                <a:gd name="connsiteX0" fmla="*/ 0 w 117998"/>
                <a:gd name="connsiteY0" fmla="*/ 78304 h 126039"/>
                <a:gd name="connsiteX1" fmla="*/ 117998 w 117998"/>
                <a:gd name="connsiteY1" fmla="*/ 126040 h 126039"/>
                <a:gd name="connsiteX2" fmla="*/ 100321 w 117998"/>
                <a:gd name="connsiteY2" fmla="*/ 0 h 126039"/>
                <a:gd name="connsiteX3" fmla="*/ 0 w 117998"/>
                <a:gd name="connsiteY3" fmla="*/ 78304 h 126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998" h="126039">
                  <a:moveTo>
                    <a:pt x="0" y="78304"/>
                  </a:moveTo>
                  <a:lnTo>
                    <a:pt x="117998" y="126040"/>
                  </a:lnTo>
                  <a:lnTo>
                    <a:pt x="100321" y="0"/>
                  </a:lnTo>
                  <a:lnTo>
                    <a:pt x="0" y="78304"/>
                  </a:lnTo>
                  <a:close/>
                </a:path>
              </a:pathLst>
            </a:custGeom>
            <a:solidFill>
              <a:srgbClr val="727272"/>
            </a:solidFill>
            <a:ln w="63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18658" y="1227158"/>
            <a:ext cx="3022923" cy="4506096"/>
            <a:chOff x="518658" y="1227158"/>
            <a:chExt cx="3022923" cy="4506096"/>
          </a:xfrm>
        </p:grpSpPr>
        <p:sp>
          <p:nvSpPr>
            <p:cNvPr id="335" name="Rectangle: Rounded Corners 310">
              <a:extLst>
                <a:ext uri="{FF2B5EF4-FFF2-40B4-BE49-F238E27FC236}">
                  <a16:creationId xmlns:a16="http://schemas.microsoft.com/office/drawing/2014/main" id="{D77E06D5-CB65-07C2-5EC5-B48881B8CC78}"/>
                </a:ext>
              </a:extLst>
            </p:cNvPr>
            <p:cNvSpPr/>
            <p:nvPr/>
          </p:nvSpPr>
          <p:spPr>
            <a:xfrm>
              <a:off x="2176772" y="3621893"/>
              <a:ext cx="1359907" cy="1850404"/>
            </a:xfrm>
            <a:prstGeom prst="roundRect">
              <a:avLst>
                <a:gd name="adj" fmla="val 3347"/>
              </a:avLst>
            </a:prstGeom>
            <a:solidFill>
              <a:schemeClr val="bg1">
                <a:lumMod val="85000"/>
                <a:alpha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27ACE64F-569C-B6EA-D7F5-8C42E32FFE8A}"/>
                </a:ext>
              </a:extLst>
            </p:cNvPr>
            <p:cNvSpPr/>
            <p:nvPr/>
          </p:nvSpPr>
          <p:spPr>
            <a:xfrm>
              <a:off x="2459783" y="4401348"/>
              <a:ext cx="813407" cy="813407"/>
            </a:xfrm>
            <a:prstGeom prst="ellipse">
              <a:avLst/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37" name="Rectangle: Rounded Corners 311">
              <a:extLst>
                <a:ext uri="{FF2B5EF4-FFF2-40B4-BE49-F238E27FC236}">
                  <a16:creationId xmlns:a16="http://schemas.microsoft.com/office/drawing/2014/main" id="{F2BA122A-87DE-909C-119E-683C6E9D5344}"/>
                </a:ext>
              </a:extLst>
            </p:cNvPr>
            <p:cNvSpPr/>
            <p:nvPr/>
          </p:nvSpPr>
          <p:spPr>
            <a:xfrm>
              <a:off x="2299530" y="3743892"/>
              <a:ext cx="1114391" cy="441256"/>
            </a:xfrm>
            <a:prstGeom prst="roundRect">
              <a:avLst>
                <a:gd name="adj" fmla="val 6087"/>
              </a:avLst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13607FEA-57DB-D0CB-A0F3-F81B8D02632A}"/>
                </a:ext>
              </a:extLst>
            </p:cNvPr>
            <p:cNvSpPr txBox="1"/>
            <p:nvPr/>
          </p:nvSpPr>
          <p:spPr>
            <a:xfrm>
              <a:off x="2378819" y="3834485"/>
              <a:ext cx="955813" cy="2600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Portal</a:t>
              </a: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CB15CA7D-214D-43DF-198B-2E9A6B371587}"/>
                </a:ext>
              </a:extLst>
            </p:cNvPr>
            <p:cNvSpPr txBox="1"/>
            <p:nvPr/>
          </p:nvSpPr>
          <p:spPr>
            <a:xfrm>
              <a:off x="2378819" y="5205927"/>
              <a:ext cx="955813" cy="2600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03764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Publisher</a:t>
              </a:r>
            </a:p>
          </p:txBody>
        </p:sp>
        <p:pic>
          <p:nvPicPr>
            <p:cNvPr id="340" name="Graphic 427">
              <a:extLst>
                <a:ext uri="{FF2B5EF4-FFF2-40B4-BE49-F238E27FC236}">
                  <a16:creationId xmlns:a16="http://schemas.microsoft.com/office/drawing/2014/main" id="{4CA6DBD4-A947-8E07-E7D2-8A069EE99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58315" y="4483441"/>
              <a:ext cx="596822" cy="580242"/>
            </a:xfrm>
            <a:prstGeom prst="rect">
              <a:avLst/>
            </a:prstGeom>
          </p:spPr>
        </p:pic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52328881-9658-2D28-68FD-1BE384C46E2E}"/>
                </a:ext>
              </a:extLst>
            </p:cNvPr>
            <p:cNvCxnSpPr>
              <a:cxnSpLocks/>
            </p:cNvCxnSpPr>
            <p:nvPr/>
          </p:nvCxnSpPr>
          <p:spPr>
            <a:xfrm>
              <a:off x="2176772" y="4304082"/>
              <a:ext cx="1364809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2" name="Rectangle: Rounded Corners 388">
              <a:extLst>
                <a:ext uri="{FF2B5EF4-FFF2-40B4-BE49-F238E27FC236}">
                  <a16:creationId xmlns:a16="http://schemas.microsoft.com/office/drawing/2014/main" id="{BF62E944-8064-8DB0-0748-D5DC195B3E2F}"/>
                </a:ext>
              </a:extLst>
            </p:cNvPr>
            <p:cNvSpPr/>
            <p:nvPr/>
          </p:nvSpPr>
          <p:spPr>
            <a:xfrm>
              <a:off x="523560" y="3882850"/>
              <a:ext cx="1359907" cy="1850404"/>
            </a:xfrm>
            <a:prstGeom prst="roundRect">
              <a:avLst>
                <a:gd name="adj" fmla="val 3347"/>
              </a:avLst>
            </a:prstGeom>
            <a:solidFill>
              <a:schemeClr val="bg1">
                <a:lumMod val="85000"/>
                <a:alpha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27ACE64F-569C-B6EA-D7F5-8C42E32FFE8A}"/>
                </a:ext>
              </a:extLst>
            </p:cNvPr>
            <p:cNvSpPr/>
            <p:nvPr/>
          </p:nvSpPr>
          <p:spPr>
            <a:xfrm>
              <a:off x="805925" y="4200343"/>
              <a:ext cx="813407" cy="813407"/>
            </a:xfrm>
            <a:prstGeom prst="ellipse">
              <a:avLst/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44" name="Rectangle: Rounded Corners 54">
              <a:extLst>
                <a:ext uri="{FF2B5EF4-FFF2-40B4-BE49-F238E27FC236}">
                  <a16:creationId xmlns:a16="http://schemas.microsoft.com/office/drawing/2014/main" id="{4B6E856A-8980-B616-88E8-49E09536C5F0}"/>
                </a:ext>
              </a:extLst>
            </p:cNvPr>
            <p:cNvSpPr/>
            <p:nvPr/>
          </p:nvSpPr>
          <p:spPr>
            <a:xfrm>
              <a:off x="518658" y="1227158"/>
              <a:ext cx="1359907" cy="1850404"/>
            </a:xfrm>
            <a:prstGeom prst="roundRect">
              <a:avLst>
                <a:gd name="adj" fmla="val 3347"/>
              </a:avLst>
            </a:prstGeom>
            <a:solidFill>
              <a:schemeClr val="bg1">
                <a:lumMod val="85000"/>
                <a:alpha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27ACE64F-569C-B6EA-D7F5-8C42E32FFE8A}"/>
                </a:ext>
              </a:extLst>
            </p:cNvPr>
            <p:cNvSpPr/>
            <p:nvPr/>
          </p:nvSpPr>
          <p:spPr>
            <a:xfrm>
              <a:off x="805925" y="1538826"/>
              <a:ext cx="813407" cy="813407"/>
            </a:xfrm>
            <a:prstGeom prst="ellipse">
              <a:avLst/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46" name="Rectangle: Rounded Corners 120">
              <a:extLst>
                <a:ext uri="{FF2B5EF4-FFF2-40B4-BE49-F238E27FC236}">
                  <a16:creationId xmlns:a16="http://schemas.microsoft.com/office/drawing/2014/main" id="{8AE3F2B8-C6D8-D93F-6726-47C916B13E21}"/>
                </a:ext>
              </a:extLst>
            </p:cNvPr>
            <p:cNvSpPr/>
            <p:nvPr/>
          </p:nvSpPr>
          <p:spPr>
            <a:xfrm>
              <a:off x="2176772" y="1488116"/>
              <a:ext cx="1359907" cy="1850404"/>
            </a:xfrm>
            <a:prstGeom prst="roundRect">
              <a:avLst>
                <a:gd name="adj" fmla="val 3347"/>
              </a:avLst>
            </a:prstGeom>
            <a:solidFill>
              <a:schemeClr val="bg1">
                <a:lumMod val="85000"/>
                <a:alpha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27ACE64F-569C-B6EA-D7F5-8C42E32FFE8A}"/>
                </a:ext>
              </a:extLst>
            </p:cNvPr>
            <p:cNvSpPr/>
            <p:nvPr/>
          </p:nvSpPr>
          <p:spPr>
            <a:xfrm>
              <a:off x="2459783" y="2252444"/>
              <a:ext cx="813407" cy="813407"/>
            </a:xfrm>
            <a:prstGeom prst="ellipse">
              <a:avLst/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48" name="Rectangle: Rounded Corners 121">
              <a:extLst>
                <a:ext uri="{FF2B5EF4-FFF2-40B4-BE49-F238E27FC236}">
                  <a16:creationId xmlns:a16="http://schemas.microsoft.com/office/drawing/2014/main" id="{BA7A3892-3BE3-9DAB-0858-06597AAEE8BC}"/>
                </a:ext>
              </a:extLst>
            </p:cNvPr>
            <p:cNvSpPr/>
            <p:nvPr/>
          </p:nvSpPr>
          <p:spPr>
            <a:xfrm>
              <a:off x="2299530" y="1610115"/>
              <a:ext cx="1114391" cy="441256"/>
            </a:xfrm>
            <a:prstGeom prst="roundRect">
              <a:avLst>
                <a:gd name="adj" fmla="val 6087"/>
              </a:avLst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EA27A09A-E2C2-29F0-E186-EBB8FEF06712}"/>
                </a:ext>
              </a:extLst>
            </p:cNvPr>
            <p:cNvSpPr txBox="1"/>
            <p:nvPr/>
          </p:nvSpPr>
          <p:spPr>
            <a:xfrm>
              <a:off x="2378819" y="1700708"/>
              <a:ext cx="955813" cy="2600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Portal</a:t>
              </a: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3B65FCD2-59C2-0475-039D-FBE9DF518EB1}"/>
                </a:ext>
              </a:extLst>
            </p:cNvPr>
            <p:cNvSpPr txBox="1"/>
            <p:nvPr/>
          </p:nvSpPr>
          <p:spPr>
            <a:xfrm>
              <a:off x="2378819" y="3072150"/>
              <a:ext cx="955813" cy="2600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03764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Publisher</a:t>
              </a:r>
            </a:p>
          </p:txBody>
        </p:sp>
        <p:pic>
          <p:nvPicPr>
            <p:cNvPr id="351" name="Graphic 425">
              <a:extLst>
                <a:ext uri="{FF2B5EF4-FFF2-40B4-BE49-F238E27FC236}">
                  <a16:creationId xmlns:a16="http://schemas.microsoft.com/office/drawing/2014/main" id="{3391EA8C-ACFD-A1EB-463E-92D7F6B0A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558316" y="2347696"/>
              <a:ext cx="596820" cy="580240"/>
            </a:xfrm>
            <a:prstGeom prst="rect">
              <a:avLst/>
            </a:prstGeom>
          </p:spPr>
        </p:pic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808B8BBB-F767-7505-CA12-F4AC1E16885C}"/>
                </a:ext>
              </a:extLst>
            </p:cNvPr>
            <p:cNvCxnSpPr>
              <a:cxnSpLocks/>
            </p:cNvCxnSpPr>
            <p:nvPr/>
          </p:nvCxnSpPr>
          <p:spPr>
            <a:xfrm>
              <a:off x="2171870" y="2170305"/>
              <a:ext cx="1364809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B648D267-8B48-C472-67EE-31FC91E28D40}"/>
                </a:ext>
              </a:extLst>
            </p:cNvPr>
            <p:cNvSpPr txBox="1"/>
            <p:nvPr/>
          </p:nvSpPr>
          <p:spPr>
            <a:xfrm>
              <a:off x="720705" y="2547032"/>
              <a:ext cx="955813" cy="2600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03764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Publisher</a:t>
              </a:r>
            </a:p>
          </p:txBody>
        </p:sp>
        <p:pic>
          <p:nvPicPr>
            <p:cNvPr id="354" name="Graphic 423">
              <a:extLst>
                <a:ext uri="{FF2B5EF4-FFF2-40B4-BE49-F238E27FC236}">
                  <a16:creationId xmlns:a16="http://schemas.microsoft.com/office/drawing/2014/main" id="{74B578A8-1487-59DD-020B-1889932F4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39522" y="1642848"/>
              <a:ext cx="560420" cy="544852"/>
            </a:xfrm>
            <a:prstGeom prst="rect">
              <a:avLst/>
            </a:prstGeom>
          </p:spPr>
        </p:pic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1294EE72-FB3E-45CB-2704-9C64EC61171B}"/>
                </a:ext>
              </a:extLst>
            </p:cNvPr>
            <p:cNvSpPr txBox="1"/>
            <p:nvPr/>
          </p:nvSpPr>
          <p:spPr>
            <a:xfrm>
              <a:off x="725607" y="5202724"/>
              <a:ext cx="955813" cy="2600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03764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Publisher</a:t>
              </a:r>
            </a:p>
          </p:txBody>
        </p:sp>
        <p:pic>
          <p:nvPicPr>
            <p:cNvPr id="356" name="Graphic 429">
              <a:extLst>
                <a:ext uri="{FF2B5EF4-FFF2-40B4-BE49-F238E27FC236}">
                  <a16:creationId xmlns:a16="http://schemas.microsoft.com/office/drawing/2014/main" id="{4138E2F6-9E89-56C9-E17B-175730525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07086" y="4321314"/>
              <a:ext cx="592856" cy="5763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54882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EBDF84-2648-8B42-4606-721615756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9826F-158C-416B-8A56-6F00D48BC1AD}" type="slidenum">
              <a:rPr kumimoji="0" lang="en-IN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IN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D4BBFD-6C8C-00F3-6762-B042F8CF2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36" y="247103"/>
            <a:ext cx="11918928" cy="581126"/>
          </a:xfrm>
        </p:spPr>
        <p:txBody>
          <a:bodyPr/>
          <a:lstStyle/>
          <a:p>
            <a:pPr marL="0"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dirty="0">
                <a:solidFill>
                  <a:srgbClr val="FF8932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USE CASE 1: PUBLICATION NOTIFICATION AND REPORTING</a:t>
            </a:r>
            <a:br>
              <a:rPr lang="en-US" sz="1400" dirty="0">
                <a:solidFill>
                  <a:srgbClr val="FF8932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</a:br>
            <a:r>
              <a:rPr lang="en-US" sz="1400" dirty="0">
                <a:solidFill>
                  <a:srgbClr val="FF8932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Institution seeking to receive automated data feeds</a:t>
            </a:r>
          </a:p>
        </p:txBody>
      </p:sp>
      <p:sp>
        <p:nvSpPr>
          <p:cNvPr id="1169" name="TextBox 1168">
            <a:extLst>
              <a:ext uri="{FF2B5EF4-FFF2-40B4-BE49-F238E27FC236}">
                <a16:creationId xmlns:a16="http://schemas.microsoft.com/office/drawing/2014/main" id="{E9973E9F-2B1F-DC58-8604-D1666021691E}"/>
              </a:ext>
            </a:extLst>
          </p:cNvPr>
          <p:cNvSpPr txBox="1"/>
          <p:nvPr/>
        </p:nvSpPr>
        <p:spPr>
          <a:xfrm>
            <a:off x="5927412" y="1793501"/>
            <a:ext cx="2558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764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Structured data (JSON), pushed instantaneously upon publication, technically validated and automatically routed, via one API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203764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grpSp>
        <p:nvGrpSpPr>
          <p:cNvPr id="1150" name="Group 1149">
            <a:extLst>
              <a:ext uri="{FF2B5EF4-FFF2-40B4-BE49-F238E27FC236}">
                <a16:creationId xmlns:a16="http://schemas.microsoft.com/office/drawing/2014/main" id="{4BFCCDC5-6F1E-0DB8-CBD3-8E112B5BAFD7}"/>
              </a:ext>
            </a:extLst>
          </p:cNvPr>
          <p:cNvGrpSpPr/>
          <p:nvPr/>
        </p:nvGrpSpPr>
        <p:grpSpPr>
          <a:xfrm>
            <a:off x="9808395" y="1213502"/>
            <a:ext cx="2117128" cy="4916710"/>
            <a:chOff x="1447166" y="1213502"/>
            <a:chExt cx="2117128" cy="49167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63EA4E0-6CA3-7A3C-67F2-21DD0C8B0CF4}"/>
                </a:ext>
              </a:extLst>
            </p:cNvPr>
            <p:cNvSpPr txBox="1"/>
            <p:nvPr/>
          </p:nvSpPr>
          <p:spPr>
            <a:xfrm>
              <a:off x="1447166" y="1213502"/>
              <a:ext cx="2117128" cy="291618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03764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Publishers</a:t>
              </a:r>
            </a:p>
          </p:txBody>
        </p:sp>
        <p:sp>
          <p:nvSpPr>
            <p:cNvPr id="288" name="Rectangle: Rounded Corners 287">
              <a:extLst>
                <a:ext uri="{FF2B5EF4-FFF2-40B4-BE49-F238E27FC236}">
                  <a16:creationId xmlns:a16="http://schemas.microsoft.com/office/drawing/2014/main" id="{BA23FEFA-FB4E-E8DC-7787-FFA7AFB09169}"/>
                </a:ext>
              </a:extLst>
            </p:cNvPr>
            <p:cNvSpPr/>
            <p:nvPr/>
          </p:nvSpPr>
          <p:spPr>
            <a:xfrm>
              <a:off x="1447166" y="1578844"/>
              <a:ext cx="2117128" cy="4551368"/>
            </a:xfrm>
            <a:prstGeom prst="roundRect">
              <a:avLst>
                <a:gd name="adj" fmla="val 3347"/>
              </a:avLst>
            </a:prstGeom>
            <a:solidFill>
              <a:srgbClr val="FF8932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grpSp>
          <p:nvGrpSpPr>
            <p:cNvPr id="1149" name="Group 1148">
              <a:extLst>
                <a:ext uri="{FF2B5EF4-FFF2-40B4-BE49-F238E27FC236}">
                  <a16:creationId xmlns:a16="http://schemas.microsoft.com/office/drawing/2014/main" id="{9FF54A7C-0BCE-5050-59EE-8973362CC24F}"/>
                </a:ext>
              </a:extLst>
            </p:cNvPr>
            <p:cNvGrpSpPr/>
            <p:nvPr/>
          </p:nvGrpSpPr>
          <p:grpSpPr>
            <a:xfrm>
              <a:off x="1733871" y="1850779"/>
              <a:ext cx="1144742" cy="4007498"/>
              <a:chOff x="1733871" y="1924439"/>
              <a:chExt cx="1144742" cy="4007498"/>
            </a:xfrm>
          </p:grpSpPr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DF861DC7-B5FB-1BED-9228-587281A459F5}"/>
                  </a:ext>
                </a:extLst>
              </p:cNvPr>
              <p:cNvSpPr/>
              <p:nvPr/>
            </p:nvSpPr>
            <p:spPr>
              <a:xfrm>
                <a:off x="2132848" y="1924439"/>
                <a:ext cx="745765" cy="745765"/>
              </a:xfrm>
              <a:prstGeom prst="ellipse">
                <a:avLst/>
              </a:prstGeom>
              <a:solidFill>
                <a:srgbClr val="2037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BD21A64B-6AA6-1A00-ABD4-EE8299986CAF}"/>
                  </a:ext>
                </a:extLst>
              </p:cNvPr>
              <p:cNvSpPr/>
              <p:nvPr/>
            </p:nvSpPr>
            <p:spPr>
              <a:xfrm>
                <a:off x="2132848" y="2736006"/>
                <a:ext cx="745765" cy="745765"/>
              </a:xfrm>
              <a:prstGeom prst="ellipse">
                <a:avLst/>
              </a:prstGeom>
              <a:solidFill>
                <a:srgbClr val="2037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36349195-4681-5591-5B58-27BA3AFFCD69}"/>
                  </a:ext>
                </a:extLst>
              </p:cNvPr>
              <p:cNvSpPr/>
              <p:nvPr/>
            </p:nvSpPr>
            <p:spPr>
              <a:xfrm>
                <a:off x="2132848" y="3556348"/>
                <a:ext cx="745765" cy="745765"/>
              </a:xfrm>
              <a:prstGeom prst="ellipse">
                <a:avLst/>
              </a:prstGeom>
              <a:solidFill>
                <a:srgbClr val="2037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0DCE99C0-6C0E-EB39-8E44-77F68FACDEB6}"/>
                  </a:ext>
                </a:extLst>
              </p:cNvPr>
              <p:cNvSpPr/>
              <p:nvPr/>
            </p:nvSpPr>
            <p:spPr>
              <a:xfrm>
                <a:off x="2132848" y="4372520"/>
                <a:ext cx="745765" cy="745765"/>
              </a:xfrm>
              <a:prstGeom prst="ellipse">
                <a:avLst/>
              </a:prstGeom>
              <a:solidFill>
                <a:srgbClr val="2037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DDCDBCA9-92C4-6612-AB54-B21C98F448FF}"/>
                  </a:ext>
                </a:extLst>
              </p:cNvPr>
              <p:cNvSpPr/>
              <p:nvPr/>
            </p:nvSpPr>
            <p:spPr>
              <a:xfrm>
                <a:off x="2132848" y="5186172"/>
                <a:ext cx="745765" cy="745765"/>
              </a:xfrm>
              <a:prstGeom prst="ellipse">
                <a:avLst/>
              </a:prstGeom>
              <a:solidFill>
                <a:srgbClr val="2037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grpSp>
            <p:nvGrpSpPr>
              <p:cNvPr id="295" name="Group 294">
                <a:extLst>
                  <a:ext uri="{FF2B5EF4-FFF2-40B4-BE49-F238E27FC236}">
                    <a16:creationId xmlns:a16="http://schemas.microsoft.com/office/drawing/2014/main" id="{0239225B-6BE5-BA71-E3AE-34F9AC4C99C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247984" y="2048433"/>
                <a:ext cx="515492" cy="497776"/>
                <a:chOff x="5581650" y="2928937"/>
                <a:chExt cx="1030984" cy="995551"/>
              </a:xfrm>
            </p:grpSpPr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id="{93764FA2-0440-EB17-3660-54CABD575FE5}"/>
                    </a:ext>
                  </a:extLst>
                </p:cNvPr>
                <p:cNvSpPr/>
                <p:nvPr/>
              </p:nvSpPr>
              <p:spPr>
                <a:xfrm>
                  <a:off x="5581650" y="3402139"/>
                  <a:ext cx="1028700" cy="346329"/>
                </a:xfrm>
                <a:custGeom>
                  <a:avLst/>
                  <a:gdLst>
                    <a:gd name="connsiteX0" fmla="*/ 0 w 1028700"/>
                    <a:gd name="connsiteY0" fmla="*/ 0 h 346329"/>
                    <a:gd name="connsiteX1" fmla="*/ 1028700 w 1028700"/>
                    <a:gd name="connsiteY1" fmla="*/ 0 h 346329"/>
                    <a:gd name="connsiteX2" fmla="*/ 1028700 w 1028700"/>
                    <a:gd name="connsiteY2" fmla="*/ 346329 h 346329"/>
                    <a:gd name="connsiteX3" fmla="*/ 0 w 1028700"/>
                    <a:gd name="connsiteY3" fmla="*/ 346329 h 346329"/>
                    <a:gd name="connsiteX4" fmla="*/ 0 w 1028700"/>
                    <a:gd name="connsiteY4" fmla="*/ 0 h 346329"/>
                    <a:gd name="connsiteX5" fmla="*/ 0 w 1028700"/>
                    <a:gd name="connsiteY5" fmla="*/ 0 h 3463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700" h="346329">
                      <a:moveTo>
                        <a:pt x="0" y="0"/>
                      </a:moveTo>
                      <a:lnTo>
                        <a:pt x="1028700" y="0"/>
                      </a:lnTo>
                      <a:lnTo>
                        <a:pt x="1028700" y="346329"/>
                      </a:lnTo>
                      <a:lnTo>
                        <a:pt x="0" y="34632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id="{505B8BE6-A095-63EE-D247-9B38C6FC97A7}"/>
                    </a:ext>
                  </a:extLst>
                </p:cNvPr>
                <p:cNvSpPr/>
                <p:nvPr/>
              </p:nvSpPr>
              <p:spPr>
                <a:xfrm>
                  <a:off x="5817107" y="2997516"/>
                  <a:ext cx="558927" cy="176022"/>
                </a:xfrm>
                <a:custGeom>
                  <a:avLst/>
                  <a:gdLst>
                    <a:gd name="connsiteX0" fmla="*/ 558927 w 558927"/>
                    <a:gd name="connsiteY0" fmla="*/ 176022 h 176022"/>
                    <a:gd name="connsiteX1" fmla="*/ 0 w 558927"/>
                    <a:gd name="connsiteY1" fmla="*/ 176022 h 176022"/>
                    <a:gd name="connsiteX2" fmla="*/ 176213 w 558927"/>
                    <a:gd name="connsiteY2" fmla="*/ 0 h 176022"/>
                    <a:gd name="connsiteX3" fmla="*/ 383381 w 558927"/>
                    <a:gd name="connsiteY3" fmla="*/ 0 h 176022"/>
                    <a:gd name="connsiteX4" fmla="*/ 558832 w 558927"/>
                    <a:gd name="connsiteY4" fmla="*/ 176022 h 176022"/>
                    <a:gd name="connsiteX5" fmla="*/ 558832 w 558927"/>
                    <a:gd name="connsiteY5" fmla="*/ 176022 h 176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8927" h="176022">
                      <a:moveTo>
                        <a:pt x="558927" y="176022"/>
                      </a:moveTo>
                      <a:lnTo>
                        <a:pt x="0" y="176022"/>
                      </a:lnTo>
                      <a:cubicBezTo>
                        <a:pt x="0" y="78772"/>
                        <a:pt x="78867" y="0"/>
                        <a:pt x="176213" y="0"/>
                      </a:cubicBezTo>
                      <a:lnTo>
                        <a:pt x="383381" y="0"/>
                      </a:lnTo>
                      <a:cubicBezTo>
                        <a:pt x="479965" y="762"/>
                        <a:pt x="558832" y="79534"/>
                        <a:pt x="558832" y="176022"/>
                      </a:cubicBezTo>
                      <a:lnTo>
                        <a:pt x="558832" y="176022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98" name="Freeform: Shape 297">
                  <a:extLst>
                    <a:ext uri="{FF2B5EF4-FFF2-40B4-BE49-F238E27FC236}">
                      <a16:creationId xmlns:a16="http://schemas.microsoft.com/office/drawing/2014/main" id="{4386C727-1794-54E0-2470-1E167ABAE46A}"/>
                    </a:ext>
                  </a:extLst>
                </p:cNvPr>
                <p:cNvSpPr/>
                <p:nvPr/>
              </p:nvSpPr>
              <p:spPr>
                <a:xfrm>
                  <a:off x="5583935" y="3338130"/>
                  <a:ext cx="1028699" cy="64008"/>
                </a:xfrm>
                <a:custGeom>
                  <a:avLst/>
                  <a:gdLst>
                    <a:gd name="connsiteX0" fmla="*/ 791623 w 1028699"/>
                    <a:gd name="connsiteY0" fmla="*/ 0 h 64008"/>
                    <a:gd name="connsiteX1" fmla="*/ 64294 w 1028699"/>
                    <a:gd name="connsiteY1" fmla="*/ 0 h 64008"/>
                    <a:gd name="connsiteX2" fmla="*/ 0 w 1028699"/>
                    <a:gd name="connsiteY2" fmla="*/ 64008 h 64008"/>
                    <a:gd name="connsiteX3" fmla="*/ 1028700 w 1028699"/>
                    <a:gd name="connsiteY3" fmla="*/ 64008 h 64008"/>
                    <a:gd name="connsiteX4" fmla="*/ 964406 w 1028699"/>
                    <a:gd name="connsiteY4" fmla="*/ 0 h 64008"/>
                    <a:gd name="connsiteX5" fmla="*/ 791623 w 1028699"/>
                    <a:gd name="connsiteY5" fmla="*/ 0 h 64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699" h="64008">
                      <a:moveTo>
                        <a:pt x="791623" y="0"/>
                      </a:moveTo>
                      <a:lnTo>
                        <a:pt x="64294" y="0"/>
                      </a:lnTo>
                      <a:cubicBezTo>
                        <a:pt x="28861" y="0"/>
                        <a:pt x="0" y="28670"/>
                        <a:pt x="0" y="64008"/>
                      </a:cubicBezTo>
                      <a:lnTo>
                        <a:pt x="1028700" y="64008"/>
                      </a:lnTo>
                      <a:cubicBezTo>
                        <a:pt x="1028700" y="28670"/>
                        <a:pt x="999935" y="0"/>
                        <a:pt x="964406" y="0"/>
                      </a:cubicBezTo>
                      <a:lnTo>
                        <a:pt x="791623" y="0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299" name="Freeform: Shape 298">
                  <a:extLst>
                    <a:ext uri="{FF2B5EF4-FFF2-40B4-BE49-F238E27FC236}">
                      <a16:creationId xmlns:a16="http://schemas.microsoft.com/office/drawing/2014/main" id="{01B7157B-D978-27F4-485F-EF263378B691}"/>
                    </a:ext>
                  </a:extLst>
                </p:cNvPr>
                <p:cNvSpPr/>
                <p:nvPr/>
              </p:nvSpPr>
              <p:spPr>
                <a:xfrm>
                  <a:off x="5817107" y="3173539"/>
                  <a:ext cx="557783" cy="164591"/>
                </a:xfrm>
                <a:custGeom>
                  <a:avLst/>
                  <a:gdLst>
                    <a:gd name="connsiteX0" fmla="*/ 0 w 557783"/>
                    <a:gd name="connsiteY0" fmla="*/ 0 h 164591"/>
                    <a:gd name="connsiteX1" fmla="*/ 557784 w 557783"/>
                    <a:gd name="connsiteY1" fmla="*/ 0 h 164591"/>
                    <a:gd name="connsiteX2" fmla="*/ 557784 w 557783"/>
                    <a:gd name="connsiteY2" fmla="*/ 164592 h 164591"/>
                    <a:gd name="connsiteX3" fmla="*/ 0 w 557783"/>
                    <a:gd name="connsiteY3" fmla="*/ 164592 h 164591"/>
                    <a:gd name="connsiteX4" fmla="*/ 0 w 557783"/>
                    <a:gd name="connsiteY4" fmla="*/ 0 h 164591"/>
                    <a:gd name="connsiteX5" fmla="*/ 0 w 557783"/>
                    <a:gd name="connsiteY5" fmla="*/ 0 h 164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7783" h="164591">
                      <a:moveTo>
                        <a:pt x="0" y="0"/>
                      </a:moveTo>
                      <a:lnTo>
                        <a:pt x="557784" y="0"/>
                      </a:lnTo>
                      <a:lnTo>
                        <a:pt x="557784" y="164592"/>
                      </a:lnTo>
                      <a:lnTo>
                        <a:pt x="0" y="16459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00" name="Freeform: Shape 299">
                  <a:extLst>
                    <a:ext uri="{FF2B5EF4-FFF2-40B4-BE49-F238E27FC236}">
                      <a16:creationId xmlns:a16="http://schemas.microsoft.com/office/drawing/2014/main" id="{F9D596D7-409E-7A56-2E25-246E33A43A91}"/>
                    </a:ext>
                  </a:extLst>
                </p:cNvPr>
                <p:cNvSpPr/>
                <p:nvPr/>
              </p:nvSpPr>
              <p:spPr>
                <a:xfrm>
                  <a:off x="5916548" y="3236403"/>
                  <a:ext cx="76581" cy="102870"/>
                </a:xfrm>
                <a:custGeom>
                  <a:avLst/>
                  <a:gdLst>
                    <a:gd name="connsiteX0" fmla="*/ 0 w 76581"/>
                    <a:gd name="connsiteY0" fmla="*/ 0 h 102870"/>
                    <a:gd name="connsiteX1" fmla="*/ 76581 w 76581"/>
                    <a:gd name="connsiteY1" fmla="*/ 0 h 102870"/>
                    <a:gd name="connsiteX2" fmla="*/ 76581 w 76581"/>
                    <a:gd name="connsiteY2" fmla="*/ 102870 h 102870"/>
                    <a:gd name="connsiteX3" fmla="*/ 0 w 76581"/>
                    <a:gd name="connsiteY3" fmla="*/ 102870 h 102870"/>
                    <a:gd name="connsiteX4" fmla="*/ 0 w 76581"/>
                    <a:gd name="connsiteY4" fmla="*/ 0 h 102870"/>
                    <a:gd name="connsiteX5" fmla="*/ 0 w 76581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1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01" name="Freeform: Shape 300">
                  <a:extLst>
                    <a:ext uri="{FF2B5EF4-FFF2-40B4-BE49-F238E27FC236}">
                      <a16:creationId xmlns:a16="http://schemas.microsoft.com/office/drawing/2014/main" id="{0EBBC4E4-DBA4-FCD5-98C7-1F8D2DE7F9FB}"/>
                    </a:ext>
                  </a:extLst>
                </p:cNvPr>
                <p:cNvSpPr/>
                <p:nvPr/>
              </p:nvSpPr>
              <p:spPr>
                <a:xfrm>
                  <a:off x="6198870" y="3236403"/>
                  <a:ext cx="76580" cy="102870"/>
                </a:xfrm>
                <a:custGeom>
                  <a:avLst/>
                  <a:gdLst>
                    <a:gd name="connsiteX0" fmla="*/ 0 w 76580"/>
                    <a:gd name="connsiteY0" fmla="*/ 0 h 102870"/>
                    <a:gd name="connsiteX1" fmla="*/ 76581 w 76580"/>
                    <a:gd name="connsiteY1" fmla="*/ 0 h 102870"/>
                    <a:gd name="connsiteX2" fmla="*/ 76581 w 76580"/>
                    <a:gd name="connsiteY2" fmla="*/ 102870 h 102870"/>
                    <a:gd name="connsiteX3" fmla="*/ 0 w 76580"/>
                    <a:gd name="connsiteY3" fmla="*/ 102870 h 102870"/>
                    <a:gd name="connsiteX4" fmla="*/ 0 w 76580"/>
                    <a:gd name="connsiteY4" fmla="*/ 0 h 102870"/>
                    <a:gd name="connsiteX5" fmla="*/ 0 w 76580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0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02" name="Freeform: Shape 301">
                  <a:extLst>
                    <a:ext uri="{FF2B5EF4-FFF2-40B4-BE49-F238E27FC236}">
                      <a16:creationId xmlns:a16="http://schemas.microsoft.com/office/drawing/2014/main" id="{0A1FB835-CB9C-50A3-7EED-E13991A8DD74}"/>
                    </a:ext>
                  </a:extLst>
                </p:cNvPr>
                <p:cNvSpPr/>
                <p:nvPr/>
              </p:nvSpPr>
              <p:spPr>
                <a:xfrm>
                  <a:off x="6019418" y="2928937"/>
                  <a:ext cx="155447" cy="69723"/>
                </a:xfrm>
                <a:custGeom>
                  <a:avLst/>
                  <a:gdLst>
                    <a:gd name="connsiteX0" fmla="*/ 155448 w 155447"/>
                    <a:gd name="connsiteY0" fmla="*/ 69723 h 69723"/>
                    <a:gd name="connsiteX1" fmla="*/ 0 w 155447"/>
                    <a:gd name="connsiteY1" fmla="*/ 69723 h 69723"/>
                    <a:gd name="connsiteX2" fmla="*/ 0 w 155447"/>
                    <a:gd name="connsiteY2" fmla="*/ 22479 h 69723"/>
                    <a:gd name="connsiteX3" fmla="*/ 22098 w 155447"/>
                    <a:gd name="connsiteY3" fmla="*/ 0 h 69723"/>
                    <a:gd name="connsiteX4" fmla="*/ 133350 w 155447"/>
                    <a:gd name="connsiteY4" fmla="*/ 0 h 69723"/>
                    <a:gd name="connsiteX5" fmla="*/ 155448 w 155447"/>
                    <a:gd name="connsiteY5" fmla="*/ 22479 h 69723"/>
                    <a:gd name="connsiteX6" fmla="*/ 155448 w 155447"/>
                    <a:gd name="connsiteY6" fmla="*/ 69723 h 69723"/>
                    <a:gd name="connsiteX7" fmla="*/ 155448 w 155447"/>
                    <a:gd name="connsiteY7" fmla="*/ 69723 h 69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447" h="69723">
                      <a:moveTo>
                        <a:pt x="155448" y="69723"/>
                      </a:moveTo>
                      <a:lnTo>
                        <a:pt x="0" y="69723"/>
                      </a:lnTo>
                      <a:lnTo>
                        <a:pt x="0" y="22479"/>
                      </a:lnTo>
                      <a:cubicBezTo>
                        <a:pt x="0" y="9716"/>
                        <a:pt x="9620" y="0"/>
                        <a:pt x="22098" y="0"/>
                      </a:cubicBezTo>
                      <a:lnTo>
                        <a:pt x="133350" y="0"/>
                      </a:lnTo>
                      <a:cubicBezTo>
                        <a:pt x="145828" y="0"/>
                        <a:pt x="155448" y="9716"/>
                        <a:pt x="155448" y="22479"/>
                      </a:cubicBezTo>
                      <a:lnTo>
                        <a:pt x="155448" y="69723"/>
                      </a:lnTo>
                      <a:lnTo>
                        <a:pt x="155448" y="69723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grpSp>
              <p:nvGrpSpPr>
                <p:cNvPr id="303" name="Graphic 15">
                  <a:extLst>
                    <a:ext uri="{FF2B5EF4-FFF2-40B4-BE49-F238E27FC236}">
                      <a16:creationId xmlns:a16="http://schemas.microsoft.com/office/drawing/2014/main" id="{71196F13-64C6-B07E-B8CF-10DF617E7A6A}"/>
                    </a:ext>
                  </a:extLst>
                </p:cNvPr>
                <p:cNvGrpSpPr/>
                <p:nvPr/>
              </p:nvGrpSpPr>
              <p:grpSpPr>
                <a:xfrm>
                  <a:off x="5617083" y="3447858"/>
                  <a:ext cx="958977" cy="125730"/>
                  <a:chOff x="5617083" y="3447858"/>
                  <a:chExt cx="958977" cy="125730"/>
                </a:xfrm>
                <a:solidFill>
                  <a:srgbClr val="0070C0"/>
                </a:solidFill>
              </p:grpSpPr>
              <p:sp>
                <p:nvSpPr>
                  <p:cNvPr id="384" name="Freeform: Shape 383">
                    <a:extLst>
                      <a:ext uri="{FF2B5EF4-FFF2-40B4-BE49-F238E27FC236}">
                        <a16:creationId xmlns:a16="http://schemas.microsoft.com/office/drawing/2014/main" id="{41C376A2-C35E-88B8-6208-C933593C3BEF}"/>
                      </a:ext>
                    </a:extLst>
                  </p:cNvPr>
                  <p:cNvSpPr/>
                  <p:nvPr/>
                </p:nvSpPr>
                <p:spPr>
                  <a:xfrm>
                    <a:off x="5617083" y="3447858"/>
                    <a:ext cx="174878" cy="125730"/>
                  </a:xfrm>
                  <a:custGeom>
                    <a:avLst/>
                    <a:gdLst>
                      <a:gd name="connsiteX0" fmla="*/ 0 w 174878"/>
                      <a:gd name="connsiteY0" fmla="*/ 0 h 125730"/>
                      <a:gd name="connsiteX1" fmla="*/ 174879 w 174878"/>
                      <a:gd name="connsiteY1" fmla="*/ 0 h 125730"/>
                      <a:gd name="connsiteX2" fmla="*/ 174879 w 174878"/>
                      <a:gd name="connsiteY2" fmla="*/ 125730 h 125730"/>
                      <a:gd name="connsiteX3" fmla="*/ 0 w 174878"/>
                      <a:gd name="connsiteY3" fmla="*/ 125730 h 125730"/>
                      <a:gd name="connsiteX4" fmla="*/ 0 w 174878"/>
                      <a:gd name="connsiteY4" fmla="*/ 0 h 125730"/>
                      <a:gd name="connsiteX5" fmla="*/ 0 w 174878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8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5" name="Freeform: Shape 384">
                    <a:extLst>
                      <a:ext uri="{FF2B5EF4-FFF2-40B4-BE49-F238E27FC236}">
                        <a16:creationId xmlns:a16="http://schemas.microsoft.com/office/drawing/2014/main" id="{52611694-F1CE-D588-66DB-AECB9B84D156}"/>
                      </a:ext>
                    </a:extLst>
                  </p:cNvPr>
                  <p:cNvSpPr/>
                  <p:nvPr/>
                </p:nvSpPr>
                <p:spPr>
                  <a:xfrm>
                    <a:off x="5827394" y="3447858"/>
                    <a:ext cx="174879" cy="125730"/>
                  </a:xfrm>
                  <a:custGeom>
                    <a:avLst/>
                    <a:gdLst>
                      <a:gd name="connsiteX0" fmla="*/ 0 w 174879"/>
                      <a:gd name="connsiteY0" fmla="*/ 0 h 125730"/>
                      <a:gd name="connsiteX1" fmla="*/ 174879 w 174879"/>
                      <a:gd name="connsiteY1" fmla="*/ 0 h 125730"/>
                      <a:gd name="connsiteX2" fmla="*/ 174879 w 174879"/>
                      <a:gd name="connsiteY2" fmla="*/ 125730 h 125730"/>
                      <a:gd name="connsiteX3" fmla="*/ 0 w 174879"/>
                      <a:gd name="connsiteY3" fmla="*/ 125730 h 125730"/>
                      <a:gd name="connsiteX4" fmla="*/ 0 w 174879"/>
                      <a:gd name="connsiteY4" fmla="*/ 0 h 125730"/>
                      <a:gd name="connsiteX5" fmla="*/ 0 w 174879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9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6" name="Freeform: Shape 385">
                    <a:extLst>
                      <a:ext uri="{FF2B5EF4-FFF2-40B4-BE49-F238E27FC236}">
                        <a16:creationId xmlns:a16="http://schemas.microsoft.com/office/drawing/2014/main" id="{A425C275-47C5-2D36-3098-2AD83319CB90}"/>
                      </a:ext>
                    </a:extLst>
                  </p:cNvPr>
                  <p:cNvSpPr/>
                  <p:nvPr/>
                </p:nvSpPr>
                <p:spPr>
                  <a:xfrm>
                    <a:off x="6189726" y="3447858"/>
                    <a:ext cx="176021" cy="125730"/>
                  </a:xfrm>
                  <a:custGeom>
                    <a:avLst/>
                    <a:gdLst>
                      <a:gd name="connsiteX0" fmla="*/ 0 w 176021"/>
                      <a:gd name="connsiteY0" fmla="*/ 0 h 125730"/>
                      <a:gd name="connsiteX1" fmla="*/ 176022 w 176021"/>
                      <a:gd name="connsiteY1" fmla="*/ 0 h 125730"/>
                      <a:gd name="connsiteX2" fmla="*/ 176022 w 176021"/>
                      <a:gd name="connsiteY2" fmla="*/ 125730 h 125730"/>
                      <a:gd name="connsiteX3" fmla="*/ 0 w 176021"/>
                      <a:gd name="connsiteY3" fmla="*/ 125730 h 125730"/>
                      <a:gd name="connsiteX4" fmla="*/ 0 w 176021"/>
                      <a:gd name="connsiteY4" fmla="*/ 0 h 125730"/>
                      <a:gd name="connsiteX5" fmla="*/ 0 w 176021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1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7" name="Freeform: Shape 386">
                    <a:extLst>
                      <a:ext uri="{FF2B5EF4-FFF2-40B4-BE49-F238E27FC236}">
                        <a16:creationId xmlns:a16="http://schemas.microsoft.com/office/drawing/2014/main" id="{FE441D1A-4DBF-D8EF-C5E0-6B7010A7E27F}"/>
                      </a:ext>
                    </a:extLst>
                  </p:cNvPr>
                  <p:cNvSpPr/>
                  <p:nvPr/>
                </p:nvSpPr>
                <p:spPr>
                  <a:xfrm>
                    <a:off x="6400037" y="3447858"/>
                    <a:ext cx="176022" cy="125730"/>
                  </a:xfrm>
                  <a:custGeom>
                    <a:avLst/>
                    <a:gdLst>
                      <a:gd name="connsiteX0" fmla="*/ 0 w 176022"/>
                      <a:gd name="connsiteY0" fmla="*/ 0 h 125730"/>
                      <a:gd name="connsiteX1" fmla="*/ 176022 w 176022"/>
                      <a:gd name="connsiteY1" fmla="*/ 0 h 125730"/>
                      <a:gd name="connsiteX2" fmla="*/ 176022 w 176022"/>
                      <a:gd name="connsiteY2" fmla="*/ 125730 h 125730"/>
                      <a:gd name="connsiteX3" fmla="*/ 0 w 176022"/>
                      <a:gd name="connsiteY3" fmla="*/ 125730 h 125730"/>
                      <a:gd name="connsiteX4" fmla="*/ 0 w 176022"/>
                      <a:gd name="connsiteY4" fmla="*/ 0 h 125730"/>
                      <a:gd name="connsiteX5" fmla="*/ 0 w 176022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2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04" name="Graphic 15">
                  <a:extLst>
                    <a:ext uri="{FF2B5EF4-FFF2-40B4-BE49-F238E27FC236}">
                      <a16:creationId xmlns:a16="http://schemas.microsoft.com/office/drawing/2014/main" id="{3368ECE1-C621-230B-36B1-671B567EC1A0}"/>
                    </a:ext>
                  </a:extLst>
                </p:cNvPr>
                <p:cNvGrpSpPr/>
                <p:nvPr/>
              </p:nvGrpSpPr>
              <p:grpSpPr>
                <a:xfrm>
                  <a:off x="5858256" y="3522153"/>
                  <a:ext cx="485775" cy="402335"/>
                  <a:chOff x="5858256" y="3522153"/>
                  <a:chExt cx="485775" cy="402335"/>
                </a:xfrm>
              </p:grpSpPr>
              <p:sp>
                <p:nvSpPr>
                  <p:cNvPr id="305" name="Freeform: Shape 304">
                    <a:extLst>
                      <a:ext uri="{FF2B5EF4-FFF2-40B4-BE49-F238E27FC236}">
                        <a16:creationId xmlns:a16="http://schemas.microsoft.com/office/drawing/2014/main" id="{F7AC346A-3BBF-7DBD-61D6-0F4154288E4E}"/>
                      </a:ext>
                    </a:extLst>
                  </p:cNvPr>
                  <p:cNvSpPr/>
                  <p:nvPr/>
                </p:nvSpPr>
                <p:spPr>
                  <a:xfrm>
                    <a:off x="5895975" y="3522153"/>
                    <a:ext cx="409193" cy="286893"/>
                  </a:xfrm>
                  <a:custGeom>
                    <a:avLst/>
                    <a:gdLst>
                      <a:gd name="connsiteX0" fmla="*/ 409194 w 409193"/>
                      <a:gd name="connsiteY0" fmla="*/ 24765 h 286893"/>
                      <a:gd name="connsiteX1" fmla="*/ 384619 w 409193"/>
                      <a:gd name="connsiteY1" fmla="*/ 0 h 286893"/>
                      <a:gd name="connsiteX2" fmla="*/ 24575 w 409193"/>
                      <a:gd name="connsiteY2" fmla="*/ 0 h 286893"/>
                      <a:gd name="connsiteX3" fmla="*/ 0 w 409193"/>
                      <a:gd name="connsiteY3" fmla="*/ 24765 h 286893"/>
                      <a:gd name="connsiteX4" fmla="*/ 0 w 409193"/>
                      <a:gd name="connsiteY4" fmla="*/ 286893 h 286893"/>
                      <a:gd name="connsiteX5" fmla="*/ 409194 w 409193"/>
                      <a:gd name="connsiteY5" fmla="*/ 286893 h 286893"/>
                      <a:gd name="connsiteX6" fmla="*/ 409194 w 409193"/>
                      <a:gd name="connsiteY6" fmla="*/ 24765 h 286893"/>
                      <a:gd name="connsiteX7" fmla="*/ 409194 w 409193"/>
                      <a:gd name="connsiteY7" fmla="*/ 24765 h 286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9193" h="286893">
                        <a:moveTo>
                          <a:pt x="409194" y="24765"/>
                        </a:moveTo>
                        <a:cubicBezTo>
                          <a:pt x="409194" y="11144"/>
                          <a:pt x="398145" y="0"/>
                          <a:pt x="384619" y="0"/>
                        </a:cubicBezTo>
                        <a:lnTo>
                          <a:pt x="24575" y="0"/>
                        </a:lnTo>
                        <a:cubicBezTo>
                          <a:pt x="10954" y="0"/>
                          <a:pt x="0" y="11049"/>
                          <a:pt x="0" y="24765"/>
                        </a:cubicBezTo>
                        <a:lnTo>
                          <a:pt x="0" y="286893"/>
                        </a:lnTo>
                        <a:lnTo>
                          <a:pt x="409194" y="286893"/>
                        </a:lnTo>
                        <a:lnTo>
                          <a:pt x="409194" y="24765"/>
                        </a:lnTo>
                        <a:lnTo>
                          <a:pt x="409194" y="24765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6" name="Freeform: Shape 305">
                    <a:extLst>
                      <a:ext uri="{FF2B5EF4-FFF2-40B4-BE49-F238E27FC236}">
                        <a16:creationId xmlns:a16="http://schemas.microsoft.com/office/drawing/2014/main" id="{D2C0C04D-1435-A2CE-157D-AAE36EFE7488}"/>
                      </a:ext>
                    </a:extLst>
                  </p:cNvPr>
                  <p:cNvSpPr/>
                  <p:nvPr/>
                </p:nvSpPr>
                <p:spPr>
                  <a:xfrm>
                    <a:off x="5858256" y="3878770"/>
                    <a:ext cx="485775" cy="45719"/>
                  </a:xfrm>
                  <a:custGeom>
                    <a:avLst/>
                    <a:gdLst>
                      <a:gd name="connsiteX0" fmla="*/ 0 w 485775"/>
                      <a:gd name="connsiteY0" fmla="*/ 0 h 45719"/>
                      <a:gd name="connsiteX1" fmla="*/ 0 w 485775"/>
                      <a:gd name="connsiteY1" fmla="*/ 22860 h 45719"/>
                      <a:gd name="connsiteX2" fmla="*/ 22765 w 485775"/>
                      <a:gd name="connsiteY2" fmla="*/ 45720 h 45719"/>
                      <a:gd name="connsiteX3" fmla="*/ 463010 w 485775"/>
                      <a:gd name="connsiteY3" fmla="*/ 45720 h 45719"/>
                      <a:gd name="connsiteX4" fmla="*/ 485775 w 485775"/>
                      <a:gd name="connsiteY4" fmla="*/ 22860 h 45719"/>
                      <a:gd name="connsiteX5" fmla="*/ 485775 w 485775"/>
                      <a:gd name="connsiteY5" fmla="*/ 0 h 45719"/>
                      <a:gd name="connsiteX6" fmla="*/ 0 w 485775"/>
                      <a:gd name="connsiteY6" fmla="*/ 0 h 45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85775" h="45719">
                        <a:moveTo>
                          <a:pt x="0" y="0"/>
                        </a:moveTo>
                        <a:lnTo>
                          <a:pt x="0" y="22860"/>
                        </a:lnTo>
                        <a:cubicBezTo>
                          <a:pt x="0" y="35528"/>
                          <a:pt x="10192" y="45720"/>
                          <a:pt x="22765" y="45720"/>
                        </a:cubicBezTo>
                        <a:lnTo>
                          <a:pt x="463010" y="45720"/>
                        </a:lnTo>
                        <a:cubicBezTo>
                          <a:pt x="475583" y="45720"/>
                          <a:pt x="485775" y="35528"/>
                          <a:pt x="485775" y="22860"/>
                        </a:cubicBezTo>
                        <a:lnTo>
                          <a:pt x="485775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7" name="Freeform: Shape 306">
                    <a:extLst>
                      <a:ext uri="{FF2B5EF4-FFF2-40B4-BE49-F238E27FC236}">
                        <a16:creationId xmlns:a16="http://schemas.microsoft.com/office/drawing/2014/main" id="{030FB5D0-C4BB-6ED1-A12D-A9B0ED55CF40}"/>
                      </a:ext>
                    </a:extLst>
                  </p:cNvPr>
                  <p:cNvSpPr/>
                  <p:nvPr/>
                </p:nvSpPr>
                <p:spPr>
                  <a:xfrm>
                    <a:off x="5858256" y="3809047"/>
                    <a:ext cx="485775" cy="69722"/>
                  </a:xfrm>
                  <a:custGeom>
                    <a:avLst/>
                    <a:gdLst>
                      <a:gd name="connsiteX0" fmla="*/ 0 w 485775"/>
                      <a:gd name="connsiteY0" fmla="*/ 69723 h 69722"/>
                      <a:gd name="connsiteX1" fmla="*/ 485775 w 485775"/>
                      <a:gd name="connsiteY1" fmla="*/ 69723 h 69722"/>
                      <a:gd name="connsiteX2" fmla="*/ 447199 w 485775"/>
                      <a:gd name="connsiteY2" fmla="*/ 0 h 69722"/>
                      <a:gd name="connsiteX3" fmla="*/ 38576 w 485775"/>
                      <a:gd name="connsiteY3" fmla="*/ 0 h 69722"/>
                      <a:gd name="connsiteX4" fmla="*/ 0 w 485775"/>
                      <a:gd name="connsiteY4" fmla="*/ 69723 h 69722"/>
                      <a:gd name="connsiteX5" fmla="*/ 0 w 485775"/>
                      <a:gd name="connsiteY5" fmla="*/ 69723 h 69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85775" h="69722">
                        <a:moveTo>
                          <a:pt x="0" y="69723"/>
                        </a:moveTo>
                        <a:lnTo>
                          <a:pt x="485775" y="69723"/>
                        </a:lnTo>
                        <a:lnTo>
                          <a:pt x="447199" y="0"/>
                        </a:lnTo>
                        <a:lnTo>
                          <a:pt x="38576" y="0"/>
                        </a:lnTo>
                        <a:lnTo>
                          <a:pt x="0" y="69723"/>
                        </a:lnTo>
                        <a:lnTo>
                          <a:pt x="0" y="69723"/>
                        </a:lnTo>
                        <a:close/>
                      </a:path>
                    </a:pathLst>
                  </a:custGeom>
                  <a:solidFill>
                    <a:srgbClr val="128BD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8" name="Freeform: Shape 307">
                    <a:extLst>
                      <a:ext uri="{FF2B5EF4-FFF2-40B4-BE49-F238E27FC236}">
                        <a16:creationId xmlns:a16="http://schemas.microsoft.com/office/drawing/2014/main" id="{34E1C497-BE68-65C6-1667-644FF6BE8710}"/>
                      </a:ext>
                    </a:extLst>
                  </p:cNvPr>
                  <p:cNvSpPr/>
                  <p:nvPr/>
                </p:nvSpPr>
                <p:spPr>
                  <a:xfrm>
                    <a:off x="5939409" y="3565587"/>
                    <a:ext cx="322326" cy="198882"/>
                  </a:xfrm>
                  <a:custGeom>
                    <a:avLst/>
                    <a:gdLst>
                      <a:gd name="connsiteX0" fmla="*/ 0 w 322326"/>
                      <a:gd name="connsiteY0" fmla="*/ 0 h 198882"/>
                      <a:gd name="connsiteX1" fmla="*/ 322326 w 322326"/>
                      <a:gd name="connsiteY1" fmla="*/ 0 h 198882"/>
                      <a:gd name="connsiteX2" fmla="*/ 322326 w 322326"/>
                      <a:gd name="connsiteY2" fmla="*/ 198882 h 198882"/>
                      <a:gd name="connsiteX3" fmla="*/ 0 w 322326"/>
                      <a:gd name="connsiteY3" fmla="*/ 198882 h 198882"/>
                      <a:gd name="connsiteX4" fmla="*/ 0 w 322326"/>
                      <a:gd name="connsiteY4" fmla="*/ 0 h 198882"/>
                      <a:gd name="connsiteX5" fmla="*/ 0 w 322326"/>
                      <a:gd name="connsiteY5" fmla="*/ 0 h 198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326" h="198882">
                        <a:moveTo>
                          <a:pt x="0" y="0"/>
                        </a:moveTo>
                        <a:lnTo>
                          <a:pt x="322326" y="0"/>
                        </a:lnTo>
                        <a:lnTo>
                          <a:pt x="322326" y="198882"/>
                        </a:lnTo>
                        <a:lnTo>
                          <a:pt x="0" y="19888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9" name="Freeform: Shape 308">
                    <a:extLst>
                      <a:ext uri="{FF2B5EF4-FFF2-40B4-BE49-F238E27FC236}">
                        <a16:creationId xmlns:a16="http://schemas.microsoft.com/office/drawing/2014/main" id="{1E59CD25-A243-9B48-B4AA-C70C7F311B23}"/>
                      </a:ext>
                    </a:extLst>
                  </p:cNvPr>
                  <p:cNvSpPr/>
                  <p:nvPr/>
                </p:nvSpPr>
                <p:spPr>
                  <a:xfrm>
                    <a:off x="5969127" y="3613593"/>
                    <a:ext cx="267462" cy="126872"/>
                  </a:xfrm>
                  <a:custGeom>
                    <a:avLst/>
                    <a:gdLst>
                      <a:gd name="connsiteX0" fmla="*/ 0 w 267462"/>
                      <a:gd name="connsiteY0" fmla="*/ 0 h 126872"/>
                      <a:gd name="connsiteX1" fmla="*/ 267462 w 267462"/>
                      <a:gd name="connsiteY1" fmla="*/ 0 h 126872"/>
                      <a:gd name="connsiteX2" fmla="*/ 267462 w 267462"/>
                      <a:gd name="connsiteY2" fmla="*/ 126873 h 126872"/>
                      <a:gd name="connsiteX3" fmla="*/ 0 w 267462"/>
                      <a:gd name="connsiteY3" fmla="*/ 126873 h 126872"/>
                      <a:gd name="connsiteX4" fmla="*/ 0 w 267462"/>
                      <a:gd name="connsiteY4" fmla="*/ 0 h 126872"/>
                      <a:gd name="connsiteX5" fmla="*/ 0 w 267462"/>
                      <a:gd name="connsiteY5" fmla="*/ 0 h 1268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126872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126873"/>
                        </a:lnTo>
                        <a:lnTo>
                          <a:pt x="0" y="12687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2E2E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0" name="Freeform: Shape 309">
                    <a:extLst>
                      <a:ext uri="{FF2B5EF4-FFF2-40B4-BE49-F238E27FC236}">
                        <a16:creationId xmlns:a16="http://schemas.microsoft.com/office/drawing/2014/main" id="{F3325C46-C436-038A-FC2E-7D5581E59E63}"/>
                      </a:ext>
                    </a:extLst>
                  </p:cNvPr>
                  <p:cNvSpPr/>
                  <p:nvPr/>
                </p:nvSpPr>
                <p:spPr>
                  <a:xfrm>
                    <a:off x="5969127" y="3575874"/>
                    <a:ext cx="267462" cy="37718"/>
                  </a:xfrm>
                  <a:custGeom>
                    <a:avLst/>
                    <a:gdLst>
                      <a:gd name="connsiteX0" fmla="*/ 0 w 267462"/>
                      <a:gd name="connsiteY0" fmla="*/ 0 h 37718"/>
                      <a:gd name="connsiteX1" fmla="*/ 267462 w 267462"/>
                      <a:gd name="connsiteY1" fmla="*/ 0 h 37718"/>
                      <a:gd name="connsiteX2" fmla="*/ 267462 w 267462"/>
                      <a:gd name="connsiteY2" fmla="*/ 37719 h 37718"/>
                      <a:gd name="connsiteX3" fmla="*/ 0 w 267462"/>
                      <a:gd name="connsiteY3" fmla="*/ 37719 h 37718"/>
                      <a:gd name="connsiteX4" fmla="*/ 0 w 267462"/>
                      <a:gd name="connsiteY4" fmla="*/ 0 h 37718"/>
                      <a:gd name="connsiteX5" fmla="*/ 0 w 267462"/>
                      <a:gd name="connsiteY5" fmla="*/ 0 h 37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37718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37719"/>
                        </a:lnTo>
                        <a:lnTo>
                          <a:pt x="0" y="3771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5" name="Freeform: Shape 314">
                    <a:extLst>
                      <a:ext uri="{FF2B5EF4-FFF2-40B4-BE49-F238E27FC236}">
                        <a16:creationId xmlns:a16="http://schemas.microsoft.com/office/drawing/2014/main" id="{DF2D8EFE-8985-118E-C5DA-3FC5711ACF86}"/>
                      </a:ext>
                    </a:extLst>
                  </p:cNvPr>
                  <p:cNvSpPr/>
                  <p:nvPr/>
                </p:nvSpPr>
                <p:spPr>
                  <a:xfrm>
                    <a:off x="6209061" y="3589590"/>
                    <a:ext cx="10286" cy="10191"/>
                  </a:xfrm>
                  <a:custGeom>
                    <a:avLst/>
                    <a:gdLst>
                      <a:gd name="connsiteX0" fmla="*/ 8858 w 10286"/>
                      <a:gd name="connsiteY0" fmla="*/ 1429 h 10191"/>
                      <a:gd name="connsiteX1" fmla="*/ 1524 w 10286"/>
                      <a:gd name="connsiteY1" fmla="*/ 1429 h 10191"/>
                      <a:gd name="connsiteX2" fmla="*/ 0 w 10286"/>
                      <a:gd name="connsiteY2" fmla="*/ 5048 h 10191"/>
                      <a:gd name="connsiteX3" fmla="*/ 1524 w 10286"/>
                      <a:gd name="connsiteY3" fmla="*/ 8668 h 10191"/>
                      <a:gd name="connsiteX4" fmla="*/ 5144 w 10286"/>
                      <a:gd name="connsiteY4" fmla="*/ 10192 h 10191"/>
                      <a:gd name="connsiteX5" fmla="*/ 8763 w 10286"/>
                      <a:gd name="connsiteY5" fmla="*/ 8668 h 10191"/>
                      <a:gd name="connsiteX6" fmla="*/ 10287 w 10286"/>
                      <a:gd name="connsiteY6" fmla="*/ 5048 h 10191"/>
                      <a:gd name="connsiteX7" fmla="*/ 8763 w 10286"/>
                      <a:gd name="connsiteY7" fmla="*/ 1334 h 10191"/>
                      <a:gd name="connsiteX8" fmla="*/ 8763 w 10286"/>
                      <a:gd name="connsiteY8" fmla="*/ 1334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8858" y="1429"/>
                        </a:moveTo>
                        <a:cubicBezTo>
                          <a:pt x="6953" y="-476"/>
                          <a:pt x="3524" y="-476"/>
                          <a:pt x="1524" y="1429"/>
                        </a:cubicBez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5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5" y="2381"/>
                          <a:pt x="8763" y="1334"/>
                        </a:cubicBezTo>
                        <a:lnTo>
                          <a:pt x="8763" y="133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6" name="Freeform: Shape 315">
                    <a:extLst>
                      <a:ext uri="{FF2B5EF4-FFF2-40B4-BE49-F238E27FC236}">
                        <a16:creationId xmlns:a16="http://schemas.microsoft.com/office/drawing/2014/main" id="{B5EF8ABC-102C-8891-14C7-65957B01FA7E}"/>
                      </a:ext>
                    </a:extLst>
                  </p:cNvPr>
                  <p:cNvSpPr/>
                  <p:nvPr/>
                </p:nvSpPr>
                <p:spPr>
                  <a:xfrm>
                    <a:off x="6182867" y="3589591"/>
                    <a:ext cx="10286" cy="10287"/>
                  </a:xfrm>
                  <a:custGeom>
                    <a:avLst/>
                    <a:gdLst>
                      <a:gd name="connsiteX0" fmla="*/ 10287 w 10286"/>
                      <a:gd name="connsiteY0" fmla="*/ 5144 h 10287"/>
                      <a:gd name="connsiteX1" fmla="*/ 5144 w 10286"/>
                      <a:gd name="connsiteY1" fmla="*/ 10287 h 10287"/>
                      <a:gd name="connsiteX2" fmla="*/ 0 w 10286"/>
                      <a:gd name="connsiteY2" fmla="*/ 5144 h 10287"/>
                      <a:gd name="connsiteX3" fmla="*/ 5144 w 10286"/>
                      <a:gd name="connsiteY3" fmla="*/ 0 h 10287"/>
                      <a:gd name="connsiteX4" fmla="*/ 10287 w 10286"/>
                      <a:gd name="connsiteY4" fmla="*/ 5144 h 10287"/>
                      <a:gd name="connsiteX5" fmla="*/ 10287 w 10286"/>
                      <a:gd name="connsiteY5" fmla="*/ 5144 h 10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" h="10287">
                        <a:moveTo>
                          <a:pt x="10287" y="5144"/>
                        </a:moveTo>
                        <a:cubicBezTo>
                          <a:pt x="10287" y="8001"/>
                          <a:pt x="8001" y="10287"/>
                          <a:pt x="5144" y="10287"/>
                        </a:cubicBezTo>
                        <a:cubicBezTo>
                          <a:pt x="2286" y="10287"/>
                          <a:pt x="0" y="8001"/>
                          <a:pt x="0" y="5144"/>
                        </a:cubicBezTo>
                        <a:cubicBezTo>
                          <a:pt x="0" y="2286"/>
                          <a:pt x="2286" y="0"/>
                          <a:pt x="5144" y="0"/>
                        </a:cubicBezTo>
                        <a:cubicBezTo>
                          <a:pt x="8001" y="0"/>
                          <a:pt x="10287" y="2286"/>
                          <a:pt x="10287" y="5144"/>
                        </a:cubicBezTo>
                        <a:lnTo>
                          <a:pt x="10287" y="514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7" name="Freeform: Shape 316">
                    <a:extLst>
                      <a:ext uri="{FF2B5EF4-FFF2-40B4-BE49-F238E27FC236}">
                        <a16:creationId xmlns:a16="http://schemas.microsoft.com/office/drawing/2014/main" id="{C0F1515A-20F2-8C49-F3DF-BA14C7308D82}"/>
                      </a:ext>
                    </a:extLst>
                  </p:cNvPr>
                  <p:cNvSpPr/>
                  <p:nvPr/>
                </p:nvSpPr>
                <p:spPr>
                  <a:xfrm>
                    <a:off x="6156579" y="3589590"/>
                    <a:ext cx="10286" cy="10191"/>
                  </a:xfrm>
                  <a:custGeom>
                    <a:avLst/>
                    <a:gdLst>
                      <a:gd name="connsiteX0" fmla="*/ 1524 w 10286"/>
                      <a:gd name="connsiteY0" fmla="*/ 1429 h 10191"/>
                      <a:gd name="connsiteX1" fmla="*/ 0 w 10286"/>
                      <a:gd name="connsiteY1" fmla="*/ 5048 h 10191"/>
                      <a:gd name="connsiteX2" fmla="*/ 1524 w 10286"/>
                      <a:gd name="connsiteY2" fmla="*/ 8668 h 10191"/>
                      <a:gd name="connsiteX3" fmla="*/ 5144 w 10286"/>
                      <a:gd name="connsiteY3" fmla="*/ 10192 h 10191"/>
                      <a:gd name="connsiteX4" fmla="*/ 8763 w 10286"/>
                      <a:gd name="connsiteY4" fmla="*/ 8668 h 10191"/>
                      <a:gd name="connsiteX5" fmla="*/ 10287 w 10286"/>
                      <a:gd name="connsiteY5" fmla="*/ 5048 h 10191"/>
                      <a:gd name="connsiteX6" fmla="*/ 8763 w 10286"/>
                      <a:gd name="connsiteY6" fmla="*/ 1429 h 10191"/>
                      <a:gd name="connsiteX7" fmla="*/ 1429 w 10286"/>
                      <a:gd name="connsiteY7" fmla="*/ 1429 h 10191"/>
                      <a:gd name="connsiteX8" fmla="*/ 1429 w 10286"/>
                      <a:gd name="connsiteY8" fmla="*/ 1429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1524" y="1429"/>
                        </a:move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6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6" y="2381"/>
                          <a:pt x="8763" y="1429"/>
                        </a:cubicBezTo>
                        <a:cubicBezTo>
                          <a:pt x="6858" y="-476"/>
                          <a:pt x="3429" y="-476"/>
                          <a:pt x="1429" y="1429"/>
                        </a:cubicBezTo>
                        <a:lnTo>
                          <a:pt x="1429" y="142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8" name="Freeform: Shape 317">
                    <a:extLst>
                      <a:ext uri="{FF2B5EF4-FFF2-40B4-BE49-F238E27FC236}">
                        <a16:creationId xmlns:a16="http://schemas.microsoft.com/office/drawing/2014/main" id="{97361C74-C1EB-A062-61F3-48C0196B987C}"/>
                      </a:ext>
                    </a:extLst>
                  </p:cNvPr>
                  <p:cNvSpPr/>
                  <p:nvPr/>
                </p:nvSpPr>
                <p:spPr>
                  <a:xfrm>
                    <a:off x="6051422" y="3623880"/>
                    <a:ext cx="102869" cy="102870"/>
                  </a:xfrm>
                  <a:custGeom>
                    <a:avLst/>
                    <a:gdLst>
                      <a:gd name="connsiteX0" fmla="*/ 51626 w 102869"/>
                      <a:gd name="connsiteY0" fmla="*/ 0 h 102870"/>
                      <a:gd name="connsiteX1" fmla="*/ 51626 w 102869"/>
                      <a:gd name="connsiteY1" fmla="*/ 0 h 102870"/>
                      <a:gd name="connsiteX2" fmla="*/ 46196 w 102869"/>
                      <a:gd name="connsiteY2" fmla="*/ 286 h 102870"/>
                      <a:gd name="connsiteX3" fmla="*/ 41053 w 102869"/>
                      <a:gd name="connsiteY3" fmla="*/ 1238 h 102870"/>
                      <a:gd name="connsiteX4" fmla="*/ 36195 w 102869"/>
                      <a:gd name="connsiteY4" fmla="*/ 2381 h 102870"/>
                      <a:gd name="connsiteX5" fmla="*/ 31337 w 102869"/>
                      <a:gd name="connsiteY5" fmla="*/ 3905 h 102870"/>
                      <a:gd name="connsiteX6" fmla="*/ 26860 w 102869"/>
                      <a:gd name="connsiteY6" fmla="*/ 6287 h 102870"/>
                      <a:gd name="connsiteX7" fmla="*/ 22670 w 102869"/>
                      <a:gd name="connsiteY7" fmla="*/ 8763 h 102870"/>
                      <a:gd name="connsiteX8" fmla="*/ 18669 w 102869"/>
                      <a:gd name="connsiteY8" fmla="*/ 11716 h 102870"/>
                      <a:gd name="connsiteX9" fmla="*/ 15050 w 102869"/>
                      <a:gd name="connsiteY9" fmla="*/ 15050 h 102870"/>
                      <a:gd name="connsiteX10" fmla="*/ 11811 w 102869"/>
                      <a:gd name="connsiteY10" fmla="*/ 18669 h 102870"/>
                      <a:gd name="connsiteX11" fmla="*/ 8763 w 102869"/>
                      <a:gd name="connsiteY11" fmla="*/ 22574 h 102870"/>
                      <a:gd name="connsiteX12" fmla="*/ 6001 w 102869"/>
                      <a:gd name="connsiteY12" fmla="*/ 26765 h 102870"/>
                      <a:gd name="connsiteX13" fmla="*/ 3905 w 102869"/>
                      <a:gd name="connsiteY13" fmla="*/ 31242 h 102870"/>
                      <a:gd name="connsiteX14" fmla="*/ 2096 w 102869"/>
                      <a:gd name="connsiteY14" fmla="*/ 36100 h 102870"/>
                      <a:gd name="connsiteX15" fmla="*/ 952 w 102869"/>
                      <a:gd name="connsiteY15" fmla="*/ 40862 h 102870"/>
                      <a:gd name="connsiteX16" fmla="*/ 286 w 102869"/>
                      <a:gd name="connsiteY16" fmla="*/ 46006 h 102870"/>
                      <a:gd name="connsiteX17" fmla="*/ 0 w 102869"/>
                      <a:gd name="connsiteY17" fmla="*/ 51435 h 102870"/>
                      <a:gd name="connsiteX18" fmla="*/ 0 w 102869"/>
                      <a:gd name="connsiteY18" fmla="*/ 51435 h 102870"/>
                      <a:gd name="connsiteX19" fmla="*/ 286 w 102869"/>
                      <a:gd name="connsiteY19" fmla="*/ 56579 h 102870"/>
                      <a:gd name="connsiteX20" fmla="*/ 952 w 102869"/>
                      <a:gd name="connsiteY20" fmla="*/ 61627 h 102870"/>
                      <a:gd name="connsiteX21" fmla="*/ 2096 w 102869"/>
                      <a:gd name="connsiteY21" fmla="*/ 66770 h 102870"/>
                      <a:gd name="connsiteX22" fmla="*/ 3905 w 102869"/>
                      <a:gd name="connsiteY22" fmla="*/ 71247 h 102870"/>
                      <a:gd name="connsiteX23" fmla="*/ 6001 w 102869"/>
                      <a:gd name="connsiteY23" fmla="*/ 75819 h 102870"/>
                      <a:gd name="connsiteX24" fmla="*/ 8763 w 102869"/>
                      <a:gd name="connsiteY24" fmla="*/ 80010 h 102870"/>
                      <a:gd name="connsiteX25" fmla="*/ 11811 w 102869"/>
                      <a:gd name="connsiteY25" fmla="*/ 83915 h 102870"/>
                      <a:gd name="connsiteX26" fmla="*/ 15050 w 102869"/>
                      <a:gd name="connsiteY26" fmla="*/ 87821 h 102870"/>
                      <a:gd name="connsiteX27" fmla="*/ 18669 w 102869"/>
                      <a:gd name="connsiteY27" fmla="*/ 91154 h 102870"/>
                      <a:gd name="connsiteX28" fmla="*/ 22670 w 102869"/>
                      <a:gd name="connsiteY28" fmla="*/ 93821 h 102870"/>
                      <a:gd name="connsiteX29" fmla="*/ 26860 w 102869"/>
                      <a:gd name="connsiteY29" fmla="*/ 96583 h 102870"/>
                      <a:gd name="connsiteX30" fmla="*/ 31337 w 102869"/>
                      <a:gd name="connsiteY30" fmla="*/ 98679 h 102870"/>
                      <a:gd name="connsiteX31" fmla="*/ 36195 w 102869"/>
                      <a:gd name="connsiteY31" fmla="*/ 100489 h 102870"/>
                      <a:gd name="connsiteX32" fmla="*/ 41053 w 102869"/>
                      <a:gd name="connsiteY32" fmla="*/ 101632 h 102870"/>
                      <a:gd name="connsiteX33" fmla="*/ 46196 w 102869"/>
                      <a:gd name="connsiteY33" fmla="*/ 102584 h 102870"/>
                      <a:gd name="connsiteX34" fmla="*/ 51626 w 102869"/>
                      <a:gd name="connsiteY34" fmla="*/ 102870 h 102870"/>
                      <a:gd name="connsiteX35" fmla="*/ 51626 w 102869"/>
                      <a:gd name="connsiteY35" fmla="*/ 102870 h 102870"/>
                      <a:gd name="connsiteX36" fmla="*/ 56674 w 102869"/>
                      <a:gd name="connsiteY36" fmla="*/ 102584 h 102870"/>
                      <a:gd name="connsiteX37" fmla="*/ 61817 w 102869"/>
                      <a:gd name="connsiteY37" fmla="*/ 101632 h 102870"/>
                      <a:gd name="connsiteX38" fmla="*/ 66675 w 102869"/>
                      <a:gd name="connsiteY38" fmla="*/ 100489 h 102870"/>
                      <a:gd name="connsiteX39" fmla="*/ 71533 w 102869"/>
                      <a:gd name="connsiteY39" fmla="*/ 98679 h 102870"/>
                      <a:gd name="connsiteX40" fmla="*/ 76009 w 102869"/>
                      <a:gd name="connsiteY40" fmla="*/ 96583 h 102870"/>
                      <a:gd name="connsiteX41" fmla="*/ 80201 w 102869"/>
                      <a:gd name="connsiteY41" fmla="*/ 93821 h 102870"/>
                      <a:gd name="connsiteX42" fmla="*/ 84201 w 102869"/>
                      <a:gd name="connsiteY42" fmla="*/ 91154 h 102870"/>
                      <a:gd name="connsiteX43" fmla="*/ 87821 w 102869"/>
                      <a:gd name="connsiteY43" fmla="*/ 87821 h 102870"/>
                      <a:gd name="connsiteX44" fmla="*/ 91059 w 102869"/>
                      <a:gd name="connsiteY44" fmla="*/ 83915 h 102870"/>
                      <a:gd name="connsiteX45" fmla="*/ 94107 w 102869"/>
                      <a:gd name="connsiteY45" fmla="*/ 80010 h 102870"/>
                      <a:gd name="connsiteX46" fmla="*/ 96869 w 102869"/>
                      <a:gd name="connsiteY46" fmla="*/ 75819 h 102870"/>
                      <a:gd name="connsiteX47" fmla="*/ 98965 w 102869"/>
                      <a:gd name="connsiteY47" fmla="*/ 71247 h 102870"/>
                      <a:gd name="connsiteX48" fmla="*/ 100775 w 102869"/>
                      <a:gd name="connsiteY48" fmla="*/ 66770 h 102870"/>
                      <a:gd name="connsiteX49" fmla="*/ 101918 w 102869"/>
                      <a:gd name="connsiteY49" fmla="*/ 61627 h 102870"/>
                      <a:gd name="connsiteX50" fmla="*/ 102584 w 102869"/>
                      <a:gd name="connsiteY50" fmla="*/ 56579 h 102870"/>
                      <a:gd name="connsiteX51" fmla="*/ 102870 w 102869"/>
                      <a:gd name="connsiteY51" fmla="*/ 51435 h 102870"/>
                      <a:gd name="connsiteX52" fmla="*/ 102870 w 102869"/>
                      <a:gd name="connsiteY52" fmla="*/ 51435 h 102870"/>
                      <a:gd name="connsiteX53" fmla="*/ 102584 w 102869"/>
                      <a:gd name="connsiteY53" fmla="*/ 46006 h 102870"/>
                      <a:gd name="connsiteX54" fmla="*/ 101918 w 102869"/>
                      <a:gd name="connsiteY54" fmla="*/ 40862 h 102870"/>
                      <a:gd name="connsiteX55" fmla="*/ 100775 w 102869"/>
                      <a:gd name="connsiteY55" fmla="*/ 36100 h 102870"/>
                      <a:gd name="connsiteX56" fmla="*/ 98965 w 102869"/>
                      <a:gd name="connsiteY56" fmla="*/ 31242 h 102870"/>
                      <a:gd name="connsiteX57" fmla="*/ 96869 w 102869"/>
                      <a:gd name="connsiteY57" fmla="*/ 26765 h 102870"/>
                      <a:gd name="connsiteX58" fmla="*/ 94107 w 102869"/>
                      <a:gd name="connsiteY58" fmla="*/ 22574 h 102870"/>
                      <a:gd name="connsiteX59" fmla="*/ 91059 w 102869"/>
                      <a:gd name="connsiteY59" fmla="*/ 18669 h 102870"/>
                      <a:gd name="connsiteX60" fmla="*/ 87821 w 102869"/>
                      <a:gd name="connsiteY60" fmla="*/ 15050 h 102870"/>
                      <a:gd name="connsiteX61" fmla="*/ 84201 w 102869"/>
                      <a:gd name="connsiteY61" fmla="*/ 11716 h 102870"/>
                      <a:gd name="connsiteX62" fmla="*/ 80201 w 102869"/>
                      <a:gd name="connsiteY62" fmla="*/ 8763 h 102870"/>
                      <a:gd name="connsiteX63" fmla="*/ 76009 w 102869"/>
                      <a:gd name="connsiteY63" fmla="*/ 6287 h 102870"/>
                      <a:gd name="connsiteX64" fmla="*/ 71533 w 102869"/>
                      <a:gd name="connsiteY64" fmla="*/ 3905 h 102870"/>
                      <a:gd name="connsiteX65" fmla="*/ 66675 w 102869"/>
                      <a:gd name="connsiteY65" fmla="*/ 2381 h 102870"/>
                      <a:gd name="connsiteX66" fmla="*/ 61817 w 102869"/>
                      <a:gd name="connsiteY66" fmla="*/ 1238 h 102870"/>
                      <a:gd name="connsiteX67" fmla="*/ 56674 w 102869"/>
                      <a:gd name="connsiteY67" fmla="*/ 286 h 102870"/>
                      <a:gd name="connsiteX68" fmla="*/ 51626 w 102869"/>
                      <a:gd name="connsiteY68" fmla="*/ 0 h 102870"/>
                      <a:gd name="connsiteX69" fmla="*/ 51626 w 102869"/>
                      <a:gd name="connsiteY69" fmla="*/ 0 h 102870"/>
                      <a:gd name="connsiteX70" fmla="*/ 51626 w 102869"/>
                      <a:gd name="connsiteY70" fmla="*/ 0 h 102870"/>
                      <a:gd name="connsiteX71" fmla="*/ 51626 w 102869"/>
                      <a:gd name="connsiteY71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02869" h="102870">
                        <a:moveTo>
                          <a:pt x="51626" y="0"/>
                        </a:moveTo>
                        <a:lnTo>
                          <a:pt x="51626" y="0"/>
                        </a:lnTo>
                        <a:lnTo>
                          <a:pt x="46196" y="286"/>
                        </a:lnTo>
                        <a:lnTo>
                          <a:pt x="41053" y="1238"/>
                        </a:lnTo>
                        <a:lnTo>
                          <a:pt x="36195" y="2381"/>
                        </a:lnTo>
                        <a:lnTo>
                          <a:pt x="31337" y="3905"/>
                        </a:lnTo>
                        <a:lnTo>
                          <a:pt x="26860" y="6287"/>
                        </a:lnTo>
                        <a:lnTo>
                          <a:pt x="22670" y="8763"/>
                        </a:lnTo>
                        <a:lnTo>
                          <a:pt x="18669" y="11716"/>
                        </a:lnTo>
                        <a:lnTo>
                          <a:pt x="15050" y="15050"/>
                        </a:lnTo>
                        <a:lnTo>
                          <a:pt x="11811" y="18669"/>
                        </a:lnTo>
                        <a:lnTo>
                          <a:pt x="8763" y="22574"/>
                        </a:lnTo>
                        <a:lnTo>
                          <a:pt x="6001" y="26765"/>
                        </a:lnTo>
                        <a:lnTo>
                          <a:pt x="3905" y="31242"/>
                        </a:lnTo>
                        <a:lnTo>
                          <a:pt x="2096" y="36100"/>
                        </a:lnTo>
                        <a:lnTo>
                          <a:pt x="952" y="40862"/>
                        </a:lnTo>
                        <a:lnTo>
                          <a:pt x="286" y="46006"/>
                        </a:lnTo>
                        <a:lnTo>
                          <a:pt x="0" y="51435"/>
                        </a:lnTo>
                        <a:lnTo>
                          <a:pt x="0" y="51435"/>
                        </a:lnTo>
                        <a:lnTo>
                          <a:pt x="286" y="56579"/>
                        </a:lnTo>
                        <a:lnTo>
                          <a:pt x="952" y="61627"/>
                        </a:lnTo>
                        <a:lnTo>
                          <a:pt x="2096" y="66770"/>
                        </a:lnTo>
                        <a:lnTo>
                          <a:pt x="3905" y="71247"/>
                        </a:lnTo>
                        <a:lnTo>
                          <a:pt x="6001" y="75819"/>
                        </a:lnTo>
                        <a:lnTo>
                          <a:pt x="8763" y="80010"/>
                        </a:lnTo>
                        <a:lnTo>
                          <a:pt x="11811" y="83915"/>
                        </a:lnTo>
                        <a:lnTo>
                          <a:pt x="15050" y="87821"/>
                        </a:lnTo>
                        <a:lnTo>
                          <a:pt x="18669" y="91154"/>
                        </a:lnTo>
                        <a:lnTo>
                          <a:pt x="22670" y="93821"/>
                        </a:lnTo>
                        <a:lnTo>
                          <a:pt x="26860" y="96583"/>
                        </a:lnTo>
                        <a:lnTo>
                          <a:pt x="31337" y="98679"/>
                        </a:lnTo>
                        <a:lnTo>
                          <a:pt x="36195" y="100489"/>
                        </a:lnTo>
                        <a:lnTo>
                          <a:pt x="41053" y="101632"/>
                        </a:lnTo>
                        <a:lnTo>
                          <a:pt x="46196" y="102584"/>
                        </a:lnTo>
                        <a:lnTo>
                          <a:pt x="51626" y="102870"/>
                        </a:lnTo>
                        <a:lnTo>
                          <a:pt x="51626" y="102870"/>
                        </a:lnTo>
                        <a:lnTo>
                          <a:pt x="56674" y="102584"/>
                        </a:lnTo>
                        <a:lnTo>
                          <a:pt x="61817" y="101632"/>
                        </a:lnTo>
                        <a:lnTo>
                          <a:pt x="66675" y="100489"/>
                        </a:lnTo>
                        <a:lnTo>
                          <a:pt x="71533" y="98679"/>
                        </a:lnTo>
                        <a:lnTo>
                          <a:pt x="76009" y="96583"/>
                        </a:lnTo>
                        <a:lnTo>
                          <a:pt x="80201" y="93821"/>
                        </a:lnTo>
                        <a:lnTo>
                          <a:pt x="84201" y="91154"/>
                        </a:lnTo>
                        <a:lnTo>
                          <a:pt x="87821" y="87821"/>
                        </a:lnTo>
                        <a:lnTo>
                          <a:pt x="91059" y="83915"/>
                        </a:lnTo>
                        <a:lnTo>
                          <a:pt x="94107" y="80010"/>
                        </a:lnTo>
                        <a:lnTo>
                          <a:pt x="96869" y="75819"/>
                        </a:lnTo>
                        <a:lnTo>
                          <a:pt x="98965" y="71247"/>
                        </a:lnTo>
                        <a:lnTo>
                          <a:pt x="100775" y="66770"/>
                        </a:lnTo>
                        <a:lnTo>
                          <a:pt x="101918" y="61627"/>
                        </a:lnTo>
                        <a:lnTo>
                          <a:pt x="102584" y="56579"/>
                        </a:lnTo>
                        <a:lnTo>
                          <a:pt x="102870" y="51435"/>
                        </a:lnTo>
                        <a:lnTo>
                          <a:pt x="102870" y="51435"/>
                        </a:lnTo>
                        <a:lnTo>
                          <a:pt x="102584" y="46006"/>
                        </a:lnTo>
                        <a:lnTo>
                          <a:pt x="101918" y="40862"/>
                        </a:lnTo>
                        <a:lnTo>
                          <a:pt x="100775" y="36100"/>
                        </a:lnTo>
                        <a:lnTo>
                          <a:pt x="98965" y="31242"/>
                        </a:lnTo>
                        <a:lnTo>
                          <a:pt x="96869" y="26765"/>
                        </a:lnTo>
                        <a:lnTo>
                          <a:pt x="94107" y="22574"/>
                        </a:lnTo>
                        <a:lnTo>
                          <a:pt x="91059" y="18669"/>
                        </a:lnTo>
                        <a:lnTo>
                          <a:pt x="87821" y="15050"/>
                        </a:lnTo>
                        <a:lnTo>
                          <a:pt x="84201" y="11716"/>
                        </a:lnTo>
                        <a:lnTo>
                          <a:pt x="80201" y="8763"/>
                        </a:lnTo>
                        <a:lnTo>
                          <a:pt x="76009" y="6287"/>
                        </a:lnTo>
                        <a:lnTo>
                          <a:pt x="71533" y="3905"/>
                        </a:lnTo>
                        <a:lnTo>
                          <a:pt x="66675" y="2381"/>
                        </a:lnTo>
                        <a:lnTo>
                          <a:pt x="61817" y="1238"/>
                        </a:lnTo>
                        <a:lnTo>
                          <a:pt x="56674" y="286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close/>
                      </a:path>
                    </a:pathLst>
                  </a:custGeom>
                  <a:solidFill>
                    <a:srgbClr val="ED7D3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9" name="Freeform: Shape 318">
                    <a:extLst>
                      <a:ext uri="{FF2B5EF4-FFF2-40B4-BE49-F238E27FC236}">
                        <a16:creationId xmlns:a16="http://schemas.microsoft.com/office/drawing/2014/main" id="{8FA148F5-1C08-0E23-5732-F73594B1EB51}"/>
                      </a:ext>
                    </a:extLst>
                  </p:cNvPr>
                  <p:cNvSpPr/>
                  <p:nvPr/>
                </p:nvSpPr>
                <p:spPr>
                  <a:xfrm>
                    <a:off x="6075426" y="3646741"/>
                    <a:ext cx="54863" cy="57150"/>
                  </a:xfrm>
                  <a:custGeom>
                    <a:avLst/>
                    <a:gdLst>
                      <a:gd name="connsiteX0" fmla="*/ 20383 w 54863"/>
                      <a:gd name="connsiteY0" fmla="*/ 57150 h 57150"/>
                      <a:gd name="connsiteX1" fmla="*/ 20383 w 54863"/>
                      <a:gd name="connsiteY1" fmla="*/ 57150 h 57150"/>
                      <a:gd name="connsiteX2" fmla="*/ 19145 w 54863"/>
                      <a:gd name="connsiteY2" fmla="*/ 56959 h 57150"/>
                      <a:gd name="connsiteX3" fmla="*/ 17812 w 54863"/>
                      <a:gd name="connsiteY3" fmla="*/ 56483 h 57150"/>
                      <a:gd name="connsiteX4" fmla="*/ 16859 w 54863"/>
                      <a:gd name="connsiteY4" fmla="*/ 55817 h 57150"/>
                      <a:gd name="connsiteX5" fmla="*/ 15811 w 54863"/>
                      <a:gd name="connsiteY5" fmla="*/ 54959 h 57150"/>
                      <a:gd name="connsiteX6" fmla="*/ 1143 w 54863"/>
                      <a:gd name="connsiteY6" fmla="*/ 35623 h 57150"/>
                      <a:gd name="connsiteX7" fmla="*/ 1143 w 54863"/>
                      <a:gd name="connsiteY7" fmla="*/ 35623 h 57150"/>
                      <a:gd name="connsiteX8" fmla="*/ 476 w 54863"/>
                      <a:gd name="connsiteY8" fmla="*/ 34576 h 57150"/>
                      <a:gd name="connsiteX9" fmla="*/ 191 w 54863"/>
                      <a:gd name="connsiteY9" fmla="*/ 33623 h 57150"/>
                      <a:gd name="connsiteX10" fmla="*/ 0 w 54863"/>
                      <a:gd name="connsiteY10" fmla="*/ 32575 h 57150"/>
                      <a:gd name="connsiteX11" fmla="*/ 0 w 54863"/>
                      <a:gd name="connsiteY11" fmla="*/ 31433 h 57150"/>
                      <a:gd name="connsiteX12" fmla="*/ 381 w 54863"/>
                      <a:gd name="connsiteY12" fmla="*/ 30385 h 57150"/>
                      <a:gd name="connsiteX13" fmla="*/ 857 w 54863"/>
                      <a:gd name="connsiteY13" fmla="*/ 29432 h 57150"/>
                      <a:gd name="connsiteX14" fmla="*/ 1524 w 54863"/>
                      <a:gd name="connsiteY14" fmla="*/ 28384 h 57150"/>
                      <a:gd name="connsiteX15" fmla="*/ 2381 w 54863"/>
                      <a:gd name="connsiteY15" fmla="*/ 27718 h 57150"/>
                      <a:gd name="connsiteX16" fmla="*/ 2381 w 54863"/>
                      <a:gd name="connsiteY16" fmla="*/ 27718 h 57150"/>
                      <a:gd name="connsiteX17" fmla="*/ 3239 w 54863"/>
                      <a:gd name="connsiteY17" fmla="*/ 27051 h 57150"/>
                      <a:gd name="connsiteX18" fmla="*/ 4381 w 54863"/>
                      <a:gd name="connsiteY18" fmla="*/ 26765 h 57150"/>
                      <a:gd name="connsiteX19" fmla="*/ 5429 w 54863"/>
                      <a:gd name="connsiteY19" fmla="*/ 26575 h 57150"/>
                      <a:gd name="connsiteX20" fmla="*/ 6572 w 54863"/>
                      <a:gd name="connsiteY20" fmla="*/ 26575 h 57150"/>
                      <a:gd name="connsiteX21" fmla="*/ 7620 w 54863"/>
                      <a:gd name="connsiteY21" fmla="*/ 26860 h 57150"/>
                      <a:gd name="connsiteX22" fmla="*/ 8573 w 54863"/>
                      <a:gd name="connsiteY22" fmla="*/ 27242 h 57150"/>
                      <a:gd name="connsiteX23" fmla="*/ 9620 w 54863"/>
                      <a:gd name="connsiteY23" fmla="*/ 27908 h 57150"/>
                      <a:gd name="connsiteX24" fmla="*/ 10287 w 54863"/>
                      <a:gd name="connsiteY24" fmla="*/ 28765 h 57150"/>
                      <a:gd name="connsiteX25" fmla="*/ 20002 w 54863"/>
                      <a:gd name="connsiteY25" fmla="*/ 41434 h 57150"/>
                      <a:gd name="connsiteX26" fmla="*/ 44291 w 54863"/>
                      <a:gd name="connsiteY26" fmla="*/ 2667 h 57150"/>
                      <a:gd name="connsiteX27" fmla="*/ 44291 w 54863"/>
                      <a:gd name="connsiteY27" fmla="*/ 2667 h 57150"/>
                      <a:gd name="connsiteX28" fmla="*/ 44958 w 54863"/>
                      <a:gd name="connsiteY28" fmla="*/ 1810 h 57150"/>
                      <a:gd name="connsiteX29" fmla="*/ 45815 w 54863"/>
                      <a:gd name="connsiteY29" fmla="*/ 1143 h 57150"/>
                      <a:gd name="connsiteX30" fmla="*/ 46768 w 54863"/>
                      <a:gd name="connsiteY30" fmla="*/ 476 h 57150"/>
                      <a:gd name="connsiteX31" fmla="*/ 47816 w 54863"/>
                      <a:gd name="connsiteY31" fmla="*/ 190 h 57150"/>
                      <a:gd name="connsiteX32" fmla="*/ 48768 w 54863"/>
                      <a:gd name="connsiteY32" fmla="*/ 0 h 57150"/>
                      <a:gd name="connsiteX33" fmla="*/ 50006 w 54863"/>
                      <a:gd name="connsiteY33" fmla="*/ 190 h 57150"/>
                      <a:gd name="connsiteX34" fmla="*/ 51149 w 54863"/>
                      <a:gd name="connsiteY34" fmla="*/ 381 h 57150"/>
                      <a:gd name="connsiteX35" fmla="*/ 52197 w 54863"/>
                      <a:gd name="connsiteY35" fmla="*/ 857 h 57150"/>
                      <a:gd name="connsiteX36" fmla="*/ 52197 w 54863"/>
                      <a:gd name="connsiteY36" fmla="*/ 857 h 57150"/>
                      <a:gd name="connsiteX37" fmla="*/ 53054 w 54863"/>
                      <a:gd name="connsiteY37" fmla="*/ 1715 h 57150"/>
                      <a:gd name="connsiteX38" fmla="*/ 53816 w 54863"/>
                      <a:gd name="connsiteY38" fmla="*/ 2477 h 57150"/>
                      <a:gd name="connsiteX39" fmla="*/ 54388 w 54863"/>
                      <a:gd name="connsiteY39" fmla="*/ 3334 h 57150"/>
                      <a:gd name="connsiteX40" fmla="*/ 54674 w 54863"/>
                      <a:gd name="connsiteY40" fmla="*/ 4477 h 57150"/>
                      <a:gd name="connsiteX41" fmla="*/ 54864 w 54863"/>
                      <a:gd name="connsiteY41" fmla="*/ 5525 h 57150"/>
                      <a:gd name="connsiteX42" fmla="*/ 54674 w 54863"/>
                      <a:gd name="connsiteY42" fmla="*/ 6667 h 57150"/>
                      <a:gd name="connsiteX43" fmla="*/ 54483 w 54863"/>
                      <a:gd name="connsiteY43" fmla="*/ 7715 h 57150"/>
                      <a:gd name="connsiteX44" fmla="*/ 54007 w 54863"/>
                      <a:gd name="connsiteY44" fmla="*/ 8668 h 57150"/>
                      <a:gd name="connsiteX45" fmla="*/ 25241 w 54863"/>
                      <a:gd name="connsiteY45" fmla="*/ 54483 h 57150"/>
                      <a:gd name="connsiteX46" fmla="*/ 25241 w 54863"/>
                      <a:gd name="connsiteY46" fmla="*/ 54483 h 57150"/>
                      <a:gd name="connsiteX47" fmla="*/ 24384 w 54863"/>
                      <a:gd name="connsiteY47" fmla="*/ 55435 h 57150"/>
                      <a:gd name="connsiteX48" fmla="*/ 23431 w 54863"/>
                      <a:gd name="connsiteY48" fmla="*/ 56293 h 57150"/>
                      <a:gd name="connsiteX49" fmla="*/ 22003 w 54863"/>
                      <a:gd name="connsiteY49" fmla="*/ 56959 h 57150"/>
                      <a:gd name="connsiteX50" fmla="*/ 20669 w 54863"/>
                      <a:gd name="connsiteY50" fmla="*/ 57150 h 57150"/>
                      <a:gd name="connsiteX51" fmla="*/ 20669 w 54863"/>
                      <a:gd name="connsiteY51" fmla="*/ 57150 h 57150"/>
                      <a:gd name="connsiteX52" fmla="*/ 20383 w 54863"/>
                      <a:gd name="connsiteY52" fmla="*/ 57150 h 57150"/>
                      <a:gd name="connsiteX53" fmla="*/ 20383 w 54863"/>
                      <a:gd name="connsiteY53" fmla="*/ 57150 h 57150"/>
                      <a:gd name="connsiteX54" fmla="*/ 20383 w 54863"/>
                      <a:gd name="connsiteY54" fmla="*/ 57150 h 57150"/>
                      <a:gd name="connsiteX55" fmla="*/ 20383 w 54863"/>
                      <a:gd name="connsiteY55" fmla="*/ 57150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54863" h="57150">
                        <a:moveTo>
                          <a:pt x="20383" y="57150"/>
                        </a:moveTo>
                        <a:lnTo>
                          <a:pt x="20383" y="57150"/>
                        </a:lnTo>
                        <a:lnTo>
                          <a:pt x="19145" y="56959"/>
                        </a:lnTo>
                        <a:lnTo>
                          <a:pt x="17812" y="56483"/>
                        </a:lnTo>
                        <a:lnTo>
                          <a:pt x="16859" y="55817"/>
                        </a:lnTo>
                        <a:lnTo>
                          <a:pt x="15811" y="54959"/>
                        </a:lnTo>
                        <a:lnTo>
                          <a:pt x="1143" y="35623"/>
                        </a:lnTo>
                        <a:lnTo>
                          <a:pt x="1143" y="35623"/>
                        </a:lnTo>
                        <a:lnTo>
                          <a:pt x="476" y="34576"/>
                        </a:lnTo>
                        <a:lnTo>
                          <a:pt x="191" y="33623"/>
                        </a:lnTo>
                        <a:lnTo>
                          <a:pt x="0" y="32575"/>
                        </a:lnTo>
                        <a:lnTo>
                          <a:pt x="0" y="31433"/>
                        </a:lnTo>
                        <a:lnTo>
                          <a:pt x="381" y="30385"/>
                        </a:lnTo>
                        <a:lnTo>
                          <a:pt x="857" y="29432"/>
                        </a:lnTo>
                        <a:lnTo>
                          <a:pt x="1524" y="28384"/>
                        </a:lnTo>
                        <a:lnTo>
                          <a:pt x="2381" y="27718"/>
                        </a:lnTo>
                        <a:lnTo>
                          <a:pt x="2381" y="27718"/>
                        </a:lnTo>
                        <a:lnTo>
                          <a:pt x="3239" y="27051"/>
                        </a:lnTo>
                        <a:lnTo>
                          <a:pt x="4381" y="26765"/>
                        </a:lnTo>
                        <a:lnTo>
                          <a:pt x="5429" y="26575"/>
                        </a:lnTo>
                        <a:lnTo>
                          <a:pt x="6572" y="26575"/>
                        </a:lnTo>
                        <a:lnTo>
                          <a:pt x="7620" y="26860"/>
                        </a:lnTo>
                        <a:lnTo>
                          <a:pt x="8573" y="27242"/>
                        </a:lnTo>
                        <a:lnTo>
                          <a:pt x="9620" y="27908"/>
                        </a:lnTo>
                        <a:lnTo>
                          <a:pt x="10287" y="28765"/>
                        </a:lnTo>
                        <a:lnTo>
                          <a:pt x="20002" y="41434"/>
                        </a:lnTo>
                        <a:lnTo>
                          <a:pt x="44291" y="2667"/>
                        </a:lnTo>
                        <a:lnTo>
                          <a:pt x="44291" y="2667"/>
                        </a:lnTo>
                        <a:lnTo>
                          <a:pt x="44958" y="1810"/>
                        </a:lnTo>
                        <a:lnTo>
                          <a:pt x="45815" y="1143"/>
                        </a:lnTo>
                        <a:lnTo>
                          <a:pt x="46768" y="476"/>
                        </a:lnTo>
                        <a:lnTo>
                          <a:pt x="47816" y="190"/>
                        </a:lnTo>
                        <a:lnTo>
                          <a:pt x="48768" y="0"/>
                        </a:lnTo>
                        <a:lnTo>
                          <a:pt x="50006" y="190"/>
                        </a:lnTo>
                        <a:lnTo>
                          <a:pt x="51149" y="381"/>
                        </a:lnTo>
                        <a:lnTo>
                          <a:pt x="52197" y="857"/>
                        </a:lnTo>
                        <a:lnTo>
                          <a:pt x="52197" y="857"/>
                        </a:lnTo>
                        <a:lnTo>
                          <a:pt x="53054" y="1715"/>
                        </a:lnTo>
                        <a:lnTo>
                          <a:pt x="53816" y="2477"/>
                        </a:lnTo>
                        <a:lnTo>
                          <a:pt x="54388" y="3334"/>
                        </a:lnTo>
                        <a:lnTo>
                          <a:pt x="54674" y="4477"/>
                        </a:lnTo>
                        <a:lnTo>
                          <a:pt x="54864" y="5525"/>
                        </a:lnTo>
                        <a:lnTo>
                          <a:pt x="54674" y="6667"/>
                        </a:lnTo>
                        <a:lnTo>
                          <a:pt x="54483" y="7715"/>
                        </a:lnTo>
                        <a:lnTo>
                          <a:pt x="54007" y="8668"/>
                        </a:lnTo>
                        <a:lnTo>
                          <a:pt x="25241" y="54483"/>
                        </a:lnTo>
                        <a:lnTo>
                          <a:pt x="25241" y="54483"/>
                        </a:lnTo>
                        <a:lnTo>
                          <a:pt x="24384" y="55435"/>
                        </a:lnTo>
                        <a:lnTo>
                          <a:pt x="23431" y="56293"/>
                        </a:lnTo>
                        <a:lnTo>
                          <a:pt x="22003" y="56959"/>
                        </a:lnTo>
                        <a:lnTo>
                          <a:pt x="20669" y="57150"/>
                        </a:lnTo>
                        <a:lnTo>
                          <a:pt x="20669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388" name="Group 387">
                <a:extLst>
                  <a:ext uri="{FF2B5EF4-FFF2-40B4-BE49-F238E27FC236}">
                    <a16:creationId xmlns:a16="http://schemas.microsoft.com/office/drawing/2014/main" id="{835C3EA4-6E2F-E2BB-07DB-7F1B703F822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247984" y="2860297"/>
                <a:ext cx="515492" cy="497776"/>
                <a:chOff x="3981450" y="2108763"/>
                <a:chExt cx="1030984" cy="995551"/>
              </a:xfrm>
            </p:grpSpPr>
            <p:sp>
              <p:nvSpPr>
                <p:cNvPr id="393" name="Freeform: Shape 392">
                  <a:extLst>
                    <a:ext uri="{FF2B5EF4-FFF2-40B4-BE49-F238E27FC236}">
                      <a16:creationId xmlns:a16="http://schemas.microsoft.com/office/drawing/2014/main" id="{B7CCBFB9-887E-7F0A-0277-72E57B3389F5}"/>
                    </a:ext>
                  </a:extLst>
                </p:cNvPr>
                <p:cNvSpPr/>
                <p:nvPr/>
              </p:nvSpPr>
              <p:spPr>
                <a:xfrm>
                  <a:off x="3981450" y="2581965"/>
                  <a:ext cx="1028700" cy="346329"/>
                </a:xfrm>
                <a:custGeom>
                  <a:avLst/>
                  <a:gdLst>
                    <a:gd name="connsiteX0" fmla="*/ 0 w 1028700"/>
                    <a:gd name="connsiteY0" fmla="*/ 0 h 346329"/>
                    <a:gd name="connsiteX1" fmla="*/ 1028700 w 1028700"/>
                    <a:gd name="connsiteY1" fmla="*/ 0 h 346329"/>
                    <a:gd name="connsiteX2" fmla="*/ 1028700 w 1028700"/>
                    <a:gd name="connsiteY2" fmla="*/ 346329 h 346329"/>
                    <a:gd name="connsiteX3" fmla="*/ 0 w 1028700"/>
                    <a:gd name="connsiteY3" fmla="*/ 346329 h 346329"/>
                    <a:gd name="connsiteX4" fmla="*/ 0 w 1028700"/>
                    <a:gd name="connsiteY4" fmla="*/ 0 h 346329"/>
                    <a:gd name="connsiteX5" fmla="*/ 0 w 1028700"/>
                    <a:gd name="connsiteY5" fmla="*/ 0 h 3463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700" h="346329">
                      <a:moveTo>
                        <a:pt x="0" y="0"/>
                      </a:moveTo>
                      <a:lnTo>
                        <a:pt x="1028700" y="0"/>
                      </a:lnTo>
                      <a:lnTo>
                        <a:pt x="1028700" y="346329"/>
                      </a:lnTo>
                      <a:lnTo>
                        <a:pt x="0" y="34632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94" name="Freeform: Shape 393">
                  <a:extLst>
                    <a:ext uri="{FF2B5EF4-FFF2-40B4-BE49-F238E27FC236}">
                      <a16:creationId xmlns:a16="http://schemas.microsoft.com/office/drawing/2014/main" id="{3D8B8B25-8FF4-B827-0ABE-C5CAE70CD1FA}"/>
                    </a:ext>
                  </a:extLst>
                </p:cNvPr>
                <p:cNvSpPr/>
                <p:nvPr/>
              </p:nvSpPr>
              <p:spPr>
                <a:xfrm>
                  <a:off x="4216907" y="2177342"/>
                  <a:ext cx="558927" cy="176022"/>
                </a:xfrm>
                <a:custGeom>
                  <a:avLst/>
                  <a:gdLst>
                    <a:gd name="connsiteX0" fmla="*/ 558927 w 558927"/>
                    <a:gd name="connsiteY0" fmla="*/ 176022 h 176022"/>
                    <a:gd name="connsiteX1" fmla="*/ 0 w 558927"/>
                    <a:gd name="connsiteY1" fmla="*/ 176022 h 176022"/>
                    <a:gd name="connsiteX2" fmla="*/ 176213 w 558927"/>
                    <a:gd name="connsiteY2" fmla="*/ 0 h 176022"/>
                    <a:gd name="connsiteX3" fmla="*/ 383381 w 558927"/>
                    <a:gd name="connsiteY3" fmla="*/ 0 h 176022"/>
                    <a:gd name="connsiteX4" fmla="*/ 558832 w 558927"/>
                    <a:gd name="connsiteY4" fmla="*/ 176022 h 176022"/>
                    <a:gd name="connsiteX5" fmla="*/ 558832 w 558927"/>
                    <a:gd name="connsiteY5" fmla="*/ 176022 h 176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8927" h="176022">
                      <a:moveTo>
                        <a:pt x="558927" y="176022"/>
                      </a:moveTo>
                      <a:lnTo>
                        <a:pt x="0" y="176022"/>
                      </a:lnTo>
                      <a:cubicBezTo>
                        <a:pt x="0" y="78772"/>
                        <a:pt x="78867" y="0"/>
                        <a:pt x="176213" y="0"/>
                      </a:cubicBezTo>
                      <a:lnTo>
                        <a:pt x="383381" y="0"/>
                      </a:lnTo>
                      <a:cubicBezTo>
                        <a:pt x="479965" y="762"/>
                        <a:pt x="558832" y="79534"/>
                        <a:pt x="558832" y="176022"/>
                      </a:cubicBezTo>
                      <a:lnTo>
                        <a:pt x="558832" y="176022"/>
                      </a:lnTo>
                      <a:close/>
                    </a:path>
                  </a:pathLst>
                </a:custGeom>
                <a:solidFill>
                  <a:srgbClr val="FF89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95" name="Freeform: Shape 394">
                  <a:extLst>
                    <a:ext uri="{FF2B5EF4-FFF2-40B4-BE49-F238E27FC236}">
                      <a16:creationId xmlns:a16="http://schemas.microsoft.com/office/drawing/2014/main" id="{ED8DBAAC-3446-D867-C738-734F93564A61}"/>
                    </a:ext>
                  </a:extLst>
                </p:cNvPr>
                <p:cNvSpPr/>
                <p:nvPr/>
              </p:nvSpPr>
              <p:spPr>
                <a:xfrm>
                  <a:off x="3983735" y="2517956"/>
                  <a:ext cx="1028699" cy="64008"/>
                </a:xfrm>
                <a:custGeom>
                  <a:avLst/>
                  <a:gdLst>
                    <a:gd name="connsiteX0" fmla="*/ 791623 w 1028699"/>
                    <a:gd name="connsiteY0" fmla="*/ 0 h 64008"/>
                    <a:gd name="connsiteX1" fmla="*/ 64294 w 1028699"/>
                    <a:gd name="connsiteY1" fmla="*/ 0 h 64008"/>
                    <a:gd name="connsiteX2" fmla="*/ 0 w 1028699"/>
                    <a:gd name="connsiteY2" fmla="*/ 64008 h 64008"/>
                    <a:gd name="connsiteX3" fmla="*/ 1028700 w 1028699"/>
                    <a:gd name="connsiteY3" fmla="*/ 64008 h 64008"/>
                    <a:gd name="connsiteX4" fmla="*/ 964406 w 1028699"/>
                    <a:gd name="connsiteY4" fmla="*/ 0 h 64008"/>
                    <a:gd name="connsiteX5" fmla="*/ 791623 w 1028699"/>
                    <a:gd name="connsiteY5" fmla="*/ 0 h 64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699" h="64008">
                      <a:moveTo>
                        <a:pt x="791623" y="0"/>
                      </a:moveTo>
                      <a:lnTo>
                        <a:pt x="64294" y="0"/>
                      </a:lnTo>
                      <a:cubicBezTo>
                        <a:pt x="28861" y="0"/>
                        <a:pt x="0" y="28670"/>
                        <a:pt x="0" y="64008"/>
                      </a:cubicBezTo>
                      <a:lnTo>
                        <a:pt x="1028700" y="64008"/>
                      </a:lnTo>
                      <a:cubicBezTo>
                        <a:pt x="1028700" y="28670"/>
                        <a:pt x="999935" y="0"/>
                        <a:pt x="964406" y="0"/>
                      </a:cubicBezTo>
                      <a:lnTo>
                        <a:pt x="791623" y="0"/>
                      </a:lnTo>
                      <a:close/>
                    </a:path>
                  </a:pathLst>
                </a:custGeom>
                <a:solidFill>
                  <a:srgbClr val="FF89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96" name="Freeform: Shape 395">
                  <a:extLst>
                    <a:ext uri="{FF2B5EF4-FFF2-40B4-BE49-F238E27FC236}">
                      <a16:creationId xmlns:a16="http://schemas.microsoft.com/office/drawing/2014/main" id="{764AC602-3E5D-06EE-8A9E-A98BAF3D64E4}"/>
                    </a:ext>
                  </a:extLst>
                </p:cNvPr>
                <p:cNvSpPr/>
                <p:nvPr/>
              </p:nvSpPr>
              <p:spPr>
                <a:xfrm>
                  <a:off x="4216907" y="2353365"/>
                  <a:ext cx="557783" cy="164591"/>
                </a:xfrm>
                <a:custGeom>
                  <a:avLst/>
                  <a:gdLst>
                    <a:gd name="connsiteX0" fmla="*/ 0 w 557783"/>
                    <a:gd name="connsiteY0" fmla="*/ 0 h 164591"/>
                    <a:gd name="connsiteX1" fmla="*/ 557784 w 557783"/>
                    <a:gd name="connsiteY1" fmla="*/ 0 h 164591"/>
                    <a:gd name="connsiteX2" fmla="*/ 557784 w 557783"/>
                    <a:gd name="connsiteY2" fmla="*/ 164592 h 164591"/>
                    <a:gd name="connsiteX3" fmla="*/ 0 w 557783"/>
                    <a:gd name="connsiteY3" fmla="*/ 164592 h 164591"/>
                    <a:gd name="connsiteX4" fmla="*/ 0 w 557783"/>
                    <a:gd name="connsiteY4" fmla="*/ 0 h 164591"/>
                    <a:gd name="connsiteX5" fmla="*/ 0 w 557783"/>
                    <a:gd name="connsiteY5" fmla="*/ 0 h 164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7783" h="164591">
                      <a:moveTo>
                        <a:pt x="0" y="0"/>
                      </a:moveTo>
                      <a:lnTo>
                        <a:pt x="557784" y="0"/>
                      </a:lnTo>
                      <a:lnTo>
                        <a:pt x="557784" y="164592"/>
                      </a:lnTo>
                      <a:lnTo>
                        <a:pt x="0" y="16459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97" name="Freeform: Shape 396">
                  <a:extLst>
                    <a:ext uri="{FF2B5EF4-FFF2-40B4-BE49-F238E27FC236}">
                      <a16:creationId xmlns:a16="http://schemas.microsoft.com/office/drawing/2014/main" id="{8DC9BD5A-8319-1F6F-7894-BE8462AD40C9}"/>
                    </a:ext>
                  </a:extLst>
                </p:cNvPr>
                <p:cNvSpPr/>
                <p:nvPr/>
              </p:nvSpPr>
              <p:spPr>
                <a:xfrm>
                  <a:off x="4316348" y="2416229"/>
                  <a:ext cx="76581" cy="102870"/>
                </a:xfrm>
                <a:custGeom>
                  <a:avLst/>
                  <a:gdLst>
                    <a:gd name="connsiteX0" fmla="*/ 0 w 76581"/>
                    <a:gd name="connsiteY0" fmla="*/ 0 h 102870"/>
                    <a:gd name="connsiteX1" fmla="*/ 76581 w 76581"/>
                    <a:gd name="connsiteY1" fmla="*/ 0 h 102870"/>
                    <a:gd name="connsiteX2" fmla="*/ 76581 w 76581"/>
                    <a:gd name="connsiteY2" fmla="*/ 102870 h 102870"/>
                    <a:gd name="connsiteX3" fmla="*/ 0 w 76581"/>
                    <a:gd name="connsiteY3" fmla="*/ 102870 h 102870"/>
                    <a:gd name="connsiteX4" fmla="*/ 0 w 76581"/>
                    <a:gd name="connsiteY4" fmla="*/ 0 h 102870"/>
                    <a:gd name="connsiteX5" fmla="*/ 0 w 76581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1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89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98" name="Freeform: Shape 397">
                  <a:extLst>
                    <a:ext uri="{FF2B5EF4-FFF2-40B4-BE49-F238E27FC236}">
                      <a16:creationId xmlns:a16="http://schemas.microsoft.com/office/drawing/2014/main" id="{EFABD05D-264C-0495-27F4-6D016F80D1C1}"/>
                    </a:ext>
                  </a:extLst>
                </p:cNvPr>
                <p:cNvSpPr/>
                <p:nvPr/>
              </p:nvSpPr>
              <p:spPr>
                <a:xfrm>
                  <a:off x="4598670" y="2416229"/>
                  <a:ext cx="76580" cy="102870"/>
                </a:xfrm>
                <a:custGeom>
                  <a:avLst/>
                  <a:gdLst>
                    <a:gd name="connsiteX0" fmla="*/ 0 w 76580"/>
                    <a:gd name="connsiteY0" fmla="*/ 0 h 102870"/>
                    <a:gd name="connsiteX1" fmla="*/ 76581 w 76580"/>
                    <a:gd name="connsiteY1" fmla="*/ 0 h 102870"/>
                    <a:gd name="connsiteX2" fmla="*/ 76581 w 76580"/>
                    <a:gd name="connsiteY2" fmla="*/ 102870 h 102870"/>
                    <a:gd name="connsiteX3" fmla="*/ 0 w 76580"/>
                    <a:gd name="connsiteY3" fmla="*/ 102870 h 102870"/>
                    <a:gd name="connsiteX4" fmla="*/ 0 w 76580"/>
                    <a:gd name="connsiteY4" fmla="*/ 0 h 102870"/>
                    <a:gd name="connsiteX5" fmla="*/ 0 w 76580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0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89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399" name="Freeform: Shape 398">
                  <a:extLst>
                    <a:ext uri="{FF2B5EF4-FFF2-40B4-BE49-F238E27FC236}">
                      <a16:creationId xmlns:a16="http://schemas.microsoft.com/office/drawing/2014/main" id="{DE4BD03E-7F3D-A318-2555-94F89DFF7FEB}"/>
                    </a:ext>
                  </a:extLst>
                </p:cNvPr>
                <p:cNvSpPr/>
                <p:nvPr/>
              </p:nvSpPr>
              <p:spPr>
                <a:xfrm>
                  <a:off x="4419218" y="2108763"/>
                  <a:ext cx="155447" cy="69723"/>
                </a:xfrm>
                <a:custGeom>
                  <a:avLst/>
                  <a:gdLst>
                    <a:gd name="connsiteX0" fmla="*/ 155448 w 155447"/>
                    <a:gd name="connsiteY0" fmla="*/ 69723 h 69723"/>
                    <a:gd name="connsiteX1" fmla="*/ 0 w 155447"/>
                    <a:gd name="connsiteY1" fmla="*/ 69723 h 69723"/>
                    <a:gd name="connsiteX2" fmla="*/ 0 w 155447"/>
                    <a:gd name="connsiteY2" fmla="*/ 22479 h 69723"/>
                    <a:gd name="connsiteX3" fmla="*/ 22098 w 155447"/>
                    <a:gd name="connsiteY3" fmla="*/ 0 h 69723"/>
                    <a:gd name="connsiteX4" fmla="*/ 133350 w 155447"/>
                    <a:gd name="connsiteY4" fmla="*/ 0 h 69723"/>
                    <a:gd name="connsiteX5" fmla="*/ 155448 w 155447"/>
                    <a:gd name="connsiteY5" fmla="*/ 22479 h 69723"/>
                    <a:gd name="connsiteX6" fmla="*/ 155448 w 155447"/>
                    <a:gd name="connsiteY6" fmla="*/ 69723 h 69723"/>
                    <a:gd name="connsiteX7" fmla="*/ 155448 w 155447"/>
                    <a:gd name="connsiteY7" fmla="*/ 69723 h 69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447" h="69723">
                      <a:moveTo>
                        <a:pt x="155448" y="69723"/>
                      </a:moveTo>
                      <a:lnTo>
                        <a:pt x="0" y="69723"/>
                      </a:lnTo>
                      <a:lnTo>
                        <a:pt x="0" y="22479"/>
                      </a:lnTo>
                      <a:cubicBezTo>
                        <a:pt x="0" y="9716"/>
                        <a:pt x="9620" y="0"/>
                        <a:pt x="22098" y="0"/>
                      </a:cubicBezTo>
                      <a:lnTo>
                        <a:pt x="133350" y="0"/>
                      </a:lnTo>
                      <a:cubicBezTo>
                        <a:pt x="145828" y="0"/>
                        <a:pt x="155448" y="9716"/>
                        <a:pt x="155448" y="22479"/>
                      </a:cubicBezTo>
                      <a:lnTo>
                        <a:pt x="155448" y="69723"/>
                      </a:lnTo>
                      <a:lnTo>
                        <a:pt x="155448" y="69723"/>
                      </a:lnTo>
                      <a:close/>
                    </a:path>
                  </a:pathLst>
                </a:custGeom>
                <a:solidFill>
                  <a:srgbClr val="FF89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grpSp>
              <p:nvGrpSpPr>
                <p:cNvPr id="400" name="Graphic 43">
                  <a:extLst>
                    <a:ext uri="{FF2B5EF4-FFF2-40B4-BE49-F238E27FC236}">
                      <a16:creationId xmlns:a16="http://schemas.microsoft.com/office/drawing/2014/main" id="{FFEB3491-6AD5-DCE7-0952-12E1CB9404D5}"/>
                    </a:ext>
                  </a:extLst>
                </p:cNvPr>
                <p:cNvGrpSpPr/>
                <p:nvPr/>
              </p:nvGrpSpPr>
              <p:grpSpPr>
                <a:xfrm>
                  <a:off x="4016883" y="2627684"/>
                  <a:ext cx="958977" cy="125730"/>
                  <a:chOff x="4016883" y="2627684"/>
                  <a:chExt cx="958977" cy="125730"/>
                </a:xfrm>
                <a:solidFill>
                  <a:srgbClr val="FF8932"/>
                </a:solidFill>
              </p:grpSpPr>
              <p:sp>
                <p:nvSpPr>
                  <p:cNvPr id="413" name="Freeform: Shape 412">
                    <a:extLst>
                      <a:ext uri="{FF2B5EF4-FFF2-40B4-BE49-F238E27FC236}">
                        <a16:creationId xmlns:a16="http://schemas.microsoft.com/office/drawing/2014/main" id="{F858C8CB-B3FC-ED36-1880-44FE668F73A2}"/>
                      </a:ext>
                    </a:extLst>
                  </p:cNvPr>
                  <p:cNvSpPr/>
                  <p:nvPr/>
                </p:nvSpPr>
                <p:spPr>
                  <a:xfrm>
                    <a:off x="4016883" y="2627684"/>
                    <a:ext cx="174878" cy="125730"/>
                  </a:xfrm>
                  <a:custGeom>
                    <a:avLst/>
                    <a:gdLst>
                      <a:gd name="connsiteX0" fmla="*/ 0 w 174878"/>
                      <a:gd name="connsiteY0" fmla="*/ 0 h 125730"/>
                      <a:gd name="connsiteX1" fmla="*/ 174879 w 174878"/>
                      <a:gd name="connsiteY1" fmla="*/ 0 h 125730"/>
                      <a:gd name="connsiteX2" fmla="*/ 174879 w 174878"/>
                      <a:gd name="connsiteY2" fmla="*/ 125730 h 125730"/>
                      <a:gd name="connsiteX3" fmla="*/ 0 w 174878"/>
                      <a:gd name="connsiteY3" fmla="*/ 125730 h 125730"/>
                      <a:gd name="connsiteX4" fmla="*/ 0 w 174878"/>
                      <a:gd name="connsiteY4" fmla="*/ 0 h 125730"/>
                      <a:gd name="connsiteX5" fmla="*/ 0 w 174878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8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4" name="Freeform: Shape 413">
                    <a:extLst>
                      <a:ext uri="{FF2B5EF4-FFF2-40B4-BE49-F238E27FC236}">
                        <a16:creationId xmlns:a16="http://schemas.microsoft.com/office/drawing/2014/main" id="{71477E1B-4683-121F-E740-6461915EF0E0}"/>
                      </a:ext>
                    </a:extLst>
                  </p:cNvPr>
                  <p:cNvSpPr/>
                  <p:nvPr/>
                </p:nvSpPr>
                <p:spPr>
                  <a:xfrm>
                    <a:off x="4227194" y="2627684"/>
                    <a:ext cx="174879" cy="125730"/>
                  </a:xfrm>
                  <a:custGeom>
                    <a:avLst/>
                    <a:gdLst>
                      <a:gd name="connsiteX0" fmla="*/ 0 w 174879"/>
                      <a:gd name="connsiteY0" fmla="*/ 0 h 125730"/>
                      <a:gd name="connsiteX1" fmla="*/ 174879 w 174879"/>
                      <a:gd name="connsiteY1" fmla="*/ 0 h 125730"/>
                      <a:gd name="connsiteX2" fmla="*/ 174879 w 174879"/>
                      <a:gd name="connsiteY2" fmla="*/ 125730 h 125730"/>
                      <a:gd name="connsiteX3" fmla="*/ 0 w 174879"/>
                      <a:gd name="connsiteY3" fmla="*/ 125730 h 125730"/>
                      <a:gd name="connsiteX4" fmla="*/ 0 w 174879"/>
                      <a:gd name="connsiteY4" fmla="*/ 0 h 125730"/>
                      <a:gd name="connsiteX5" fmla="*/ 0 w 174879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9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5" name="Freeform: Shape 414">
                    <a:extLst>
                      <a:ext uri="{FF2B5EF4-FFF2-40B4-BE49-F238E27FC236}">
                        <a16:creationId xmlns:a16="http://schemas.microsoft.com/office/drawing/2014/main" id="{3506FAEB-9D29-D13E-A5E7-D04F3B3FD930}"/>
                      </a:ext>
                    </a:extLst>
                  </p:cNvPr>
                  <p:cNvSpPr/>
                  <p:nvPr/>
                </p:nvSpPr>
                <p:spPr>
                  <a:xfrm>
                    <a:off x="4589526" y="2627684"/>
                    <a:ext cx="176021" cy="125730"/>
                  </a:xfrm>
                  <a:custGeom>
                    <a:avLst/>
                    <a:gdLst>
                      <a:gd name="connsiteX0" fmla="*/ 0 w 176021"/>
                      <a:gd name="connsiteY0" fmla="*/ 0 h 125730"/>
                      <a:gd name="connsiteX1" fmla="*/ 176022 w 176021"/>
                      <a:gd name="connsiteY1" fmla="*/ 0 h 125730"/>
                      <a:gd name="connsiteX2" fmla="*/ 176022 w 176021"/>
                      <a:gd name="connsiteY2" fmla="*/ 125730 h 125730"/>
                      <a:gd name="connsiteX3" fmla="*/ 0 w 176021"/>
                      <a:gd name="connsiteY3" fmla="*/ 125730 h 125730"/>
                      <a:gd name="connsiteX4" fmla="*/ 0 w 176021"/>
                      <a:gd name="connsiteY4" fmla="*/ 0 h 125730"/>
                      <a:gd name="connsiteX5" fmla="*/ 0 w 176021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1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6" name="Freeform: Shape 415">
                    <a:extLst>
                      <a:ext uri="{FF2B5EF4-FFF2-40B4-BE49-F238E27FC236}">
                        <a16:creationId xmlns:a16="http://schemas.microsoft.com/office/drawing/2014/main" id="{0BA8DA77-7822-BD6F-6167-935A3C3AEBE2}"/>
                      </a:ext>
                    </a:extLst>
                  </p:cNvPr>
                  <p:cNvSpPr/>
                  <p:nvPr/>
                </p:nvSpPr>
                <p:spPr>
                  <a:xfrm>
                    <a:off x="4799837" y="2627684"/>
                    <a:ext cx="176022" cy="125730"/>
                  </a:xfrm>
                  <a:custGeom>
                    <a:avLst/>
                    <a:gdLst>
                      <a:gd name="connsiteX0" fmla="*/ 0 w 176022"/>
                      <a:gd name="connsiteY0" fmla="*/ 0 h 125730"/>
                      <a:gd name="connsiteX1" fmla="*/ 176022 w 176022"/>
                      <a:gd name="connsiteY1" fmla="*/ 0 h 125730"/>
                      <a:gd name="connsiteX2" fmla="*/ 176022 w 176022"/>
                      <a:gd name="connsiteY2" fmla="*/ 125730 h 125730"/>
                      <a:gd name="connsiteX3" fmla="*/ 0 w 176022"/>
                      <a:gd name="connsiteY3" fmla="*/ 125730 h 125730"/>
                      <a:gd name="connsiteX4" fmla="*/ 0 w 176022"/>
                      <a:gd name="connsiteY4" fmla="*/ 0 h 125730"/>
                      <a:gd name="connsiteX5" fmla="*/ 0 w 176022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2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01" name="Graphic 43">
                  <a:extLst>
                    <a:ext uri="{FF2B5EF4-FFF2-40B4-BE49-F238E27FC236}">
                      <a16:creationId xmlns:a16="http://schemas.microsoft.com/office/drawing/2014/main" id="{3A179D96-4E3C-ADAA-6367-E1F49413A36C}"/>
                    </a:ext>
                  </a:extLst>
                </p:cNvPr>
                <p:cNvGrpSpPr/>
                <p:nvPr/>
              </p:nvGrpSpPr>
              <p:grpSpPr>
                <a:xfrm>
                  <a:off x="4258056" y="2701979"/>
                  <a:ext cx="485775" cy="402335"/>
                  <a:chOff x="4258056" y="2701979"/>
                  <a:chExt cx="485775" cy="402335"/>
                </a:xfrm>
              </p:grpSpPr>
              <p:sp>
                <p:nvSpPr>
                  <p:cNvPr id="402" name="Freeform: Shape 401">
                    <a:extLst>
                      <a:ext uri="{FF2B5EF4-FFF2-40B4-BE49-F238E27FC236}">
                        <a16:creationId xmlns:a16="http://schemas.microsoft.com/office/drawing/2014/main" id="{D66F39E0-B373-8E9C-7519-180E537EDA4F}"/>
                      </a:ext>
                    </a:extLst>
                  </p:cNvPr>
                  <p:cNvSpPr/>
                  <p:nvPr/>
                </p:nvSpPr>
                <p:spPr>
                  <a:xfrm>
                    <a:off x="4295775" y="2701979"/>
                    <a:ext cx="409193" cy="286893"/>
                  </a:xfrm>
                  <a:custGeom>
                    <a:avLst/>
                    <a:gdLst>
                      <a:gd name="connsiteX0" fmla="*/ 409194 w 409193"/>
                      <a:gd name="connsiteY0" fmla="*/ 24765 h 286893"/>
                      <a:gd name="connsiteX1" fmla="*/ 384619 w 409193"/>
                      <a:gd name="connsiteY1" fmla="*/ 0 h 286893"/>
                      <a:gd name="connsiteX2" fmla="*/ 24575 w 409193"/>
                      <a:gd name="connsiteY2" fmla="*/ 0 h 286893"/>
                      <a:gd name="connsiteX3" fmla="*/ 0 w 409193"/>
                      <a:gd name="connsiteY3" fmla="*/ 24765 h 286893"/>
                      <a:gd name="connsiteX4" fmla="*/ 0 w 409193"/>
                      <a:gd name="connsiteY4" fmla="*/ 286893 h 286893"/>
                      <a:gd name="connsiteX5" fmla="*/ 409194 w 409193"/>
                      <a:gd name="connsiteY5" fmla="*/ 286893 h 286893"/>
                      <a:gd name="connsiteX6" fmla="*/ 409194 w 409193"/>
                      <a:gd name="connsiteY6" fmla="*/ 24765 h 286893"/>
                      <a:gd name="connsiteX7" fmla="*/ 409194 w 409193"/>
                      <a:gd name="connsiteY7" fmla="*/ 24765 h 286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9193" h="286893">
                        <a:moveTo>
                          <a:pt x="409194" y="24765"/>
                        </a:moveTo>
                        <a:cubicBezTo>
                          <a:pt x="409194" y="11144"/>
                          <a:pt x="398145" y="0"/>
                          <a:pt x="384619" y="0"/>
                        </a:cubicBezTo>
                        <a:lnTo>
                          <a:pt x="24575" y="0"/>
                        </a:lnTo>
                        <a:cubicBezTo>
                          <a:pt x="10954" y="0"/>
                          <a:pt x="0" y="11049"/>
                          <a:pt x="0" y="24765"/>
                        </a:cubicBezTo>
                        <a:lnTo>
                          <a:pt x="0" y="286893"/>
                        </a:lnTo>
                        <a:lnTo>
                          <a:pt x="409194" y="286893"/>
                        </a:lnTo>
                        <a:lnTo>
                          <a:pt x="409194" y="24765"/>
                        </a:lnTo>
                        <a:lnTo>
                          <a:pt x="409194" y="24765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3" name="Freeform: Shape 402">
                    <a:extLst>
                      <a:ext uri="{FF2B5EF4-FFF2-40B4-BE49-F238E27FC236}">
                        <a16:creationId xmlns:a16="http://schemas.microsoft.com/office/drawing/2014/main" id="{F0BAA9C3-B427-807A-E111-25592EB45D03}"/>
                      </a:ext>
                    </a:extLst>
                  </p:cNvPr>
                  <p:cNvSpPr/>
                  <p:nvPr/>
                </p:nvSpPr>
                <p:spPr>
                  <a:xfrm>
                    <a:off x="4258056" y="3058596"/>
                    <a:ext cx="485775" cy="45719"/>
                  </a:xfrm>
                  <a:custGeom>
                    <a:avLst/>
                    <a:gdLst>
                      <a:gd name="connsiteX0" fmla="*/ 0 w 485775"/>
                      <a:gd name="connsiteY0" fmla="*/ 0 h 45719"/>
                      <a:gd name="connsiteX1" fmla="*/ 0 w 485775"/>
                      <a:gd name="connsiteY1" fmla="*/ 22860 h 45719"/>
                      <a:gd name="connsiteX2" fmla="*/ 22765 w 485775"/>
                      <a:gd name="connsiteY2" fmla="*/ 45720 h 45719"/>
                      <a:gd name="connsiteX3" fmla="*/ 463010 w 485775"/>
                      <a:gd name="connsiteY3" fmla="*/ 45720 h 45719"/>
                      <a:gd name="connsiteX4" fmla="*/ 485775 w 485775"/>
                      <a:gd name="connsiteY4" fmla="*/ 22860 h 45719"/>
                      <a:gd name="connsiteX5" fmla="*/ 485775 w 485775"/>
                      <a:gd name="connsiteY5" fmla="*/ 0 h 45719"/>
                      <a:gd name="connsiteX6" fmla="*/ 0 w 485775"/>
                      <a:gd name="connsiteY6" fmla="*/ 0 h 45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85775" h="45719">
                        <a:moveTo>
                          <a:pt x="0" y="0"/>
                        </a:moveTo>
                        <a:lnTo>
                          <a:pt x="0" y="22860"/>
                        </a:lnTo>
                        <a:cubicBezTo>
                          <a:pt x="0" y="35528"/>
                          <a:pt x="10192" y="45720"/>
                          <a:pt x="22765" y="45720"/>
                        </a:cubicBezTo>
                        <a:lnTo>
                          <a:pt x="463010" y="45720"/>
                        </a:lnTo>
                        <a:cubicBezTo>
                          <a:pt x="475583" y="45720"/>
                          <a:pt x="485775" y="35528"/>
                          <a:pt x="485775" y="22860"/>
                        </a:cubicBezTo>
                        <a:lnTo>
                          <a:pt x="485775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4" name="Freeform: Shape 403">
                    <a:extLst>
                      <a:ext uri="{FF2B5EF4-FFF2-40B4-BE49-F238E27FC236}">
                        <a16:creationId xmlns:a16="http://schemas.microsoft.com/office/drawing/2014/main" id="{D852DDBA-C1F8-B6AA-8513-9B1A72D44616}"/>
                      </a:ext>
                    </a:extLst>
                  </p:cNvPr>
                  <p:cNvSpPr/>
                  <p:nvPr/>
                </p:nvSpPr>
                <p:spPr>
                  <a:xfrm>
                    <a:off x="4258056" y="2988873"/>
                    <a:ext cx="485775" cy="69722"/>
                  </a:xfrm>
                  <a:custGeom>
                    <a:avLst/>
                    <a:gdLst>
                      <a:gd name="connsiteX0" fmla="*/ 0 w 485775"/>
                      <a:gd name="connsiteY0" fmla="*/ 69723 h 69722"/>
                      <a:gd name="connsiteX1" fmla="*/ 485775 w 485775"/>
                      <a:gd name="connsiteY1" fmla="*/ 69723 h 69722"/>
                      <a:gd name="connsiteX2" fmla="*/ 447199 w 485775"/>
                      <a:gd name="connsiteY2" fmla="*/ 0 h 69722"/>
                      <a:gd name="connsiteX3" fmla="*/ 38576 w 485775"/>
                      <a:gd name="connsiteY3" fmla="*/ 0 h 69722"/>
                      <a:gd name="connsiteX4" fmla="*/ 0 w 485775"/>
                      <a:gd name="connsiteY4" fmla="*/ 69723 h 69722"/>
                      <a:gd name="connsiteX5" fmla="*/ 0 w 485775"/>
                      <a:gd name="connsiteY5" fmla="*/ 69723 h 69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85775" h="69722">
                        <a:moveTo>
                          <a:pt x="0" y="69723"/>
                        </a:moveTo>
                        <a:lnTo>
                          <a:pt x="485775" y="69723"/>
                        </a:lnTo>
                        <a:lnTo>
                          <a:pt x="447199" y="0"/>
                        </a:lnTo>
                        <a:lnTo>
                          <a:pt x="38576" y="0"/>
                        </a:lnTo>
                        <a:lnTo>
                          <a:pt x="0" y="69723"/>
                        </a:lnTo>
                        <a:lnTo>
                          <a:pt x="0" y="69723"/>
                        </a:lnTo>
                        <a:close/>
                      </a:path>
                    </a:pathLst>
                  </a:custGeom>
                  <a:solidFill>
                    <a:srgbClr val="FFA16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5" name="Freeform: Shape 404">
                    <a:extLst>
                      <a:ext uri="{FF2B5EF4-FFF2-40B4-BE49-F238E27FC236}">
                        <a16:creationId xmlns:a16="http://schemas.microsoft.com/office/drawing/2014/main" id="{E8843EA2-9505-E337-91F7-33A83772C789}"/>
                      </a:ext>
                    </a:extLst>
                  </p:cNvPr>
                  <p:cNvSpPr/>
                  <p:nvPr/>
                </p:nvSpPr>
                <p:spPr>
                  <a:xfrm>
                    <a:off x="4339209" y="2745413"/>
                    <a:ext cx="322326" cy="198882"/>
                  </a:xfrm>
                  <a:custGeom>
                    <a:avLst/>
                    <a:gdLst>
                      <a:gd name="connsiteX0" fmla="*/ 0 w 322326"/>
                      <a:gd name="connsiteY0" fmla="*/ 0 h 198882"/>
                      <a:gd name="connsiteX1" fmla="*/ 322326 w 322326"/>
                      <a:gd name="connsiteY1" fmla="*/ 0 h 198882"/>
                      <a:gd name="connsiteX2" fmla="*/ 322326 w 322326"/>
                      <a:gd name="connsiteY2" fmla="*/ 198882 h 198882"/>
                      <a:gd name="connsiteX3" fmla="*/ 0 w 322326"/>
                      <a:gd name="connsiteY3" fmla="*/ 198882 h 198882"/>
                      <a:gd name="connsiteX4" fmla="*/ 0 w 322326"/>
                      <a:gd name="connsiteY4" fmla="*/ 0 h 198882"/>
                      <a:gd name="connsiteX5" fmla="*/ 0 w 322326"/>
                      <a:gd name="connsiteY5" fmla="*/ 0 h 198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326" h="198882">
                        <a:moveTo>
                          <a:pt x="0" y="0"/>
                        </a:moveTo>
                        <a:lnTo>
                          <a:pt x="322326" y="0"/>
                        </a:lnTo>
                        <a:lnTo>
                          <a:pt x="322326" y="198882"/>
                        </a:lnTo>
                        <a:lnTo>
                          <a:pt x="0" y="19888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6" name="Freeform: Shape 405">
                    <a:extLst>
                      <a:ext uri="{FF2B5EF4-FFF2-40B4-BE49-F238E27FC236}">
                        <a16:creationId xmlns:a16="http://schemas.microsoft.com/office/drawing/2014/main" id="{B47DB775-3117-8102-B739-DABBA572CDEB}"/>
                      </a:ext>
                    </a:extLst>
                  </p:cNvPr>
                  <p:cNvSpPr/>
                  <p:nvPr/>
                </p:nvSpPr>
                <p:spPr>
                  <a:xfrm>
                    <a:off x="4368927" y="2793419"/>
                    <a:ext cx="267462" cy="126872"/>
                  </a:xfrm>
                  <a:custGeom>
                    <a:avLst/>
                    <a:gdLst>
                      <a:gd name="connsiteX0" fmla="*/ 0 w 267462"/>
                      <a:gd name="connsiteY0" fmla="*/ 0 h 126872"/>
                      <a:gd name="connsiteX1" fmla="*/ 267462 w 267462"/>
                      <a:gd name="connsiteY1" fmla="*/ 0 h 126872"/>
                      <a:gd name="connsiteX2" fmla="*/ 267462 w 267462"/>
                      <a:gd name="connsiteY2" fmla="*/ 126873 h 126872"/>
                      <a:gd name="connsiteX3" fmla="*/ 0 w 267462"/>
                      <a:gd name="connsiteY3" fmla="*/ 126873 h 126872"/>
                      <a:gd name="connsiteX4" fmla="*/ 0 w 267462"/>
                      <a:gd name="connsiteY4" fmla="*/ 0 h 126872"/>
                      <a:gd name="connsiteX5" fmla="*/ 0 w 267462"/>
                      <a:gd name="connsiteY5" fmla="*/ 0 h 1268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126872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126873"/>
                        </a:lnTo>
                        <a:lnTo>
                          <a:pt x="0" y="12687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2E2E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7" name="Freeform: Shape 406">
                    <a:extLst>
                      <a:ext uri="{FF2B5EF4-FFF2-40B4-BE49-F238E27FC236}">
                        <a16:creationId xmlns:a16="http://schemas.microsoft.com/office/drawing/2014/main" id="{F4C1DBCE-85D4-3280-C266-54E8FED97D95}"/>
                      </a:ext>
                    </a:extLst>
                  </p:cNvPr>
                  <p:cNvSpPr/>
                  <p:nvPr/>
                </p:nvSpPr>
                <p:spPr>
                  <a:xfrm>
                    <a:off x="4368927" y="2755700"/>
                    <a:ext cx="267462" cy="37718"/>
                  </a:xfrm>
                  <a:custGeom>
                    <a:avLst/>
                    <a:gdLst>
                      <a:gd name="connsiteX0" fmla="*/ 0 w 267462"/>
                      <a:gd name="connsiteY0" fmla="*/ 0 h 37718"/>
                      <a:gd name="connsiteX1" fmla="*/ 267462 w 267462"/>
                      <a:gd name="connsiteY1" fmla="*/ 0 h 37718"/>
                      <a:gd name="connsiteX2" fmla="*/ 267462 w 267462"/>
                      <a:gd name="connsiteY2" fmla="*/ 37719 h 37718"/>
                      <a:gd name="connsiteX3" fmla="*/ 0 w 267462"/>
                      <a:gd name="connsiteY3" fmla="*/ 37719 h 37718"/>
                      <a:gd name="connsiteX4" fmla="*/ 0 w 267462"/>
                      <a:gd name="connsiteY4" fmla="*/ 0 h 37718"/>
                      <a:gd name="connsiteX5" fmla="*/ 0 w 267462"/>
                      <a:gd name="connsiteY5" fmla="*/ 0 h 37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37718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37719"/>
                        </a:lnTo>
                        <a:lnTo>
                          <a:pt x="0" y="3771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8" name="Freeform: Shape 407">
                    <a:extLst>
                      <a:ext uri="{FF2B5EF4-FFF2-40B4-BE49-F238E27FC236}">
                        <a16:creationId xmlns:a16="http://schemas.microsoft.com/office/drawing/2014/main" id="{5111BE9F-660C-DE14-A847-DDD4330AF26D}"/>
                      </a:ext>
                    </a:extLst>
                  </p:cNvPr>
                  <p:cNvSpPr/>
                  <p:nvPr/>
                </p:nvSpPr>
                <p:spPr>
                  <a:xfrm>
                    <a:off x="4608861" y="2769416"/>
                    <a:ext cx="10286" cy="10191"/>
                  </a:xfrm>
                  <a:custGeom>
                    <a:avLst/>
                    <a:gdLst>
                      <a:gd name="connsiteX0" fmla="*/ 8858 w 10286"/>
                      <a:gd name="connsiteY0" fmla="*/ 1429 h 10191"/>
                      <a:gd name="connsiteX1" fmla="*/ 1524 w 10286"/>
                      <a:gd name="connsiteY1" fmla="*/ 1429 h 10191"/>
                      <a:gd name="connsiteX2" fmla="*/ 0 w 10286"/>
                      <a:gd name="connsiteY2" fmla="*/ 5048 h 10191"/>
                      <a:gd name="connsiteX3" fmla="*/ 1524 w 10286"/>
                      <a:gd name="connsiteY3" fmla="*/ 8668 h 10191"/>
                      <a:gd name="connsiteX4" fmla="*/ 5144 w 10286"/>
                      <a:gd name="connsiteY4" fmla="*/ 10192 h 10191"/>
                      <a:gd name="connsiteX5" fmla="*/ 8763 w 10286"/>
                      <a:gd name="connsiteY5" fmla="*/ 8668 h 10191"/>
                      <a:gd name="connsiteX6" fmla="*/ 10287 w 10286"/>
                      <a:gd name="connsiteY6" fmla="*/ 5048 h 10191"/>
                      <a:gd name="connsiteX7" fmla="*/ 8763 w 10286"/>
                      <a:gd name="connsiteY7" fmla="*/ 1334 h 10191"/>
                      <a:gd name="connsiteX8" fmla="*/ 8763 w 10286"/>
                      <a:gd name="connsiteY8" fmla="*/ 1334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8858" y="1429"/>
                        </a:moveTo>
                        <a:cubicBezTo>
                          <a:pt x="6953" y="-476"/>
                          <a:pt x="3524" y="-476"/>
                          <a:pt x="1524" y="1429"/>
                        </a:cubicBez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5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5" y="2381"/>
                          <a:pt x="8763" y="1334"/>
                        </a:cubicBezTo>
                        <a:lnTo>
                          <a:pt x="8763" y="133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9" name="Freeform: Shape 408">
                    <a:extLst>
                      <a:ext uri="{FF2B5EF4-FFF2-40B4-BE49-F238E27FC236}">
                        <a16:creationId xmlns:a16="http://schemas.microsoft.com/office/drawing/2014/main" id="{0AFD10EB-83B7-B33A-5DB8-DA96BF3DCAB6}"/>
                      </a:ext>
                    </a:extLst>
                  </p:cNvPr>
                  <p:cNvSpPr/>
                  <p:nvPr/>
                </p:nvSpPr>
                <p:spPr>
                  <a:xfrm>
                    <a:off x="4582667" y="2769417"/>
                    <a:ext cx="10286" cy="10287"/>
                  </a:xfrm>
                  <a:custGeom>
                    <a:avLst/>
                    <a:gdLst>
                      <a:gd name="connsiteX0" fmla="*/ 10287 w 10286"/>
                      <a:gd name="connsiteY0" fmla="*/ 5144 h 10287"/>
                      <a:gd name="connsiteX1" fmla="*/ 5144 w 10286"/>
                      <a:gd name="connsiteY1" fmla="*/ 10287 h 10287"/>
                      <a:gd name="connsiteX2" fmla="*/ 0 w 10286"/>
                      <a:gd name="connsiteY2" fmla="*/ 5144 h 10287"/>
                      <a:gd name="connsiteX3" fmla="*/ 5144 w 10286"/>
                      <a:gd name="connsiteY3" fmla="*/ 0 h 10287"/>
                      <a:gd name="connsiteX4" fmla="*/ 10287 w 10286"/>
                      <a:gd name="connsiteY4" fmla="*/ 5144 h 10287"/>
                      <a:gd name="connsiteX5" fmla="*/ 10287 w 10286"/>
                      <a:gd name="connsiteY5" fmla="*/ 5144 h 10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" h="10287">
                        <a:moveTo>
                          <a:pt x="10287" y="5144"/>
                        </a:moveTo>
                        <a:cubicBezTo>
                          <a:pt x="10287" y="8001"/>
                          <a:pt x="8001" y="10287"/>
                          <a:pt x="5144" y="10287"/>
                        </a:cubicBezTo>
                        <a:cubicBezTo>
                          <a:pt x="2286" y="10287"/>
                          <a:pt x="0" y="8001"/>
                          <a:pt x="0" y="5144"/>
                        </a:cubicBezTo>
                        <a:cubicBezTo>
                          <a:pt x="0" y="2286"/>
                          <a:pt x="2286" y="0"/>
                          <a:pt x="5144" y="0"/>
                        </a:cubicBezTo>
                        <a:cubicBezTo>
                          <a:pt x="8001" y="0"/>
                          <a:pt x="10287" y="2286"/>
                          <a:pt x="10287" y="5144"/>
                        </a:cubicBezTo>
                        <a:lnTo>
                          <a:pt x="10287" y="514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0" name="Freeform: Shape 409">
                    <a:extLst>
                      <a:ext uri="{FF2B5EF4-FFF2-40B4-BE49-F238E27FC236}">
                        <a16:creationId xmlns:a16="http://schemas.microsoft.com/office/drawing/2014/main" id="{E41A282A-B694-21EC-C713-BD8077C87EFE}"/>
                      </a:ext>
                    </a:extLst>
                  </p:cNvPr>
                  <p:cNvSpPr/>
                  <p:nvPr/>
                </p:nvSpPr>
                <p:spPr>
                  <a:xfrm>
                    <a:off x="4556379" y="2769416"/>
                    <a:ext cx="10286" cy="10191"/>
                  </a:xfrm>
                  <a:custGeom>
                    <a:avLst/>
                    <a:gdLst>
                      <a:gd name="connsiteX0" fmla="*/ 1524 w 10286"/>
                      <a:gd name="connsiteY0" fmla="*/ 1429 h 10191"/>
                      <a:gd name="connsiteX1" fmla="*/ 0 w 10286"/>
                      <a:gd name="connsiteY1" fmla="*/ 5048 h 10191"/>
                      <a:gd name="connsiteX2" fmla="*/ 1524 w 10286"/>
                      <a:gd name="connsiteY2" fmla="*/ 8668 h 10191"/>
                      <a:gd name="connsiteX3" fmla="*/ 5144 w 10286"/>
                      <a:gd name="connsiteY3" fmla="*/ 10192 h 10191"/>
                      <a:gd name="connsiteX4" fmla="*/ 8763 w 10286"/>
                      <a:gd name="connsiteY4" fmla="*/ 8668 h 10191"/>
                      <a:gd name="connsiteX5" fmla="*/ 10287 w 10286"/>
                      <a:gd name="connsiteY5" fmla="*/ 5048 h 10191"/>
                      <a:gd name="connsiteX6" fmla="*/ 8763 w 10286"/>
                      <a:gd name="connsiteY6" fmla="*/ 1429 h 10191"/>
                      <a:gd name="connsiteX7" fmla="*/ 1429 w 10286"/>
                      <a:gd name="connsiteY7" fmla="*/ 1429 h 10191"/>
                      <a:gd name="connsiteX8" fmla="*/ 1429 w 10286"/>
                      <a:gd name="connsiteY8" fmla="*/ 1429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1524" y="1429"/>
                        </a:move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6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6" y="2381"/>
                          <a:pt x="8763" y="1429"/>
                        </a:cubicBezTo>
                        <a:cubicBezTo>
                          <a:pt x="6858" y="-476"/>
                          <a:pt x="3429" y="-476"/>
                          <a:pt x="1429" y="1429"/>
                        </a:cubicBezTo>
                        <a:lnTo>
                          <a:pt x="1429" y="142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1" name="Freeform: Shape 410">
                    <a:extLst>
                      <a:ext uri="{FF2B5EF4-FFF2-40B4-BE49-F238E27FC236}">
                        <a16:creationId xmlns:a16="http://schemas.microsoft.com/office/drawing/2014/main" id="{B015F76C-95C1-EE80-DD31-33D8D30AD52F}"/>
                      </a:ext>
                    </a:extLst>
                  </p:cNvPr>
                  <p:cNvSpPr/>
                  <p:nvPr/>
                </p:nvSpPr>
                <p:spPr>
                  <a:xfrm>
                    <a:off x="4451222" y="2803706"/>
                    <a:ext cx="102869" cy="102870"/>
                  </a:xfrm>
                  <a:custGeom>
                    <a:avLst/>
                    <a:gdLst>
                      <a:gd name="connsiteX0" fmla="*/ 51626 w 102869"/>
                      <a:gd name="connsiteY0" fmla="*/ 0 h 102870"/>
                      <a:gd name="connsiteX1" fmla="*/ 51626 w 102869"/>
                      <a:gd name="connsiteY1" fmla="*/ 0 h 102870"/>
                      <a:gd name="connsiteX2" fmla="*/ 46196 w 102869"/>
                      <a:gd name="connsiteY2" fmla="*/ 286 h 102870"/>
                      <a:gd name="connsiteX3" fmla="*/ 41053 w 102869"/>
                      <a:gd name="connsiteY3" fmla="*/ 1238 h 102870"/>
                      <a:gd name="connsiteX4" fmla="*/ 36195 w 102869"/>
                      <a:gd name="connsiteY4" fmla="*/ 2381 h 102870"/>
                      <a:gd name="connsiteX5" fmla="*/ 31337 w 102869"/>
                      <a:gd name="connsiteY5" fmla="*/ 3905 h 102870"/>
                      <a:gd name="connsiteX6" fmla="*/ 26860 w 102869"/>
                      <a:gd name="connsiteY6" fmla="*/ 6287 h 102870"/>
                      <a:gd name="connsiteX7" fmla="*/ 22670 w 102869"/>
                      <a:gd name="connsiteY7" fmla="*/ 8763 h 102870"/>
                      <a:gd name="connsiteX8" fmla="*/ 18669 w 102869"/>
                      <a:gd name="connsiteY8" fmla="*/ 11716 h 102870"/>
                      <a:gd name="connsiteX9" fmla="*/ 15050 w 102869"/>
                      <a:gd name="connsiteY9" fmla="*/ 15050 h 102870"/>
                      <a:gd name="connsiteX10" fmla="*/ 11811 w 102869"/>
                      <a:gd name="connsiteY10" fmla="*/ 18669 h 102870"/>
                      <a:gd name="connsiteX11" fmla="*/ 8763 w 102869"/>
                      <a:gd name="connsiteY11" fmla="*/ 22574 h 102870"/>
                      <a:gd name="connsiteX12" fmla="*/ 6001 w 102869"/>
                      <a:gd name="connsiteY12" fmla="*/ 26765 h 102870"/>
                      <a:gd name="connsiteX13" fmla="*/ 3905 w 102869"/>
                      <a:gd name="connsiteY13" fmla="*/ 31242 h 102870"/>
                      <a:gd name="connsiteX14" fmla="*/ 2096 w 102869"/>
                      <a:gd name="connsiteY14" fmla="*/ 36100 h 102870"/>
                      <a:gd name="connsiteX15" fmla="*/ 952 w 102869"/>
                      <a:gd name="connsiteY15" fmla="*/ 40862 h 102870"/>
                      <a:gd name="connsiteX16" fmla="*/ 286 w 102869"/>
                      <a:gd name="connsiteY16" fmla="*/ 46006 h 102870"/>
                      <a:gd name="connsiteX17" fmla="*/ 0 w 102869"/>
                      <a:gd name="connsiteY17" fmla="*/ 51435 h 102870"/>
                      <a:gd name="connsiteX18" fmla="*/ 0 w 102869"/>
                      <a:gd name="connsiteY18" fmla="*/ 51435 h 102870"/>
                      <a:gd name="connsiteX19" fmla="*/ 286 w 102869"/>
                      <a:gd name="connsiteY19" fmla="*/ 56579 h 102870"/>
                      <a:gd name="connsiteX20" fmla="*/ 952 w 102869"/>
                      <a:gd name="connsiteY20" fmla="*/ 61627 h 102870"/>
                      <a:gd name="connsiteX21" fmla="*/ 2096 w 102869"/>
                      <a:gd name="connsiteY21" fmla="*/ 66770 h 102870"/>
                      <a:gd name="connsiteX22" fmla="*/ 3905 w 102869"/>
                      <a:gd name="connsiteY22" fmla="*/ 71247 h 102870"/>
                      <a:gd name="connsiteX23" fmla="*/ 6001 w 102869"/>
                      <a:gd name="connsiteY23" fmla="*/ 75819 h 102870"/>
                      <a:gd name="connsiteX24" fmla="*/ 8763 w 102869"/>
                      <a:gd name="connsiteY24" fmla="*/ 80010 h 102870"/>
                      <a:gd name="connsiteX25" fmla="*/ 11811 w 102869"/>
                      <a:gd name="connsiteY25" fmla="*/ 83915 h 102870"/>
                      <a:gd name="connsiteX26" fmla="*/ 15050 w 102869"/>
                      <a:gd name="connsiteY26" fmla="*/ 87821 h 102870"/>
                      <a:gd name="connsiteX27" fmla="*/ 18669 w 102869"/>
                      <a:gd name="connsiteY27" fmla="*/ 91154 h 102870"/>
                      <a:gd name="connsiteX28" fmla="*/ 22670 w 102869"/>
                      <a:gd name="connsiteY28" fmla="*/ 93821 h 102870"/>
                      <a:gd name="connsiteX29" fmla="*/ 26860 w 102869"/>
                      <a:gd name="connsiteY29" fmla="*/ 96583 h 102870"/>
                      <a:gd name="connsiteX30" fmla="*/ 31337 w 102869"/>
                      <a:gd name="connsiteY30" fmla="*/ 98679 h 102870"/>
                      <a:gd name="connsiteX31" fmla="*/ 36195 w 102869"/>
                      <a:gd name="connsiteY31" fmla="*/ 100489 h 102870"/>
                      <a:gd name="connsiteX32" fmla="*/ 41053 w 102869"/>
                      <a:gd name="connsiteY32" fmla="*/ 101632 h 102870"/>
                      <a:gd name="connsiteX33" fmla="*/ 46196 w 102869"/>
                      <a:gd name="connsiteY33" fmla="*/ 102584 h 102870"/>
                      <a:gd name="connsiteX34" fmla="*/ 51626 w 102869"/>
                      <a:gd name="connsiteY34" fmla="*/ 102870 h 102870"/>
                      <a:gd name="connsiteX35" fmla="*/ 51626 w 102869"/>
                      <a:gd name="connsiteY35" fmla="*/ 102870 h 102870"/>
                      <a:gd name="connsiteX36" fmla="*/ 56674 w 102869"/>
                      <a:gd name="connsiteY36" fmla="*/ 102584 h 102870"/>
                      <a:gd name="connsiteX37" fmla="*/ 61817 w 102869"/>
                      <a:gd name="connsiteY37" fmla="*/ 101632 h 102870"/>
                      <a:gd name="connsiteX38" fmla="*/ 66675 w 102869"/>
                      <a:gd name="connsiteY38" fmla="*/ 100489 h 102870"/>
                      <a:gd name="connsiteX39" fmla="*/ 71533 w 102869"/>
                      <a:gd name="connsiteY39" fmla="*/ 98679 h 102870"/>
                      <a:gd name="connsiteX40" fmla="*/ 76009 w 102869"/>
                      <a:gd name="connsiteY40" fmla="*/ 96583 h 102870"/>
                      <a:gd name="connsiteX41" fmla="*/ 80201 w 102869"/>
                      <a:gd name="connsiteY41" fmla="*/ 93821 h 102870"/>
                      <a:gd name="connsiteX42" fmla="*/ 84201 w 102869"/>
                      <a:gd name="connsiteY42" fmla="*/ 91154 h 102870"/>
                      <a:gd name="connsiteX43" fmla="*/ 87821 w 102869"/>
                      <a:gd name="connsiteY43" fmla="*/ 87821 h 102870"/>
                      <a:gd name="connsiteX44" fmla="*/ 91059 w 102869"/>
                      <a:gd name="connsiteY44" fmla="*/ 83915 h 102870"/>
                      <a:gd name="connsiteX45" fmla="*/ 94107 w 102869"/>
                      <a:gd name="connsiteY45" fmla="*/ 80010 h 102870"/>
                      <a:gd name="connsiteX46" fmla="*/ 96869 w 102869"/>
                      <a:gd name="connsiteY46" fmla="*/ 75819 h 102870"/>
                      <a:gd name="connsiteX47" fmla="*/ 98965 w 102869"/>
                      <a:gd name="connsiteY47" fmla="*/ 71247 h 102870"/>
                      <a:gd name="connsiteX48" fmla="*/ 100775 w 102869"/>
                      <a:gd name="connsiteY48" fmla="*/ 66770 h 102870"/>
                      <a:gd name="connsiteX49" fmla="*/ 101918 w 102869"/>
                      <a:gd name="connsiteY49" fmla="*/ 61627 h 102870"/>
                      <a:gd name="connsiteX50" fmla="*/ 102584 w 102869"/>
                      <a:gd name="connsiteY50" fmla="*/ 56579 h 102870"/>
                      <a:gd name="connsiteX51" fmla="*/ 102870 w 102869"/>
                      <a:gd name="connsiteY51" fmla="*/ 51435 h 102870"/>
                      <a:gd name="connsiteX52" fmla="*/ 102870 w 102869"/>
                      <a:gd name="connsiteY52" fmla="*/ 51435 h 102870"/>
                      <a:gd name="connsiteX53" fmla="*/ 102584 w 102869"/>
                      <a:gd name="connsiteY53" fmla="*/ 46006 h 102870"/>
                      <a:gd name="connsiteX54" fmla="*/ 101918 w 102869"/>
                      <a:gd name="connsiteY54" fmla="*/ 40862 h 102870"/>
                      <a:gd name="connsiteX55" fmla="*/ 100775 w 102869"/>
                      <a:gd name="connsiteY55" fmla="*/ 36100 h 102870"/>
                      <a:gd name="connsiteX56" fmla="*/ 98965 w 102869"/>
                      <a:gd name="connsiteY56" fmla="*/ 31242 h 102870"/>
                      <a:gd name="connsiteX57" fmla="*/ 96869 w 102869"/>
                      <a:gd name="connsiteY57" fmla="*/ 26765 h 102870"/>
                      <a:gd name="connsiteX58" fmla="*/ 94107 w 102869"/>
                      <a:gd name="connsiteY58" fmla="*/ 22574 h 102870"/>
                      <a:gd name="connsiteX59" fmla="*/ 91059 w 102869"/>
                      <a:gd name="connsiteY59" fmla="*/ 18669 h 102870"/>
                      <a:gd name="connsiteX60" fmla="*/ 87821 w 102869"/>
                      <a:gd name="connsiteY60" fmla="*/ 15050 h 102870"/>
                      <a:gd name="connsiteX61" fmla="*/ 84201 w 102869"/>
                      <a:gd name="connsiteY61" fmla="*/ 11716 h 102870"/>
                      <a:gd name="connsiteX62" fmla="*/ 80201 w 102869"/>
                      <a:gd name="connsiteY62" fmla="*/ 8763 h 102870"/>
                      <a:gd name="connsiteX63" fmla="*/ 76009 w 102869"/>
                      <a:gd name="connsiteY63" fmla="*/ 6287 h 102870"/>
                      <a:gd name="connsiteX64" fmla="*/ 71533 w 102869"/>
                      <a:gd name="connsiteY64" fmla="*/ 3905 h 102870"/>
                      <a:gd name="connsiteX65" fmla="*/ 66675 w 102869"/>
                      <a:gd name="connsiteY65" fmla="*/ 2381 h 102870"/>
                      <a:gd name="connsiteX66" fmla="*/ 61817 w 102869"/>
                      <a:gd name="connsiteY66" fmla="*/ 1238 h 102870"/>
                      <a:gd name="connsiteX67" fmla="*/ 56674 w 102869"/>
                      <a:gd name="connsiteY67" fmla="*/ 286 h 102870"/>
                      <a:gd name="connsiteX68" fmla="*/ 51626 w 102869"/>
                      <a:gd name="connsiteY68" fmla="*/ 0 h 102870"/>
                      <a:gd name="connsiteX69" fmla="*/ 51626 w 102869"/>
                      <a:gd name="connsiteY69" fmla="*/ 0 h 102870"/>
                      <a:gd name="connsiteX70" fmla="*/ 51626 w 102869"/>
                      <a:gd name="connsiteY70" fmla="*/ 0 h 102870"/>
                      <a:gd name="connsiteX71" fmla="*/ 51626 w 102869"/>
                      <a:gd name="connsiteY71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02869" h="102870">
                        <a:moveTo>
                          <a:pt x="51626" y="0"/>
                        </a:moveTo>
                        <a:lnTo>
                          <a:pt x="51626" y="0"/>
                        </a:lnTo>
                        <a:lnTo>
                          <a:pt x="46196" y="286"/>
                        </a:lnTo>
                        <a:lnTo>
                          <a:pt x="41053" y="1238"/>
                        </a:lnTo>
                        <a:lnTo>
                          <a:pt x="36195" y="2381"/>
                        </a:lnTo>
                        <a:lnTo>
                          <a:pt x="31337" y="3905"/>
                        </a:lnTo>
                        <a:lnTo>
                          <a:pt x="26860" y="6287"/>
                        </a:lnTo>
                        <a:lnTo>
                          <a:pt x="22670" y="8763"/>
                        </a:lnTo>
                        <a:lnTo>
                          <a:pt x="18669" y="11716"/>
                        </a:lnTo>
                        <a:lnTo>
                          <a:pt x="15050" y="15050"/>
                        </a:lnTo>
                        <a:lnTo>
                          <a:pt x="11811" y="18669"/>
                        </a:lnTo>
                        <a:lnTo>
                          <a:pt x="8763" y="22574"/>
                        </a:lnTo>
                        <a:lnTo>
                          <a:pt x="6001" y="26765"/>
                        </a:lnTo>
                        <a:lnTo>
                          <a:pt x="3905" y="31242"/>
                        </a:lnTo>
                        <a:lnTo>
                          <a:pt x="2096" y="36100"/>
                        </a:lnTo>
                        <a:lnTo>
                          <a:pt x="952" y="40862"/>
                        </a:lnTo>
                        <a:lnTo>
                          <a:pt x="286" y="46006"/>
                        </a:lnTo>
                        <a:lnTo>
                          <a:pt x="0" y="51435"/>
                        </a:lnTo>
                        <a:lnTo>
                          <a:pt x="0" y="51435"/>
                        </a:lnTo>
                        <a:lnTo>
                          <a:pt x="286" y="56579"/>
                        </a:lnTo>
                        <a:lnTo>
                          <a:pt x="952" y="61627"/>
                        </a:lnTo>
                        <a:lnTo>
                          <a:pt x="2096" y="66770"/>
                        </a:lnTo>
                        <a:lnTo>
                          <a:pt x="3905" y="71247"/>
                        </a:lnTo>
                        <a:lnTo>
                          <a:pt x="6001" y="75819"/>
                        </a:lnTo>
                        <a:lnTo>
                          <a:pt x="8763" y="80010"/>
                        </a:lnTo>
                        <a:lnTo>
                          <a:pt x="11811" y="83915"/>
                        </a:lnTo>
                        <a:lnTo>
                          <a:pt x="15050" y="87821"/>
                        </a:lnTo>
                        <a:lnTo>
                          <a:pt x="18669" y="91154"/>
                        </a:lnTo>
                        <a:lnTo>
                          <a:pt x="22670" y="93821"/>
                        </a:lnTo>
                        <a:lnTo>
                          <a:pt x="26860" y="96583"/>
                        </a:lnTo>
                        <a:lnTo>
                          <a:pt x="31337" y="98679"/>
                        </a:lnTo>
                        <a:lnTo>
                          <a:pt x="36195" y="100489"/>
                        </a:lnTo>
                        <a:lnTo>
                          <a:pt x="41053" y="101632"/>
                        </a:lnTo>
                        <a:lnTo>
                          <a:pt x="46196" y="102584"/>
                        </a:lnTo>
                        <a:lnTo>
                          <a:pt x="51626" y="102870"/>
                        </a:lnTo>
                        <a:lnTo>
                          <a:pt x="51626" y="102870"/>
                        </a:lnTo>
                        <a:lnTo>
                          <a:pt x="56674" y="102584"/>
                        </a:lnTo>
                        <a:lnTo>
                          <a:pt x="61817" y="101632"/>
                        </a:lnTo>
                        <a:lnTo>
                          <a:pt x="66675" y="100489"/>
                        </a:lnTo>
                        <a:lnTo>
                          <a:pt x="71533" y="98679"/>
                        </a:lnTo>
                        <a:lnTo>
                          <a:pt x="76009" y="96583"/>
                        </a:lnTo>
                        <a:lnTo>
                          <a:pt x="80201" y="93821"/>
                        </a:lnTo>
                        <a:lnTo>
                          <a:pt x="84201" y="91154"/>
                        </a:lnTo>
                        <a:lnTo>
                          <a:pt x="87821" y="87821"/>
                        </a:lnTo>
                        <a:lnTo>
                          <a:pt x="91059" y="83915"/>
                        </a:lnTo>
                        <a:lnTo>
                          <a:pt x="94107" y="80010"/>
                        </a:lnTo>
                        <a:lnTo>
                          <a:pt x="96869" y="75819"/>
                        </a:lnTo>
                        <a:lnTo>
                          <a:pt x="98965" y="71247"/>
                        </a:lnTo>
                        <a:lnTo>
                          <a:pt x="100775" y="66770"/>
                        </a:lnTo>
                        <a:lnTo>
                          <a:pt x="101918" y="61627"/>
                        </a:lnTo>
                        <a:lnTo>
                          <a:pt x="102584" y="56579"/>
                        </a:lnTo>
                        <a:lnTo>
                          <a:pt x="102870" y="51435"/>
                        </a:lnTo>
                        <a:lnTo>
                          <a:pt x="102870" y="51435"/>
                        </a:lnTo>
                        <a:lnTo>
                          <a:pt x="102584" y="46006"/>
                        </a:lnTo>
                        <a:lnTo>
                          <a:pt x="101918" y="40862"/>
                        </a:lnTo>
                        <a:lnTo>
                          <a:pt x="100775" y="36100"/>
                        </a:lnTo>
                        <a:lnTo>
                          <a:pt x="98965" y="31242"/>
                        </a:lnTo>
                        <a:lnTo>
                          <a:pt x="96869" y="26765"/>
                        </a:lnTo>
                        <a:lnTo>
                          <a:pt x="94107" y="22574"/>
                        </a:lnTo>
                        <a:lnTo>
                          <a:pt x="91059" y="18669"/>
                        </a:lnTo>
                        <a:lnTo>
                          <a:pt x="87821" y="15050"/>
                        </a:lnTo>
                        <a:lnTo>
                          <a:pt x="84201" y="11716"/>
                        </a:lnTo>
                        <a:lnTo>
                          <a:pt x="80201" y="8763"/>
                        </a:lnTo>
                        <a:lnTo>
                          <a:pt x="76009" y="6287"/>
                        </a:lnTo>
                        <a:lnTo>
                          <a:pt x="71533" y="3905"/>
                        </a:lnTo>
                        <a:lnTo>
                          <a:pt x="66675" y="2381"/>
                        </a:lnTo>
                        <a:lnTo>
                          <a:pt x="61817" y="1238"/>
                        </a:lnTo>
                        <a:lnTo>
                          <a:pt x="56674" y="286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close/>
                      </a:path>
                    </a:pathLst>
                  </a:custGeom>
                  <a:solidFill>
                    <a:srgbClr val="ED7D3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2" name="Freeform: Shape 411">
                    <a:extLst>
                      <a:ext uri="{FF2B5EF4-FFF2-40B4-BE49-F238E27FC236}">
                        <a16:creationId xmlns:a16="http://schemas.microsoft.com/office/drawing/2014/main" id="{C0368CB1-9548-E007-C7F4-5F3F7B15DB4F}"/>
                      </a:ext>
                    </a:extLst>
                  </p:cNvPr>
                  <p:cNvSpPr/>
                  <p:nvPr/>
                </p:nvSpPr>
                <p:spPr>
                  <a:xfrm>
                    <a:off x="4475226" y="2826567"/>
                    <a:ext cx="54863" cy="57150"/>
                  </a:xfrm>
                  <a:custGeom>
                    <a:avLst/>
                    <a:gdLst>
                      <a:gd name="connsiteX0" fmla="*/ 20383 w 54863"/>
                      <a:gd name="connsiteY0" fmla="*/ 57150 h 57150"/>
                      <a:gd name="connsiteX1" fmla="*/ 20383 w 54863"/>
                      <a:gd name="connsiteY1" fmla="*/ 57150 h 57150"/>
                      <a:gd name="connsiteX2" fmla="*/ 19145 w 54863"/>
                      <a:gd name="connsiteY2" fmla="*/ 56959 h 57150"/>
                      <a:gd name="connsiteX3" fmla="*/ 17812 w 54863"/>
                      <a:gd name="connsiteY3" fmla="*/ 56483 h 57150"/>
                      <a:gd name="connsiteX4" fmla="*/ 16859 w 54863"/>
                      <a:gd name="connsiteY4" fmla="*/ 55817 h 57150"/>
                      <a:gd name="connsiteX5" fmla="*/ 15811 w 54863"/>
                      <a:gd name="connsiteY5" fmla="*/ 54959 h 57150"/>
                      <a:gd name="connsiteX6" fmla="*/ 1143 w 54863"/>
                      <a:gd name="connsiteY6" fmla="*/ 35623 h 57150"/>
                      <a:gd name="connsiteX7" fmla="*/ 1143 w 54863"/>
                      <a:gd name="connsiteY7" fmla="*/ 35623 h 57150"/>
                      <a:gd name="connsiteX8" fmla="*/ 476 w 54863"/>
                      <a:gd name="connsiteY8" fmla="*/ 34576 h 57150"/>
                      <a:gd name="connsiteX9" fmla="*/ 191 w 54863"/>
                      <a:gd name="connsiteY9" fmla="*/ 33623 h 57150"/>
                      <a:gd name="connsiteX10" fmla="*/ 0 w 54863"/>
                      <a:gd name="connsiteY10" fmla="*/ 32575 h 57150"/>
                      <a:gd name="connsiteX11" fmla="*/ 0 w 54863"/>
                      <a:gd name="connsiteY11" fmla="*/ 31433 h 57150"/>
                      <a:gd name="connsiteX12" fmla="*/ 381 w 54863"/>
                      <a:gd name="connsiteY12" fmla="*/ 30385 h 57150"/>
                      <a:gd name="connsiteX13" fmla="*/ 857 w 54863"/>
                      <a:gd name="connsiteY13" fmla="*/ 29432 h 57150"/>
                      <a:gd name="connsiteX14" fmla="*/ 1524 w 54863"/>
                      <a:gd name="connsiteY14" fmla="*/ 28384 h 57150"/>
                      <a:gd name="connsiteX15" fmla="*/ 2381 w 54863"/>
                      <a:gd name="connsiteY15" fmla="*/ 27718 h 57150"/>
                      <a:gd name="connsiteX16" fmla="*/ 2381 w 54863"/>
                      <a:gd name="connsiteY16" fmla="*/ 27718 h 57150"/>
                      <a:gd name="connsiteX17" fmla="*/ 3239 w 54863"/>
                      <a:gd name="connsiteY17" fmla="*/ 27051 h 57150"/>
                      <a:gd name="connsiteX18" fmla="*/ 4381 w 54863"/>
                      <a:gd name="connsiteY18" fmla="*/ 26765 h 57150"/>
                      <a:gd name="connsiteX19" fmla="*/ 5429 w 54863"/>
                      <a:gd name="connsiteY19" fmla="*/ 26575 h 57150"/>
                      <a:gd name="connsiteX20" fmla="*/ 6572 w 54863"/>
                      <a:gd name="connsiteY20" fmla="*/ 26575 h 57150"/>
                      <a:gd name="connsiteX21" fmla="*/ 7620 w 54863"/>
                      <a:gd name="connsiteY21" fmla="*/ 26860 h 57150"/>
                      <a:gd name="connsiteX22" fmla="*/ 8573 w 54863"/>
                      <a:gd name="connsiteY22" fmla="*/ 27242 h 57150"/>
                      <a:gd name="connsiteX23" fmla="*/ 9620 w 54863"/>
                      <a:gd name="connsiteY23" fmla="*/ 27908 h 57150"/>
                      <a:gd name="connsiteX24" fmla="*/ 10287 w 54863"/>
                      <a:gd name="connsiteY24" fmla="*/ 28765 h 57150"/>
                      <a:gd name="connsiteX25" fmla="*/ 20002 w 54863"/>
                      <a:gd name="connsiteY25" fmla="*/ 41434 h 57150"/>
                      <a:gd name="connsiteX26" fmla="*/ 44291 w 54863"/>
                      <a:gd name="connsiteY26" fmla="*/ 2667 h 57150"/>
                      <a:gd name="connsiteX27" fmla="*/ 44291 w 54863"/>
                      <a:gd name="connsiteY27" fmla="*/ 2667 h 57150"/>
                      <a:gd name="connsiteX28" fmla="*/ 44958 w 54863"/>
                      <a:gd name="connsiteY28" fmla="*/ 1810 h 57150"/>
                      <a:gd name="connsiteX29" fmla="*/ 45815 w 54863"/>
                      <a:gd name="connsiteY29" fmla="*/ 1143 h 57150"/>
                      <a:gd name="connsiteX30" fmla="*/ 46768 w 54863"/>
                      <a:gd name="connsiteY30" fmla="*/ 476 h 57150"/>
                      <a:gd name="connsiteX31" fmla="*/ 47816 w 54863"/>
                      <a:gd name="connsiteY31" fmla="*/ 190 h 57150"/>
                      <a:gd name="connsiteX32" fmla="*/ 48768 w 54863"/>
                      <a:gd name="connsiteY32" fmla="*/ 0 h 57150"/>
                      <a:gd name="connsiteX33" fmla="*/ 50006 w 54863"/>
                      <a:gd name="connsiteY33" fmla="*/ 190 h 57150"/>
                      <a:gd name="connsiteX34" fmla="*/ 51149 w 54863"/>
                      <a:gd name="connsiteY34" fmla="*/ 381 h 57150"/>
                      <a:gd name="connsiteX35" fmla="*/ 52197 w 54863"/>
                      <a:gd name="connsiteY35" fmla="*/ 857 h 57150"/>
                      <a:gd name="connsiteX36" fmla="*/ 52197 w 54863"/>
                      <a:gd name="connsiteY36" fmla="*/ 857 h 57150"/>
                      <a:gd name="connsiteX37" fmla="*/ 53054 w 54863"/>
                      <a:gd name="connsiteY37" fmla="*/ 1715 h 57150"/>
                      <a:gd name="connsiteX38" fmla="*/ 53816 w 54863"/>
                      <a:gd name="connsiteY38" fmla="*/ 2477 h 57150"/>
                      <a:gd name="connsiteX39" fmla="*/ 54388 w 54863"/>
                      <a:gd name="connsiteY39" fmla="*/ 3334 h 57150"/>
                      <a:gd name="connsiteX40" fmla="*/ 54674 w 54863"/>
                      <a:gd name="connsiteY40" fmla="*/ 4477 h 57150"/>
                      <a:gd name="connsiteX41" fmla="*/ 54864 w 54863"/>
                      <a:gd name="connsiteY41" fmla="*/ 5525 h 57150"/>
                      <a:gd name="connsiteX42" fmla="*/ 54674 w 54863"/>
                      <a:gd name="connsiteY42" fmla="*/ 6667 h 57150"/>
                      <a:gd name="connsiteX43" fmla="*/ 54483 w 54863"/>
                      <a:gd name="connsiteY43" fmla="*/ 7715 h 57150"/>
                      <a:gd name="connsiteX44" fmla="*/ 54007 w 54863"/>
                      <a:gd name="connsiteY44" fmla="*/ 8668 h 57150"/>
                      <a:gd name="connsiteX45" fmla="*/ 25241 w 54863"/>
                      <a:gd name="connsiteY45" fmla="*/ 54483 h 57150"/>
                      <a:gd name="connsiteX46" fmla="*/ 25241 w 54863"/>
                      <a:gd name="connsiteY46" fmla="*/ 54483 h 57150"/>
                      <a:gd name="connsiteX47" fmla="*/ 24384 w 54863"/>
                      <a:gd name="connsiteY47" fmla="*/ 55435 h 57150"/>
                      <a:gd name="connsiteX48" fmla="*/ 23431 w 54863"/>
                      <a:gd name="connsiteY48" fmla="*/ 56293 h 57150"/>
                      <a:gd name="connsiteX49" fmla="*/ 22003 w 54863"/>
                      <a:gd name="connsiteY49" fmla="*/ 56959 h 57150"/>
                      <a:gd name="connsiteX50" fmla="*/ 20669 w 54863"/>
                      <a:gd name="connsiteY50" fmla="*/ 57150 h 57150"/>
                      <a:gd name="connsiteX51" fmla="*/ 20669 w 54863"/>
                      <a:gd name="connsiteY51" fmla="*/ 57150 h 57150"/>
                      <a:gd name="connsiteX52" fmla="*/ 20383 w 54863"/>
                      <a:gd name="connsiteY52" fmla="*/ 57150 h 57150"/>
                      <a:gd name="connsiteX53" fmla="*/ 20383 w 54863"/>
                      <a:gd name="connsiteY53" fmla="*/ 57150 h 57150"/>
                      <a:gd name="connsiteX54" fmla="*/ 20383 w 54863"/>
                      <a:gd name="connsiteY54" fmla="*/ 57150 h 57150"/>
                      <a:gd name="connsiteX55" fmla="*/ 20383 w 54863"/>
                      <a:gd name="connsiteY55" fmla="*/ 57150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54863" h="57150">
                        <a:moveTo>
                          <a:pt x="20383" y="57150"/>
                        </a:moveTo>
                        <a:lnTo>
                          <a:pt x="20383" y="57150"/>
                        </a:lnTo>
                        <a:lnTo>
                          <a:pt x="19145" y="56959"/>
                        </a:lnTo>
                        <a:lnTo>
                          <a:pt x="17812" y="56483"/>
                        </a:lnTo>
                        <a:lnTo>
                          <a:pt x="16859" y="55817"/>
                        </a:lnTo>
                        <a:lnTo>
                          <a:pt x="15811" y="54959"/>
                        </a:lnTo>
                        <a:lnTo>
                          <a:pt x="1143" y="35623"/>
                        </a:lnTo>
                        <a:lnTo>
                          <a:pt x="1143" y="35623"/>
                        </a:lnTo>
                        <a:lnTo>
                          <a:pt x="476" y="34576"/>
                        </a:lnTo>
                        <a:lnTo>
                          <a:pt x="191" y="33623"/>
                        </a:lnTo>
                        <a:lnTo>
                          <a:pt x="0" y="32575"/>
                        </a:lnTo>
                        <a:lnTo>
                          <a:pt x="0" y="31433"/>
                        </a:lnTo>
                        <a:lnTo>
                          <a:pt x="381" y="30385"/>
                        </a:lnTo>
                        <a:lnTo>
                          <a:pt x="857" y="29432"/>
                        </a:lnTo>
                        <a:lnTo>
                          <a:pt x="1524" y="28384"/>
                        </a:lnTo>
                        <a:lnTo>
                          <a:pt x="2381" y="27718"/>
                        </a:lnTo>
                        <a:lnTo>
                          <a:pt x="2381" y="27718"/>
                        </a:lnTo>
                        <a:lnTo>
                          <a:pt x="3239" y="27051"/>
                        </a:lnTo>
                        <a:lnTo>
                          <a:pt x="4381" y="26765"/>
                        </a:lnTo>
                        <a:lnTo>
                          <a:pt x="5429" y="26575"/>
                        </a:lnTo>
                        <a:lnTo>
                          <a:pt x="6572" y="26575"/>
                        </a:lnTo>
                        <a:lnTo>
                          <a:pt x="7620" y="26860"/>
                        </a:lnTo>
                        <a:lnTo>
                          <a:pt x="8573" y="27242"/>
                        </a:lnTo>
                        <a:lnTo>
                          <a:pt x="9620" y="27908"/>
                        </a:lnTo>
                        <a:lnTo>
                          <a:pt x="10287" y="28765"/>
                        </a:lnTo>
                        <a:lnTo>
                          <a:pt x="20002" y="41434"/>
                        </a:lnTo>
                        <a:lnTo>
                          <a:pt x="44291" y="2667"/>
                        </a:lnTo>
                        <a:lnTo>
                          <a:pt x="44291" y="2667"/>
                        </a:lnTo>
                        <a:lnTo>
                          <a:pt x="44958" y="1810"/>
                        </a:lnTo>
                        <a:lnTo>
                          <a:pt x="45815" y="1143"/>
                        </a:lnTo>
                        <a:lnTo>
                          <a:pt x="46768" y="476"/>
                        </a:lnTo>
                        <a:lnTo>
                          <a:pt x="47816" y="190"/>
                        </a:lnTo>
                        <a:lnTo>
                          <a:pt x="48768" y="0"/>
                        </a:lnTo>
                        <a:lnTo>
                          <a:pt x="50006" y="190"/>
                        </a:lnTo>
                        <a:lnTo>
                          <a:pt x="51149" y="381"/>
                        </a:lnTo>
                        <a:lnTo>
                          <a:pt x="52197" y="857"/>
                        </a:lnTo>
                        <a:lnTo>
                          <a:pt x="52197" y="857"/>
                        </a:lnTo>
                        <a:lnTo>
                          <a:pt x="53054" y="1715"/>
                        </a:lnTo>
                        <a:lnTo>
                          <a:pt x="53816" y="2477"/>
                        </a:lnTo>
                        <a:lnTo>
                          <a:pt x="54388" y="3334"/>
                        </a:lnTo>
                        <a:lnTo>
                          <a:pt x="54674" y="4477"/>
                        </a:lnTo>
                        <a:lnTo>
                          <a:pt x="54864" y="5525"/>
                        </a:lnTo>
                        <a:lnTo>
                          <a:pt x="54674" y="6667"/>
                        </a:lnTo>
                        <a:lnTo>
                          <a:pt x="54483" y="7715"/>
                        </a:lnTo>
                        <a:lnTo>
                          <a:pt x="54007" y="8668"/>
                        </a:lnTo>
                        <a:lnTo>
                          <a:pt x="25241" y="54483"/>
                        </a:lnTo>
                        <a:lnTo>
                          <a:pt x="25241" y="54483"/>
                        </a:lnTo>
                        <a:lnTo>
                          <a:pt x="24384" y="55435"/>
                        </a:lnTo>
                        <a:lnTo>
                          <a:pt x="23431" y="56293"/>
                        </a:lnTo>
                        <a:lnTo>
                          <a:pt x="22003" y="56959"/>
                        </a:lnTo>
                        <a:lnTo>
                          <a:pt x="20669" y="57150"/>
                        </a:lnTo>
                        <a:lnTo>
                          <a:pt x="20669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417" name="Group 416">
                <a:extLst>
                  <a:ext uri="{FF2B5EF4-FFF2-40B4-BE49-F238E27FC236}">
                    <a16:creationId xmlns:a16="http://schemas.microsoft.com/office/drawing/2014/main" id="{D5E35FE8-C423-F390-9124-B1C44250386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247984" y="3676469"/>
                <a:ext cx="515492" cy="497776"/>
                <a:chOff x="4047490" y="1966136"/>
                <a:chExt cx="1030984" cy="995551"/>
              </a:xfrm>
            </p:grpSpPr>
            <p:sp>
              <p:nvSpPr>
                <p:cNvPr id="418" name="Freeform: Shape 417">
                  <a:extLst>
                    <a:ext uri="{FF2B5EF4-FFF2-40B4-BE49-F238E27FC236}">
                      <a16:creationId xmlns:a16="http://schemas.microsoft.com/office/drawing/2014/main" id="{24472A04-023C-80C5-57E4-8AD16AC25E6E}"/>
                    </a:ext>
                  </a:extLst>
                </p:cNvPr>
                <p:cNvSpPr/>
                <p:nvPr/>
              </p:nvSpPr>
              <p:spPr>
                <a:xfrm>
                  <a:off x="4047490" y="2439338"/>
                  <a:ext cx="1028700" cy="346329"/>
                </a:xfrm>
                <a:custGeom>
                  <a:avLst/>
                  <a:gdLst>
                    <a:gd name="connsiteX0" fmla="*/ 0 w 1028700"/>
                    <a:gd name="connsiteY0" fmla="*/ 0 h 346329"/>
                    <a:gd name="connsiteX1" fmla="*/ 1028700 w 1028700"/>
                    <a:gd name="connsiteY1" fmla="*/ 0 h 346329"/>
                    <a:gd name="connsiteX2" fmla="*/ 1028700 w 1028700"/>
                    <a:gd name="connsiteY2" fmla="*/ 346329 h 346329"/>
                    <a:gd name="connsiteX3" fmla="*/ 0 w 1028700"/>
                    <a:gd name="connsiteY3" fmla="*/ 346329 h 346329"/>
                    <a:gd name="connsiteX4" fmla="*/ 0 w 1028700"/>
                    <a:gd name="connsiteY4" fmla="*/ 0 h 346329"/>
                    <a:gd name="connsiteX5" fmla="*/ 0 w 1028700"/>
                    <a:gd name="connsiteY5" fmla="*/ 0 h 3463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700" h="346329">
                      <a:moveTo>
                        <a:pt x="0" y="0"/>
                      </a:moveTo>
                      <a:lnTo>
                        <a:pt x="1028700" y="0"/>
                      </a:lnTo>
                      <a:lnTo>
                        <a:pt x="1028700" y="346329"/>
                      </a:lnTo>
                      <a:lnTo>
                        <a:pt x="0" y="34632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19" name="Freeform: Shape 418">
                  <a:extLst>
                    <a:ext uri="{FF2B5EF4-FFF2-40B4-BE49-F238E27FC236}">
                      <a16:creationId xmlns:a16="http://schemas.microsoft.com/office/drawing/2014/main" id="{F6B82494-2843-0248-437A-8294EBCEE518}"/>
                    </a:ext>
                  </a:extLst>
                </p:cNvPr>
                <p:cNvSpPr/>
                <p:nvPr/>
              </p:nvSpPr>
              <p:spPr>
                <a:xfrm>
                  <a:off x="4282947" y="2034715"/>
                  <a:ext cx="558927" cy="176022"/>
                </a:xfrm>
                <a:custGeom>
                  <a:avLst/>
                  <a:gdLst>
                    <a:gd name="connsiteX0" fmla="*/ 558927 w 558927"/>
                    <a:gd name="connsiteY0" fmla="*/ 176022 h 176022"/>
                    <a:gd name="connsiteX1" fmla="*/ 0 w 558927"/>
                    <a:gd name="connsiteY1" fmla="*/ 176022 h 176022"/>
                    <a:gd name="connsiteX2" fmla="*/ 176213 w 558927"/>
                    <a:gd name="connsiteY2" fmla="*/ 0 h 176022"/>
                    <a:gd name="connsiteX3" fmla="*/ 383381 w 558927"/>
                    <a:gd name="connsiteY3" fmla="*/ 0 h 176022"/>
                    <a:gd name="connsiteX4" fmla="*/ 558832 w 558927"/>
                    <a:gd name="connsiteY4" fmla="*/ 176022 h 176022"/>
                    <a:gd name="connsiteX5" fmla="*/ 558832 w 558927"/>
                    <a:gd name="connsiteY5" fmla="*/ 176022 h 176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8927" h="176022">
                      <a:moveTo>
                        <a:pt x="558927" y="176022"/>
                      </a:moveTo>
                      <a:lnTo>
                        <a:pt x="0" y="176022"/>
                      </a:lnTo>
                      <a:cubicBezTo>
                        <a:pt x="0" y="78772"/>
                        <a:pt x="78867" y="0"/>
                        <a:pt x="176213" y="0"/>
                      </a:cubicBezTo>
                      <a:lnTo>
                        <a:pt x="383381" y="0"/>
                      </a:lnTo>
                      <a:cubicBezTo>
                        <a:pt x="479965" y="762"/>
                        <a:pt x="558832" y="79534"/>
                        <a:pt x="558832" y="176022"/>
                      </a:cubicBezTo>
                      <a:lnTo>
                        <a:pt x="558832" y="176022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20" name="Freeform: Shape 419">
                  <a:extLst>
                    <a:ext uri="{FF2B5EF4-FFF2-40B4-BE49-F238E27FC236}">
                      <a16:creationId xmlns:a16="http://schemas.microsoft.com/office/drawing/2014/main" id="{AE952C54-B295-38D5-FFB8-26C8DD0DC37B}"/>
                    </a:ext>
                  </a:extLst>
                </p:cNvPr>
                <p:cNvSpPr/>
                <p:nvPr/>
              </p:nvSpPr>
              <p:spPr>
                <a:xfrm>
                  <a:off x="4049775" y="2375329"/>
                  <a:ext cx="1028699" cy="64008"/>
                </a:xfrm>
                <a:custGeom>
                  <a:avLst/>
                  <a:gdLst>
                    <a:gd name="connsiteX0" fmla="*/ 791623 w 1028699"/>
                    <a:gd name="connsiteY0" fmla="*/ 0 h 64008"/>
                    <a:gd name="connsiteX1" fmla="*/ 64294 w 1028699"/>
                    <a:gd name="connsiteY1" fmla="*/ 0 h 64008"/>
                    <a:gd name="connsiteX2" fmla="*/ 0 w 1028699"/>
                    <a:gd name="connsiteY2" fmla="*/ 64008 h 64008"/>
                    <a:gd name="connsiteX3" fmla="*/ 1028700 w 1028699"/>
                    <a:gd name="connsiteY3" fmla="*/ 64008 h 64008"/>
                    <a:gd name="connsiteX4" fmla="*/ 964406 w 1028699"/>
                    <a:gd name="connsiteY4" fmla="*/ 0 h 64008"/>
                    <a:gd name="connsiteX5" fmla="*/ 791623 w 1028699"/>
                    <a:gd name="connsiteY5" fmla="*/ 0 h 64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699" h="64008">
                      <a:moveTo>
                        <a:pt x="791623" y="0"/>
                      </a:moveTo>
                      <a:lnTo>
                        <a:pt x="64294" y="0"/>
                      </a:lnTo>
                      <a:cubicBezTo>
                        <a:pt x="28861" y="0"/>
                        <a:pt x="0" y="28670"/>
                        <a:pt x="0" y="64008"/>
                      </a:cubicBezTo>
                      <a:lnTo>
                        <a:pt x="1028700" y="64008"/>
                      </a:lnTo>
                      <a:cubicBezTo>
                        <a:pt x="1028700" y="28670"/>
                        <a:pt x="999935" y="0"/>
                        <a:pt x="964406" y="0"/>
                      </a:cubicBezTo>
                      <a:lnTo>
                        <a:pt x="791623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21" name="Freeform: Shape 420">
                  <a:extLst>
                    <a:ext uri="{FF2B5EF4-FFF2-40B4-BE49-F238E27FC236}">
                      <a16:creationId xmlns:a16="http://schemas.microsoft.com/office/drawing/2014/main" id="{F7A36744-A2FE-B5E9-CF14-CFFB48ACC7C1}"/>
                    </a:ext>
                  </a:extLst>
                </p:cNvPr>
                <p:cNvSpPr/>
                <p:nvPr/>
              </p:nvSpPr>
              <p:spPr>
                <a:xfrm>
                  <a:off x="4282947" y="2210738"/>
                  <a:ext cx="557783" cy="164591"/>
                </a:xfrm>
                <a:custGeom>
                  <a:avLst/>
                  <a:gdLst>
                    <a:gd name="connsiteX0" fmla="*/ 0 w 557783"/>
                    <a:gd name="connsiteY0" fmla="*/ 0 h 164591"/>
                    <a:gd name="connsiteX1" fmla="*/ 557784 w 557783"/>
                    <a:gd name="connsiteY1" fmla="*/ 0 h 164591"/>
                    <a:gd name="connsiteX2" fmla="*/ 557784 w 557783"/>
                    <a:gd name="connsiteY2" fmla="*/ 164592 h 164591"/>
                    <a:gd name="connsiteX3" fmla="*/ 0 w 557783"/>
                    <a:gd name="connsiteY3" fmla="*/ 164592 h 164591"/>
                    <a:gd name="connsiteX4" fmla="*/ 0 w 557783"/>
                    <a:gd name="connsiteY4" fmla="*/ 0 h 164591"/>
                    <a:gd name="connsiteX5" fmla="*/ 0 w 557783"/>
                    <a:gd name="connsiteY5" fmla="*/ 0 h 164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7783" h="164591">
                      <a:moveTo>
                        <a:pt x="0" y="0"/>
                      </a:moveTo>
                      <a:lnTo>
                        <a:pt x="557784" y="0"/>
                      </a:lnTo>
                      <a:lnTo>
                        <a:pt x="557784" y="164592"/>
                      </a:lnTo>
                      <a:lnTo>
                        <a:pt x="0" y="16459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22" name="Freeform: Shape 421">
                  <a:extLst>
                    <a:ext uri="{FF2B5EF4-FFF2-40B4-BE49-F238E27FC236}">
                      <a16:creationId xmlns:a16="http://schemas.microsoft.com/office/drawing/2014/main" id="{0F9BA890-99A2-B15F-38C7-7674775E597F}"/>
                    </a:ext>
                  </a:extLst>
                </p:cNvPr>
                <p:cNvSpPr/>
                <p:nvPr/>
              </p:nvSpPr>
              <p:spPr>
                <a:xfrm>
                  <a:off x="4382388" y="2273602"/>
                  <a:ext cx="76581" cy="102870"/>
                </a:xfrm>
                <a:custGeom>
                  <a:avLst/>
                  <a:gdLst>
                    <a:gd name="connsiteX0" fmla="*/ 0 w 76581"/>
                    <a:gd name="connsiteY0" fmla="*/ 0 h 102870"/>
                    <a:gd name="connsiteX1" fmla="*/ 76581 w 76581"/>
                    <a:gd name="connsiteY1" fmla="*/ 0 h 102870"/>
                    <a:gd name="connsiteX2" fmla="*/ 76581 w 76581"/>
                    <a:gd name="connsiteY2" fmla="*/ 102870 h 102870"/>
                    <a:gd name="connsiteX3" fmla="*/ 0 w 76581"/>
                    <a:gd name="connsiteY3" fmla="*/ 102870 h 102870"/>
                    <a:gd name="connsiteX4" fmla="*/ 0 w 76581"/>
                    <a:gd name="connsiteY4" fmla="*/ 0 h 102870"/>
                    <a:gd name="connsiteX5" fmla="*/ 0 w 76581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1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23" name="Freeform: Shape 422">
                  <a:extLst>
                    <a:ext uri="{FF2B5EF4-FFF2-40B4-BE49-F238E27FC236}">
                      <a16:creationId xmlns:a16="http://schemas.microsoft.com/office/drawing/2014/main" id="{CD206BE2-E4C4-7E5A-55E3-502036A19381}"/>
                    </a:ext>
                  </a:extLst>
                </p:cNvPr>
                <p:cNvSpPr/>
                <p:nvPr/>
              </p:nvSpPr>
              <p:spPr>
                <a:xfrm>
                  <a:off x="4664710" y="2273602"/>
                  <a:ext cx="76580" cy="102870"/>
                </a:xfrm>
                <a:custGeom>
                  <a:avLst/>
                  <a:gdLst>
                    <a:gd name="connsiteX0" fmla="*/ 0 w 76580"/>
                    <a:gd name="connsiteY0" fmla="*/ 0 h 102870"/>
                    <a:gd name="connsiteX1" fmla="*/ 76581 w 76580"/>
                    <a:gd name="connsiteY1" fmla="*/ 0 h 102870"/>
                    <a:gd name="connsiteX2" fmla="*/ 76581 w 76580"/>
                    <a:gd name="connsiteY2" fmla="*/ 102870 h 102870"/>
                    <a:gd name="connsiteX3" fmla="*/ 0 w 76580"/>
                    <a:gd name="connsiteY3" fmla="*/ 102870 h 102870"/>
                    <a:gd name="connsiteX4" fmla="*/ 0 w 76580"/>
                    <a:gd name="connsiteY4" fmla="*/ 0 h 102870"/>
                    <a:gd name="connsiteX5" fmla="*/ 0 w 76580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0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425" name="Freeform: Shape 424">
                  <a:extLst>
                    <a:ext uri="{FF2B5EF4-FFF2-40B4-BE49-F238E27FC236}">
                      <a16:creationId xmlns:a16="http://schemas.microsoft.com/office/drawing/2014/main" id="{D8FDB451-573D-49C8-FA3B-55E92FD0663F}"/>
                    </a:ext>
                  </a:extLst>
                </p:cNvPr>
                <p:cNvSpPr/>
                <p:nvPr/>
              </p:nvSpPr>
              <p:spPr>
                <a:xfrm>
                  <a:off x="4485258" y="1966136"/>
                  <a:ext cx="155447" cy="69723"/>
                </a:xfrm>
                <a:custGeom>
                  <a:avLst/>
                  <a:gdLst>
                    <a:gd name="connsiteX0" fmla="*/ 155448 w 155447"/>
                    <a:gd name="connsiteY0" fmla="*/ 69723 h 69723"/>
                    <a:gd name="connsiteX1" fmla="*/ 0 w 155447"/>
                    <a:gd name="connsiteY1" fmla="*/ 69723 h 69723"/>
                    <a:gd name="connsiteX2" fmla="*/ 0 w 155447"/>
                    <a:gd name="connsiteY2" fmla="*/ 22479 h 69723"/>
                    <a:gd name="connsiteX3" fmla="*/ 22098 w 155447"/>
                    <a:gd name="connsiteY3" fmla="*/ 0 h 69723"/>
                    <a:gd name="connsiteX4" fmla="*/ 133350 w 155447"/>
                    <a:gd name="connsiteY4" fmla="*/ 0 h 69723"/>
                    <a:gd name="connsiteX5" fmla="*/ 155448 w 155447"/>
                    <a:gd name="connsiteY5" fmla="*/ 22479 h 69723"/>
                    <a:gd name="connsiteX6" fmla="*/ 155448 w 155447"/>
                    <a:gd name="connsiteY6" fmla="*/ 69723 h 69723"/>
                    <a:gd name="connsiteX7" fmla="*/ 155448 w 155447"/>
                    <a:gd name="connsiteY7" fmla="*/ 69723 h 69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447" h="69723">
                      <a:moveTo>
                        <a:pt x="155448" y="69723"/>
                      </a:moveTo>
                      <a:lnTo>
                        <a:pt x="0" y="69723"/>
                      </a:lnTo>
                      <a:lnTo>
                        <a:pt x="0" y="22479"/>
                      </a:lnTo>
                      <a:cubicBezTo>
                        <a:pt x="0" y="9716"/>
                        <a:pt x="9620" y="0"/>
                        <a:pt x="22098" y="0"/>
                      </a:cubicBezTo>
                      <a:lnTo>
                        <a:pt x="133350" y="0"/>
                      </a:lnTo>
                      <a:cubicBezTo>
                        <a:pt x="145828" y="0"/>
                        <a:pt x="155448" y="9716"/>
                        <a:pt x="155448" y="22479"/>
                      </a:cubicBezTo>
                      <a:lnTo>
                        <a:pt x="155448" y="69723"/>
                      </a:lnTo>
                      <a:lnTo>
                        <a:pt x="155448" y="69723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grpSp>
              <p:nvGrpSpPr>
                <p:cNvPr id="427" name="Graphic 71">
                  <a:extLst>
                    <a:ext uri="{FF2B5EF4-FFF2-40B4-BE49-F238E27FC236}">
                      <a16:creationId xmlns:a16="http://schemas.microsoft.com/office/drawing/2014/main" id="{5F4B048B-7598-8DBE-BE1B-746DF60B95CE}"/>
                    </a:ext>
                  </a:extLst>
                </p:cNvPr>
                <p:cNvGrpSpPr/>
                <p:nvPr/>
              </p:nvGrpSpPr>
              <p:grpSpPr>
                <a:xfrm>
                  <a:off x="4082923" y="2485057"/>
                  <a:ext cx="958977" cy="125730"/>
                  <a:chOff x="4082923" y="2485057"/>
                  <a:chExt cx="958977" cy="125730"/>
                </a:xfrm>
                <a:solidFill>
                  <a:srgbClr val="BFBFBF"/>
                </a:solidFill>
              </p:grpSpPr>
              <p:sp>
                <p:nvSpPr>
                  <p:cNvPr id="447" name="Freeform: Shape 446">
                    <a:extLst>
                      <a:ext uri="{FF2B5EF4-FFF2-40B4-BE49-F238E27FC236}">
                        <a16:creationId xmlns:a16="http://schemas.microsoft.com/office/drawing/2014/main" id="{45F3B2EB-36B6-1ABB-10F1-52E254BF3C7A}"/>
                      </a:ext>
                    </a:extLst>
                  </p:cNvPr>
                  <p:cNvSpPr/>
                  <p:nvPr/>
                </p:nvSpPr>
                <p:spPr>
                  <a:xfrm>
                    <a:off x="4082923" y="2485057"/>
                    <a:ext cx="174878" cy="125730"/>
                  </a:xfrm>
                  <a:custGeom>
                    <a:avLst/>
                    <a:gdLst>
                      <a:gd name="connsiteX0" fmla="*/ 0 w 174878"/>
                      <a:gd name="connsiteY0" fmla="*/ 0 h 125730"/>
                      <a:gd name="connsiteX1" fmla="*/ 174879 w 174878"/>
                      <a:gd name="connsiteY1" fmla="*/ 0 h 125730"/>
                      <a:gd name="connsiteX2" fmla="*/ 174879 w 174878"/>
                      <a:gd name="connsiteY2" fmla="*/ 125730 h 125730"/>
                      <a:gd name="connsiteX3" fmla="*/ 0 w 174878"/>
                      <a:gd name="connsiteY3" fmla="*/ 125730 h 125730"/>
                      <a:gd name="connsiteX4" fmla="*/ 0 w 174878"/>
                      <a:gd name="connsiteY4" fmla="*/ 0 h 125730"/>
                      <a:gd name="connsiteX5" fmla="*/ 0 w 174878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8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88" name="Freeform: Shape 1087">
                    <a:extLst>
                      <a:ext uri="{FF2B5EF4-FFF2-40B4-BE49-F238E27FC236}">
                        <a16:creationId xmlns:a16="http://schemas.microsoft.com/office/drawing/2014/main" id="{25344B15-B5F9-0F48-6223-2855E3F490BC}"/>
                      </a:ext>
                    </a:extLst>
                  </p:cNvPr>
                  <p:cNvSpPr/>
                  <p:nvPr/>
                </p:nvSpPr>
                <p:spPr>
                  <a:xfrm>
                    <a:off x="4293234" y="2485057"/>
                    <a:ext cx="174879" cy="125730"/>
                  </a:xfrm>
                  <a:custGeom>
                    <a:avLst/>
                    <a:gdLst>
                      <a:gd name="connsiteX0" fmla="*/ 0 w 174879"/>
                      <a:gd name="connsiteY0" fmla="*/ 0 h 125730"/>
                      <a:gd name="connsiteX1" fmla="*/ 174879 w 174879"/>
                      <a:gd name="connsiteY1" fmla="*/ 0 h 125730"/>
                      <a:gd name="connsiteX2" fmla="*/ 174879 w 174879"/>
                      <a:gd name="connsiteY2" fmla="*/ 125730 h 125730"/>
                      <a:gd name="connsiteX3" fmla="*/ 0 w 174879"/>
                      <a:gd name="connsiteY3" fmla="*/ 125730 h 125730"/>
                      <a:gd name="connsiteX4" fmla="*/ 0 w 174879"/>
                      <a:gd name="connsiteY4" fmla="*/ 0 h 125730"/>
                      <a:gd name="connsiteX5" fmla="*/ 0 w 174879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9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89" name="Freeform: Shape 1088">
                    <a:extLst>
                      <a:ext uri="{FF2B5EF4-FFF2-40B4-BE49-F238E27FC236}">
                        <a16:creationId xmlns:a16="http://schemas.microsoft.com/office/drawing/2014/main" id="{336673F7-9CC5-F154-B58E-280F3E024E0B}"/>
                      </a:ext>
                    </a:extLst>
                  </p:cNvPr>
                  <p:cNvSpPr/>
                  <p:nvPr/>
                </p:nvSpPr>
                <p:spPr>
                  <a:xfrm>
                    <a:off x="4655566" y="2485057"/>
                    <a:ext cx="176021" cy="125730"/>
                  </a:xfrm>
                  <a:custGeom>
                    <a:avLst/>
                    <a:gdLst>
                      <a:gd name="connsiteX0" fmla="*/ 0 w 176021"/>
                      <a:gd name="connsiteY0" fmla="*/ 0 h 125730"/>
                      <a:gd name="connsiteX1" fmla="*/ 176022 w 176021"/>
                      <a:gd name="connsiteY1" fmla="*/ 0 h 125730"/>
                      <a:gd name="connsiteX2" fmla="*/ 176022 w 176021"/>
                      <a:gd name="connsiteY2" fmla="*/ 125730 h 125730"/>
                      <a:gd name="connsiteX3" fmla="*/ 0 w 176021"/>
                      <a:gd name="connsiteY3" fmla="*/ 125730 h 125730"/>
                      <a:gd name="connsiteX4" fmla="*/ 0 w 176021"/>
                      <a:gd name="connsiteY4" fmla="*/ 0 h 125730"/>
                      <a:gd name="connsiteX5" fmla="*/ 0 w 176021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1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90" name="Freeform: Shape 1089">
                    <a:extLst>
                      <a:ext uri="{FF2B5EF4-FFF2-40B4-BE49-F238E27FC236}">
                        <a16:creationId xmlns:a16="http://schemas.microsoft.com/office/drawing/2014/main" id="{5E0706B0-7C1A-053A-674F-A243F63672AD}"/>
                      </a:ext>
                    </a:extLst>
                  </p:cNvPr>
                  <p:cNvSpPr/>
                  <p:nvPr/>
                </p:nvSpPr>
                <p:spPr>
                  <a:xfrm>
                    <a:off x="4865877" y="2485057"/>
                    <a:ext cx="176022" cy="125730"/>
                  </a:xfrm>
                  <a:custGeom>
                    <a:avLst/>
                    <a:gdLst>
                      <a:gd name="connsiteX0" fmla="*/ 0 w 176022"/>
                      <a:gd name="connsiteY0" fmla="*/ 0 h 125730"/>
                      <a:gd name="connsiteX1" fmla="*/ 176022 w 176022"/>
                      <a:gd name="connsiteY1" fmla="*/ 0 h 125730"/>
                      <a:gd name="connsiteX2" fmla="*/ 176022 w 176022"/>
                      <a:gd name="connsiteY2" fmla="*/ 125730 h 125730"/>
                      <a:gd name="connsiteX3" fmla="*/ 0 w 176022"/>
                      <a:gd name="connsiteY3" fmla="*/ 125730 h 125730"/>
                      <a:gd name="connsiteX4" fmla="*/ 0 w 176022"/>
                      <a:gd name="connsiteY4" fmla="*/ 0 h 125730"/>
                      <a:gd name="connsiteX5" fmla="*/ 0 w 176022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2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29" name="Graphic 71">
                  <a:extLst>
                    <a:ext uri="{FF2B5EF4-FFF2-40B4-BE49-F238E27FC236}">
                      <a16:creationId xmlns:a16="http://schemas.microsoft.com/office/drawing/2014/main" id="{01D588B5-BE9C-A89A-5AE1-EBF0BBAD3B61}"/>
                    </a:ext>
                  </a:extLst>
                </p:cNvPr>
                <p:cNvGrpSpPr/>
                <p:nvPr/>
              </p:nvGrpSpPr>
              <p:grpSpPr>
                <a:xfrm>
                  <a:off x="4324096" y="2559352"/>
                  <a:ext cx="485775" cy="402335"/>
                  <a:chOff x="4324096" y="2559352"/>
                  <a:chExt cx="485775" cy="402335"/>
                </a:xfrm>
              </p:grpSpPr>
              <p:sp>
                <p:nvSpPr>
                  <p:cNvPr id="431" name="Freeform: Shape 430">
                    <a:extLst>
                      <a:ext uri="{FF2B5EF4-FFF2-40B4-BE49-F238E27FC236}">
                        <a16:creationId xmlns:a16="http://schemas.microsoft.com/office/drawing/2014/main" id="{D51986BE-20FF-05A4-4FC0-F5A01A769176}"/>
                      </a:ext>
                    </a:extLst>
                  </p:cNvPr>
                  <p:cNvSpPr/>
                  <p:nvPr/>
                </p:nvSpPr>
                <p:spPr>
                  <a:xfrm>
                    <a:off x="4361815" y="2559352"/>
                    <a:ext cx="409193" cy="286893"/>
                  </a:xfrm>
                  <a:custGeom>
                    <a:avLst/>
                    <a:gdLst>
                      <a:gd name="connsiteX0" fmla="*/ 409194 w 409193"/>
                      <a:gd name="connsiteY0" fmla="*/ 24765 h 286893"/>
                      <a:gd name="connsiteX1" fmla="*/ 384619 w 409193"/>
                      <a:gd name="connsiteY1" fmla="*/ 0 h 286893"/>
                      <a:gd name="connsiteX2" fmla="*/ 24575 w 409193"/>
                      <a:gd name="connsiteY2" fmla="*/ 0 h 286893"/>
                      <a:gd name="connsiteX3" fmla="*/ 0 w 409193"/>
                      <a:gd name="connsiteY3" fmla="*/ 24765 h 286893"/>
                      <a:gd name="connsiteX4" fmla="*/ 0 w 409193"/>
                      <a:gd name="connsiteY4" fmla="*/ 286893 h 286893"/>
                      <a:gd name="connsiteX5" fmla="*/ 409194 w 409193"/>
                      <a:gd name="connsiteY5" fmla="*/ 286893 h 286893"/>
                      <a:gd name="connsiteX6" fmla="*/ 409194 w 409193"/>
                      <a:gd name="connsiteY6" fmla="*/ 24765 h 286893"/>
                      <a:gd name="connsiteX7" fmla="*/ 409194 w 409193"/>
                      <a:gd name="connsiteY7" fmla="*/ 24765 h 286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9193" h="286893">
                        <a:moveTo>
                          <a:pt x="409194" y="24765"/>
                        </a:moveTo>
                        <a:cubicBezTo>
                          <a:pt x="409194" y="11144"/>
                          <a:pt x="398145" y="0"/>
                          <a:pt x="384619" y="0"/>
                        </a:cubicBezTo>
                        <a:lnTo>
                          <a:pt x="24575" y="0"/>
                        </a:lnTo>
                        <a:cubicBezTo>
                          <a:pt x="10954" y="0"/>
                          <a:pt x="0" y="11049"/>
                          <a:pt x="0" y="24765"/>
                        </a:cubicBezTo>
                        <a:lnTo>
                          <a:pt x="0" y="286893"/>
                        </a:lnTo>
                        <a:lnTo>
                          <a:pt x="409194" y="286893"/>
                        </a:lnTo>
                        <a:lnTo>
                          <a:pt x="409194" y="24765"/>
                        </a:lnTo>
                        <a:lnTo>
                          <a:pt x="409194" y="24765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2" name="Freeform: Shape 431">
                    <a:extLst>
                      <a:ext uri="{FF2B5EF4-FFF2-40B4-BE49-F238E27FC236}">
                        <a16:creationId xmlns:a16="http://schemas.microsoft.com/office/drawing/2014/main" id="{3372E54F-A2DD-D14F-6B04-5F82797CC55A}"/>
                      </a:ext>
                    </a:extLst>
                  </p:cNvPr>
                  <p:cNvSpPr/>
                  <p:nvPr/>
                </p:nvSpPr>
                <p:spPr>
                  <a:xfrm>
                    <a:off x="4324096" y="2915969"/>
                    <a:ext cx="485775" cy="45719"/>
                  </a:xfrm>
                  <a:custGeom>
                    <a:avLst/>
                    <a:gdLst>
                      <a:gd name="connsiteX0" fmla="*/ 0 w 485775"/>
                      <a:gd name="connsiteY0" fmla="*/ 0 h 45719"/>
                      <a:gd name="connsiteX1" fmla="*/ 0 w 485775"/>
                      <a:gd name="connsiteY1" fmla="*/ 22860 h 45719"/>
                      <a:gd name="connsiteX2" fmla="*/ 22765 w 485775"/>
                      <a:gd name="connsiteY2" fmla="*/ 45720 h 45719"/>
                      <a:gd name="connsiteX3" fmla="*/ 463010 w 485775"/>
                      <a:gd name="connsiteY3" fmla="*/ 45720 h 45719"/>
                      <a:gd name="connsiteX4" fmla="*/ 485775 w 485775"/>
                      <a:gd name="connsiteY4" fmla="*/ 22860 h 45719"/>
                      <a:gd name="connsiteX5" fmla="*/ 485775 w 485775"/>
                      <a:gd name="connsiteY5" fmla="*/ 0 h 45719"/>
                      <a:gd name="connsiteX6" fmla="*/ 0 w 485775"/>
                      <a:gd name="connsiteY6" fmla="*/ 0 h 45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85775" h="45719">
                        <a:moveTo>
                          <a:pt x="0" y="0"/>
                        </a:moveTo>
                        <a:lnTo>
                          <a:pt x="0" y="22860"/>
                        </a:lnTo>
                        <a:cubicBezTo>
                          <a:pt x="0" y="35528"/>
                          <a:pt x="10192" y="45720"/>
                          <a:pt x="22765" y="45720"/>
                        </a:cubicBezTo>
                        <a:lnTo>
                          <a:pt x="463010" y="45720"/>
                        </a:lnTo>
                        <a:cubicBezTo>
                          <a:pt x="475583" y="45720"/>
                          <a:pt x="485775" y="35528"/>
                          <a:pt x="485775" y="22860"/>
                        </a:cubicBezTo>
                        <a:lnTo>
                          <a:pt x="485775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3" name="Freeform: Shape 432">
                    <a:extLst>
                      <a:ext uri="{FF2B5EF4-FFF2-40B4-BE49-F238E27FC236}">
                        <a16:creationId xmlns:a16="http://schemas.microsoft.com/office/drawing/2014/main" id="{A0C9F12B-FD70-6B8E-9DE7-01F9DD6EE83B}"/>
                      </a:ext>
                    </a:extLst>
                  </p:cNvPr>
                  <p:cNvSpPr/>
                  <p:nvPr/>
                </p:nvSpPr>
                <p:spPr>
                  <a:xfrm>
                    <a:off x="4324096" y="2846246"/>
                    <a:ext cx="485775" cy="69722"/>
                  </a:xfrm>
                  <a:custGeom>
                    <a:avLst/>
                    <a:gdLst>
                      <a:gd name="connsiteX0" fmla="*/ 0 w 485775"/>
                      <a:gd name="connsiteY0" fmla="*/ 69723 h 69722"/>
                      <a:gd name="connsiteX1" fmla="*/ 485775 w 485775"/>
                      <a:gd name="connsiteY1" fmla="*/ 69723 h 69722"/>
                      <a:gd name="connsiteX2" fmla="*/ 447199 w 485775"/>
                      <a:gd name="connsiteY2" fmla="*/ 0 h 69722"/>
                      <a:gd name="connsiteX3" fmla="*/ 38576 w 485775"/>
                      <a:gd name="connsiteY3" fmla="*/ 0 h 69722"/>
                      <a:gd name="connsiteX4" fmla="*/ 0 w 485775"/>
                      <a:gd name="connsiteY4" fmla="*/ 69723 h 69722"/>
                      <a:gd name="connsiteX5" fmla="*/ 0 w 485775"/>
                      <a:gd name="connsiteY5" fmla="*/ 69723 h 69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85775" h="69722">
                        <a:moveTo>
                          <a:pt x="0" y="69723"/>
                        </a:moveTo>
                        <a:lnTo>
                          <a:pt x="485775" y="69723"/>
                        </a:lnTo>
                        <a:lnTo>
                          <a:pt x="447199" y="0"/>
                        </a:lnTo>
                        <a:lnTo>
                          <a:pt x="38576" y="0"/>
                        </a:lnTo>
                        <a:lnTo>
                          <a:pt x="0" y="69723"/>
                        </a:lnTo>
                        <a:lnTo>
                          <a:pt x="0" y="69723"/>
                        </a:lnTo>
                        <a:close/>
                      </a:path>
                    </a:pathLst>
                  </a:custGeom>
                  <a:solidFill>
                    <a:srgbClr val="D6D6D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4" name="Freeform: Shape 433">
                    <a:extLst>
                      <a:ext uri="{FF2B5EF4-FFF2-40B4-BE49-F238E27FC236}">
                        <a16:creationId xmlns:a16="http://schemas.microsoft.com/office/drawing/2014/main" id="{F06C80A4-82A5-FFA6-4D84-BEEFB13DE669}"/>
                      </a:ext>
                    </a:extLst>
                  </p:cNvPr>
                  <p:cNvSpPr/>
                  <p:nvPr/>
                </p:nvSpPr>
                <p:spPr>
                  <a:xfrm>
                    <a:off x="4405249" y="2602786"/>
                    <a:ext cx="322326" cy="198882"/>
                  </a:xfrm>
                  <a:custGeom>
                    <a:avLst/>
                    <a:gdLst>
                      <a:gd name="connsiteX0" fmla="*/ 0 w 322326"/>
                      <a:gd name="connsiteY0" fmla="*/ 0 h 198882"/>
                      <a:gd name="connsiteX1" fmla="*/ 322326 w 322326"/>
                      <a:gd name="connsiteY1" fmla="*/ 0 h 198882"/>
                      <a:gd name="connsiteX2" fmla="*/ 322326 w 322326"/>
                      <a:gd name="connsiteY2" fmla="*/ 198882 h 198882"/>
                      <a:gd name="connsiteX3" fmla="*/ 0 w 322326"/>
                      <a:gd name="connsiteY3" fmla="*/ 198882 h 198882"/>
                      <a:gd name="connsiteX4" fmla="*/ 0 w 322326"/>
                      <a:gd name="connsiteY4" fmla="*/ 0 h 198882"/>
                      <a:gd name="connsiteX5" fmla="*/ 0 w 322326"/>
                      <a:gd name="connsiteY5" fmla="*/ 0 h 198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326" h="198882">
                        <a:moveTo>
                          <a:pt x="0" y="0"/>
                        </a:moveTo>
                        <a:lnTo>
                          <a:pt x="322326" y="0"/>
                        </a:lnTo>
                        <a:lnTo>
                          <a:pt x="322326" y="198882"/>
                        </a:lnTo>
                        <a:lnTo>
                          <a:pt x="0" y="19888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5" name="Freeform: Shape 434">
                    <a:extLst>
                      <a:ext uri="{FF2B5EF4-FFF2-40B4-BE49-F238E27FC236}">
                        <a16:creationId xmlns:a16="http://schemas.microsoft.com/office/drawing/2014/main" id="{FB7B39C9-E09C-8692-EF95-4194CE240259}"/>
                      </a:ext>
                    </a:extLst>
                  </p:cNvPr>
                  <p:cNvSpPr/>
                  <p:nvPr/>
                </p:nvSpPr>
                <p:spPr>
                  <a:xfrm>
                    <a:off x="4434967" y="2650792"/>
                    <a:ext cx="267462" cy="126872"/>
                  </a:xfrm>
                  <a:custGeom>
                    <a:avLst/>
                    <a:gdLst>
                      <a:gd name="connsiteX0" fmla="*/ 0 w 267462"/>
                      <a:gd name="connsiteY0" fmla="*/ 0 h 126872"/>
                      <a:gd name="connsiteX1" fmla="*/ 267462 w 267462"/>
                      <a:gd name="connsiteY1" fmla="*/ 0 h 126872"/>
                      <a:gd name="connsiteX2" fmla="*/ 267462 w 267462"/>
                      <a:gd name="connsiteY2" fmla="*/ 126873 h 126872"/>
                      <a:gd name="connsiteX3" fmla="*/ 0 w 267462"/>
                      <a:gd name="connsiteY3" fmla="*/ 126873 h 126872"/>
                      <a:gd name="connsiteX4" fmla="*/ 0 w 267462"/>
                      <a:gd name="connsiteY4" fmla="*/ 0 h 126872"/>
                      <a:gd name="connsiteX5" fmla="*/ 0 w 267462"/>
                      <a:gd name="connsiteY5" fmla="*/ 0 h 1268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126872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126873"/>
                        </a:lnTo>
                        <a:lnTo>
                          <a:pt x="0" y="12687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2E2E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6" name="Freeform: Shape 435">
                    <a:extLst>
                      <a:ext uri="{FF2B5EF4-FFF2-40B4-BE49-F238E27FC236}">
                        <a16:creationId xmlns:a16="http://schemas.microsoft.com/office/drawing/2014/main" id="{5B704884-BB30-714C-E124-B11C1B1D5432}"/>
                      </a:ext>
                    </a:extLst>
                  </p:cNvPr>
                  <p:cNvSpPr/>
                  <p:nvPr/>
                </p:nvSpPr>
                <p:spPr>
                  <a:xfrm>
                    <a:off x="4434967" y="2613073"/>
                    <a:ext cx="267462" cy="37718"/>
                  </a:xfrm>
                  <a:custGeom>
                    <a:avLst/>
                    <a:gdLst>
                      <a:gd name="connsiteX0" fmla="*/ 0 w 267462"/>
                      <a:gd name="connsiteY0" fmla="*/ 0 h 37718"/>
                      <a:gd name="connsiteX1" fmla="*/ 267462 w 267462"/>
                      <a:gd name="connsiteY1" fmla="*/ 0 h 37718"/>
                      <a:gd name="connsiteX2" fmla="*/ 267462 w 267462"/>
                      <a:gd name="connsiteY2" fmla="*/ 37719 h 37718"/>
                      <a:gd name="connsiteX3" fmla="*/ 0 w 267462"/>
                      <a:gd name="connsiteY3" fmla="*/ 37719 h 37718"/>
                      <a:gd name="connsiteX4" fmla="*/ 0 w 267462"/>
                      <a:gd name="connsiteY4" fmla="*/ 0 h 37718"/>
                      <a:gd name="connsiteX5" fmla="*/ 0 w 267462"/>
                      <a:gd name="connsiteY5" fmla="*/ 0 h 37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37718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37719"/>
                        </a:lnTo>
                        <a:lnTo>
                          <a:pt x="0" y="3771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7" name="Freeform: Shape 436">
                    <a:extLst>
                      <a:ext uri="{FF2B5EF4-FFF2-40B4-BE49-F238E27FC236}">
                        <a16:creationId xmlns:a16="http://schemas.microsoft.com/office/drawing/2014/main" id="{23B6F9FC-A6C5-AA14-9EEF-7457195B9A18}"/>
                      </a:ext>
                    </a:extLst>
                  </p:cNvPr>
                  <p:cNvSpPr/>
                  <p:nvPr/>
                </p:nvSpPr>
                <p:spPr>
                  <a:xfrm>
                    <a:off x="4674901" y="2626789"/>
                    <a:ext cx="10286" cy="10191"/>
                  </a:xfrm>
                  <a:custGeom>
                    <a:avLst/>
                    <a:gdLst>
                      <a:gd name="connsiteX0" fmla="*/ 8858 w 10286"/>
                      <a:gd name="connsiteY0" fmla="*/ 1429 h 10191"/>
                      <a:gd name="connsiteX1" fmla="*/ 1524 w 10286"/>
                      <a:gd name="connsiteY1" fmla="*/ 1429 h 10191"/>
                      <a:gd name="connsiteX2" fmla="*/ 0 w 10286"/>
                      <a:gd name="connsiteY2" fmla="*/ 5048 h 10191"/>
                      <a:gd name="connsiteX3" fmla="*/ 1524 w 10286"/>
                      <a:gd name="connsiteY3" fmla="*/ 8668 h 10191"/>
                      <a:gd name="connsiteX4" fmla="*/ 5144 w 10286"/>
                      <a:gd name="connsiteY4" fmla="*/ 10192 h 10191"/>
                      <a:gd name="connsiteX5" fmla="*/ 8763 w 10286"/>
                      <a:gd name="connsiteY5" fmla="*/ 8668 h 10191"/>
                      <a:gd name="connsiteX6" fmla="*/ 10287 w 10286"/>
                      <a:gd name="connsiteY6" fmla="*/ 5048 h 10191"/>
                      <a:gd name="connsiteX7" fmla="*/ 8763 w 10286"/>
                      <a:gd name="connsiteY7" fmla="*/ 1334 h 10191"/>
                      <a:gd name="connsiteX8" fmla="*/ 8763 w 10286"/>
                      <a:gd name="connsiteY8" fmla="*/ 1334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8858" y="1429"/>
                        </a:moveTo>
                        <a:cubicBezTo>
                          <a:pt x="6953" y="-476"/>
                          <a:pt x="3524" y="-476"/>
                          <a:pt x="1524" y="1429"/>
                        </a:cubicBez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5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5" y="2381"/>
                          <a:pt x="8763" y="1334"/>
                        </a:cubicBezTo>
                        <a:lnTo>
                          <a:pt x="8763" y="133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0" name="Freeform: Shape 439">
                    <a:extLst>
                      <a:ext uri="{FF2B5EF4-FFF2-40B4-BE49-F238E27FC236}">
                        <a16:creationId xmlns:a16="http://schemas.microsoft.com/office/drawing/2014/main" id="{654922EC-6A96-65B5-91A8-3B6B5AF09B4C}"/>
                      </a:ext>
                    </a:extLst>
                  </p:cNvPr>
                  <p:cNvSpPr/>
                  <p:nvPr/>
                </p:nvSpPr>
                <p:spPr>
                  <a:xfrm>
                    <a:off x="4648707" y="2626790"/>
                    <a:ext cx="10286" cy="10287"/>
                  </a:xfrm>
                  <a:custGeom>
                    <a:avLst/>
                    <a:gdLst>
                      <a:gd name="connsiteX0" fmla="*/ 10287 w 10286"/>
                      <a:gd name="connsiteY0" fmla="*/ 5144 h 10287"/>
                      <a:gd name="connsiteX1" fmla="*/ 5144 w 10286"/>
                      <a:gd name="connsiteY1" fmla="*/ 10287 h 10287"/>
                      <a:gd name="connsiteX2" fmla="*/ 0 w 10286"/>
                      <a:gd name="connsiteY2" fmla="*/ 5144 h 10287"/>
                      <a:gd name="connsiteX3" fmla="*/ 5144 w 10286"/>
                      <a:gd name="connsiteY3" fmla="*/ 0 h 10287"/>
                      <a:gd name="connsiteX4" fmla="*/ 10287 w 10286"/>
                      <a:gd name="connsiteY4" fmla="*/ 5144 h 10287"/>
                      <a:gd name="connsiteX5" fmla="*/ 10287 w 10286"/>
                      <a:gd name="connsiteY5" fmla="*/ 5144 h 10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" h="10287">
                        <a:moveTo>
                          <a:pt x="10287" y="5144"/>
                        </a:moveTo>
                        <a:cubicBezTo>
                          <a:pt x="10287" y="8001"/>
                          <a:pt x="8001" y="10287"/>
                          <a:pt x="5144" y="10287"/>
                        </a:cubicBezTo>
                        <a:cubicBezTo>
                          <a:pt x="2286" y="10287"/>
                          <a:pt x="0" y="8001"/>
                          <a:pt x="0" y="5144"/>
                        </a:cubicBezTo>
                        <a:cubicBezTo>
                          <a:pt x="0" y="2286"/>
                          <a:pt x="2286" y="0"/>
                          <a:pt x="5144" y="0"/>
                        </a:cubicBezTo>
                        <a:cubicBezTo>
                          <a:pt x="8001" y="0"/>
                          <a:pt x="10287" y="2286"/>
                          <a:pt x="10287" y="5144"/>
                        </a:cubicBezTo>
                        <a:lnTo>
                          <a:pt x="10287" y="514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2" name="Freeform: Shape 441">
                    <a:extLst>
                      <a:ext uri="{FF2B5EF4-FFF2-40B4-BE49-F238E27FC236}">
                        <a16:creationId xmlns:a16="http://schemas.microsoft.com/office/drawing/2014/main" id="{9922F0FC-7C4A-A34D-517C-39F2753E7F50}"/>
                      </a:ext>
                    </a:extLst>
                  </p:cNvPr>
                  <p:cNvSpPr/>
                  <p:nvPr/>
                </p:nvSpPr>
                <p:spPr>
                  <a:xfrm>
                    <a:off x="4622419" y="2626789"/>
                    <a:ext cx="10286" cy="10191"/>
                  </a:xfrm>
                  <a:custGeom>
                    <a:avLst/>
                    <a:gdLst>
                      <a:gd name="connsiteX0" fmla="*/ 1524 w 10286"/>
                      <a:gd name="connsiteY0" fmla="*/ 1429 h 10191"/>
                      <a:gd name="connsiteX1" fmla="*/ 0 w 10286"/>
                      <a:gd name="connsiteY1" fmla="*/ 5048 h 10191"/>
                      <a:gd name="connsiteX2" fmla="*/ 1524 w 10286"/>
                      <a:gd name="connsiteY2" fmla="*/ 8668 h 10191"/>
                      <a:gd name="connsiteX3" fmla="*/ 5144 w 10286"/>
                      <a:gd name="connsiteY3" fmla="*/ 10192 h 10191"/>
                      <a:gd name="connsiteX4" fmla="*/ 8763 w 10286"/>
                      <a:gd name="connsiteY4" fmla="*/ 8668 h 10191"/>
                      <a:gd name="connsiteX5" fmla="*/ 10287 w 10286"/>
                      <a:gd name="connsiteY5" fmla="*/ 5048 h 10191"/>
                      <a:gd name="connsiteX6" fmla="*/ 8763 w 10286"/>
                      <a:gd name="connsiteY6" fmla="*/ 1429 h 10191"/>
                      <a:gd name="connsiteX7" fmla="*/ 1429 w 10286"/>
                      <a:gd name="connsiteY7" fmla="*/ 1429 h 10191"/>
                      <a:gd name="connsiteX8" fmla="*/ 1429 w 10286"/>
                      <a:gd name="connsiteY8" fmla="*/ 1429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1524" y="1429"/>
                        </a:move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6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6" y="2381"/>
                          <a:pt x="8763" y="1429"/>
                        </a:cubicBezTo>
                        <a:cubicBezTo>
                          <a:pt x="6858" y="-476"/>
                          <a:pt x="3429" y="-476"/>
                          <a:pt x="1429" y="1429"/>
                        </a:cubicBezTo>
                        <a:lnTo>
                          <a:pt x="1429" y="142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4" name="Freeform: Shape 443">
                    <a:extLst>
                      <a:ext uri="{FF2B5EF4-FFF2-40B4-BE49-F238E27FC236}">
                        <a16:creationId xmlns:a16="http://schemas.microsoft.com/office/drawing/2014/main" id="{FE1859D5-C346-C01A-7D1F-D61A96585A6D}"/>
                      </a:ext>
                    </a:extLst>
                  </p:cNvPr>
                  <p:cNvSpPr/>
                  <p:nvPr/>
                </p:nvSpPr>
                <p:spPr>
                  <a:xfrm>
                    <a:off x="4517262" y="2661079"/>
                    <a:ext cx="102869" cy="102870"/>
                  </a:xfrm>
                  <a:custGeom>
                    <a:avLst/>
                    <a:gdLst>
                      <a:gd name="connsiteX0" fmla="*/ 51626 w 102869"/>
                      <a:gd name="connsiteY0" fmla="*/ 0 h 102870"/>
                      <a:gd name="connsiteX1" fmla="*/ 51626 w 102869"/>
                      <a:gd name="connsiteY1" fmla="*/ 0 h 102870"/>
                      <a:gd name="connsiteX2" fmla="*/ 46196 w 102869"/>
                      <a:gd name="connsiteY2" fmla="*/ 286 h 102870"/>
                      <a:gd name="connsiteX3" fmla="*/ 41053 w 102869"/>
                      <a:gd name="connsiteY3" fmla="*/ 1238 h 102870"/>
                      <a:gd name="connsiteX4" fmla="*/ 36195 w 102869"/>
                      <a:gd name="connsiteY4" fmla="*/ 2381 h 102870"/>
                      <a:gd name="connsiteX5" fmla="*/ 31337 w 102869"/>
                      <a:gd name="connsiteY5" fmla="*/ 3905 h 102870"/>
                      <a:gd name="connsiteX6" fmla="*/ 26860 w 102869"/>
                      <a:gd name="connsiteY6" fmla="*/ 6287 h 102870"/>
                      <a:gd name="connsiteX7" fmla="*/ 22670 w 102869"/>
                      <a:gd name="connsiteY7" fmla="*/ 8763 h 102870"/>
                      <a:gd name="connsiteX8" fmla="*/ 18669 w 102869"/>
                      <a:gd name="connsiteY8" fmla="*/ 11716 h 102870"/>
                      <a:gd name="connsiteX9" fmla="*/ 15050 w 102869"/>
                      <a:gd name="connsiteY9" fmla="*/ 15050 h 102870"/>
                      <a:gd name="connsiteX10" fmla="*/ 11811 w 102869"/>
                      <a:gd name="connsiteY10" fmla="*/ 18669 h 102870"/>
                      <a:gd name="connsiteX11" fmla="*/ 8763 w 102869"/>
                      <a:gd name="connsiteY11" fmla="*/ 22574 h 102870"/>
                      <a:gd name="connsiteX12" fmla="*/ 6001 w 102869"/>
                      <a:gd name="connsiteY12" fmla="*/ 26765 h 102870"/>
                      <a:gd name="connsiteX13" fmla="*/ 3905 w 102869"/>
                      <a:gd name="connsiteY13" fmla="*/ 31242 h 102870"/>
                      <a:gd name="connsiteX14" fmla="*/ 2096 w 102869"/>
                      <a:gd name="connsiteY14" fmla="*/ 36100 h 102870"/>
                      <a:gd name="connsiteX15" fmla="*/ 952 w 102869"/>
                      <a:gd name="connsiteY15" fmla="*/ 40862 h 102870"/>
                      <a:gd name="connsiteX16" fmla="*/ 286 w 102869"/>
                      <a:gd name="connsiteY16" fmla="*/ 46006 h 102870"/>
                      <a:gd name="connsiteX17" fmla="*/ 0 w 102869"/>
                      <a:gd name="connsiteY17" fmla="*/ 51435 h 102870"/>
                      <a:gd name="connsiteX18" fmla="*/ 0 w 102869"/>
                      <a:gd name="connsiteY18" fmla="*/ 51435 h 102870"/>
                      <a:gd name="connsiteX19" fmla="*/ 286 w 102869"/>
                      <a:gd name="connsiteY19" fmla="*/ 56579 h 102870"/>
                      <a:gd name="connsiteX20" fmla="*/ 952 w 102869"/>
                      <a:gd name="connsiteY20" fmla="*/ 61627 h 102870"/>
                      <a:gd name="connsiteX21" fmla="*/ 2096 w 102869"/>
                      <a:gd name="connsiteY21" fmla="*/ 66770 h 102870"/>
                      <a:gd name="connsiteX22" fmla="*/ 3905 w 102869"/>
                      <a:gd name="connsiteY22" fmla="*/ 71247 h 102870"/>
                      <a:gd name="connsiteX23" fmla="*/ 6001 w 102869"/>
                      <a:gd name="connsiteY23" fmla="*/ 75819 h 102870"/>
                      <a:gd name="connsiteX24" fmla="*/ 8763 w 102869"/>
                      <a:gd name="connsiteY24" fmla="*/ 80010 h 102870"/>
                      <a:gd name="connsiteX25" fmla="*/ 11811 w 102869"/>
                      <a:gd name="connsiteY25" fmla="*/ 83915 h 102870"/>
                      <a:gd name="connsiteX26" fmla="*/ 15050 w 102869"/>
                      <a:gd name="connsiteY26" fmla="*/ 87821 h 102870"/>
                      <a:gd name="connsiteX27" fmla="*/ 18669 w 102869"/>
                      <a:gd name="connsiteY27" fmla="*/ 91154 h 102870"/>
                      <a:gd name="connsiteX28" fmla="*/ 22670 w 102869"/>
                      <a:gd name="connsiteY28" fmla="*/ 93821 h 102870"/>
                      <a:gd name="connsiteX29" fmla="*/ 26860 w 102869"/>
                      <a:gd name="connsiteY29" fmla="*/ 96583 h 102870"/>
                      <a:gd name="connsiteX30" fmla="*/ 31337 w 102869"/>
                      <a:gd name="connsiteY30" fmla="*/ 98679 h 102870"/>
                      <a:gd name="connsiteX31" fmla="*/ 36195 w 102869"/>
                      <a:gd name="connsiteY31" fmla="*/ 100489 h 102870"/>
                      <a:gd name="connsiteX32" fmla="*/ 41053 w 102869"/>
                      <a:gd name="connsiteY32" fmla="*/ 101632 h 102870"/>
                      <a:gd name="connsiteX33" fmla="*/ 46196 w 102869"/>
                      <a:gd name="connsiteY33" fmla="*/ 102584 h 102870"/>
                      <a:gd name="connsiteX34" fmla="*/ 51626 w 102869"/>
                      <a:gd name="connsiteY34" fmla="*/ 102870 h 102870"/>
                      <a:gd name="connsiteX35" fmla="*/ 51626 w 102869"/>
                      <a:gd name="connsiteY35" fmla="*/ 102870 h 102870"/>
                      <a:gd name="connsiteX36" fmla="*/ 56674 w 102869"/>
                      <a:gd name="connsiteY36" fmla="*/ 102584 h 102870"/>
                      <a:gd name="connsiteX37" fmla="*/ 61817 w 102869"/>
                      <a:gd name="connsiteY37" fmla="*/ 101632 h 102870"/>
                      <a:gd name="connsiteX38" fmla="*/ 66675 w 102869"/>
                      <a:gd name="connsiteY38" fmla="*/ 100489 h 102870"/>
                      <a:gd name="connsiteX39" fmla="*/ 71533 w 102869"/>
                      <a:gd name="connsiteY39" fmla="*/ 98679 h 102870"/>
                      <a:gd name="connsiteX40" fmla="*/ 76009 w 102869"/>
                      <a:gd name="connsiteY40" fmla="*/ 96583 h 102870"/>
                      <a:gd name="connsiteX41" fmla="*/ 80201 w 102869"/>
                      <a:gd name="connsiteY41" fmla="*/ 93821 h 102870"/>
                      <a:gd name="connsiteX42" fmla="*/ 84201 w 102869"/>
                      <a:gd name="connsiteY42" fmla="*/ 91154 h 102870"/>
                      <a:gd name="connsiteX43" fmla="*/ 87821 w 102869"/>
                      <a:gd name="connsiteY43" fmla="*/ 87821 h 102870"/>
                      <a:gd name="connsiteX44" fmla="*/ 91059 w 102869"/>
                      <a:gd name="connsiteY44" fmla="*/ 83915 h 102870"/>
                      <a:gd name="connsiteX45" fmla="*/ 94107 w 102869"/>
                      <a:gd name="connsiteY45" fmla="*/ 80010 h 102870"/>
                      <a:gd name="connsiteX46" fmla="*/ 96869 w 102869"/>
                      <a:gd name="connsiteY46" fmla="*/ 75819 h 102870"/>
                      <a:gd name="connsiteX47" fmla="*/ 98965 w 102869"/>
                      <a:gd name="connsiteY47" fmla="*/ 71247 h 102870"/>
                      <a:gd name="connsiteX48" fmla="*/ 100775 w 102869"/>
                      <a:gd name="connsiteY48" fmla="*/ 66770 h 102870"/>
                      <a:gd name="connsiteX49" fmla="*/ 101918 w 102869"/>
                      <a:gd name="connsiteY49" fmla="*/ 61627 h 102870"/>
                      <a:gd name="connsiteX50" fmla="*/ 102584 w 102869"/>
                      <a:gd name="connsiteY50" fmla="*/ 56579 h 102870"/>
                      <a:gd name="connsiteX51" fmla="*/ 102870 w 102869"/>
                      <a:gd name="connsiteY51" fmla="*/ 51435 h 102870"/>
                      <a:gd name="connsiteX52" fmla="*/ 102870 w 102869"/>
                      <a:gd name="connsiteY52" fmla="*/ 51435 h 102870"/>
                      <a:gd name="connsiteX53" fmla="*/ 102584 w 102869"/>
                      <a:gd name="connsiteY53" fmla="*/ 46006 h 102870"/>
                      <a:gd name="connsiteX54" fmla="*/ 101918 w 102869"/>
                      <a:gd name="connsiteY54" fmla="*/ 40862 h 102870"/>
                      <a:gd name="connsiteX55" fmla="*/ 100775 w 102869"/>
                      <a:gd name="connsiteY55" fmla="*/ 36100 h 102870"/>
                      <a:gd name="connsiteX56" fmla="*/ 98965 w 102869"/>
                      <a:gd name="connsiteY56" fmla="*/ 31242 h 102870"/>
                      <a:gd name="connsiteX57" fmla="*/ 96869 w 102869"/>
                      <a:gd name="connsiteY57" fmla="*/ 26765 h 102870"/>
                      <a:gd name="connsiteX58" fmla="*/ 94107 w 102869"/>
                      <a:gd name="connsiteY58" fmla="*/ 22574 h 102870"/>
                      <a:gd name="connsiteX59" fmla="*/ 91059 w 102869"/>
                      <a:gd name="connsiteY59" fmla="*/ 18669 h 102870"/>
                      <a:gd name="connsiteX60" fmla="*/ 87821 w 102869"/>
                      <a:gd name="connsiteY60" fmla="*/ 15050 h 102870"/>
                      <a:gd name="connsiteX61" fmla="*/ 84201 w 102869"/>
                      <a:gd name="connsiteY61" fmla="*/ 11716 h 102870"/>
                      <a:gd name="connsiteX62" fmla="*/ 80201 w 102869"/>
                      <a:gd name="connsiteY62" fmla="*/ 8763 h 102870"/>
                      <a:gd name="connsiteX63" fmla="*/ 76009 w 102869"/>
                      <a:gd name="connsiteY63" fmla="*/ 6287 h 102870"/>
                      <a:gd name="connsiteX64" fmla="*/ 71533 w 102869"/>
                      <a:gd name="connsiteY64" fmla="*/ 3905 h 102870"/>
                      <a:gd name="connsiteX65" fmla="*/ 66675 w 102869"/>
                      <a:gd name="connsiteY65" fmla="*/ 2381 h 102870"/>
                      <a:gd name="connsiteX66" fmla="*/ 61817 w 102869"/>
                      <a:gd name="connsiteY66" fmla="*/ 1238 h 102870"/>
                      <a:gd name="connsiteX67" fmla="*/ 56674 w 102869"/>
                      <a:gd name="connsiteY67" fmla="*/ 286 h 102870"/>
                      <a:gd name="connsiteX68" fmla="*/ 51626 w 102869"/>
                      <a:gd name="connsiteY68" fmla="*/ 0 h 102870"/>
                      <a:gd name="connsiteX69" fmla="*/ 51626 w 102869"/>
                      <a:gd name="connsiteY69" fmla="*/ 0 h 102870"/>
                      <a:gd name="connsiteX70" fmla="*/ 51626 w 102869"/>
                      <a:gd name="connsiteY70" fmla="*/ 0 h 102870"/>
                      <a:gd name="connsiteX71" fmla="*/ 51626 w 102869"/>
                      <a:gd name="connsiteY71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02869" h="102870">
                        <a:moveTo>
                          <a:pt x="51626" y="0"/>
                        </a:moveTo>
                        <a:lnTo>
                          <a:pt x="51626" y="0"/>
                        </a:lnTo>
                        <a:lnTo>
                          <a:pt x="46196" y="286"/>
                        </a:lnTo>
                        <a:lnTo>
                          <a:pt x="41053" y="1238"/>
                        </a:lnTo>
                        <a:lnTo>
                          <a:pt x="36195" y="2381"/>
                        </a:lnTo>
                        <a:lnTo>
                          <a:pt x="31337" y="3905"/>
                        </a:lnTo>
                        <a:lnTo>
                          <a:pt x="26860" y="6287"/>
                        </a:lnTo>
                        <a:lnTo>
                          <a:pt x="22670" y="8763"/>
                        </a:lnTo>
                        <a:lnTo>
                          <a:pt x="18669" y="11716"/>
                        </a:lnTo>
                        <a:lnTo>
                          <a:pt x="15050" y="15050"/>
                        </a:lnTo>
                        <a:lnTo>
                          <a:pt x="11811" y="18669"/>
                        </a:lnTo>
                        <a:lnTo>
                          <a:pt x="8763" y="22574"/>
                        </a:lnTo>
                        <a:lnTo>
                          <a:pt x="6001" y="26765"/>
                        </a:lnTo>
                        <a:lnTo>
                          <a:pt x="3905" y="31242"/>
                        </a:lnTo>
                        <a:lnTo>
                          <a:pt x="2096" y="36100"/>
                        </a:lnTo>
                        <a:lnTo>
                          <a:pt x="952" y="40862"/>
                        </a:lnTo>
                        <a:lnTo>
                          <a:pt x="286" y="46006"/>
                        </a:lnTo>
                        <a:lnTo>
                          <a:pt x="0" y="51435"/>
                        </a:lnTo>
                        <a:lnTo>
                          <a:pt x="0" y="51435"/>
                        </a:lnTo>
                        <a:lnTo>
                          <a:pt x="286" y="56579"/>
                        </a:lnTo>
                        <a:lnTo>
                          <a:pt x="952" y="61627"/>
                        </a:lnTo>
                        <a:lnTo>
                          <a:pt x="2096" y="66770"/>
                        </a:lnTo>
                        <a:lnTo>
                          <a:pt x="3905" y="71247"/>
                        </a:lnTo>
                        <a:lnTo>
                          <a:pt x="6001" y="75819"/>
                        </a:lnTo>
                        <a:lnTo>
                          <a:pt x="8763" y="80010"/>
                        </a:lnTo>
                        <a:lnTo>
                          <a:pt x="11811" y="83915"/>
                        </a:lnTo>
                        <a:lnTo>
                          <a:pt x="15050" y="87821"/>
                        </a:lnTo>
                        <a:lnTo>
                          <a:pt x="18669" y="91154"/>
                        </a:lnTo>
                        <a:lnTo>
                          <a:pt x="22670" y="93821"/>
                        </a:lnTo>
                        <a:lnTo>
                          <a:pt x="26860" y="96583"/>
                        </a:lnTo>
                        <a:lnTo>
                          <a:pt x="31337" y="98679"/>
                        </a:lnTo>
                        <a:lnTo>
                          <a:pt x="36195" y="100489"/>
                        </a:lnTo>
                        <a:lnTo>
                          <a:pt x="41053" y="101632"/>
                        </a:lnTo>
                        <a:lnTo>
                          <a:pt x="46196" y="102584"/>
                        </a:lnTo>
                        <a:lnTo>
                          <a:pt x="51626" y="102870"/>
                        </a:lnTo>
                        <a:lnTo>
                          <a:pt x="51626" y="102870"/>
                        </a:lnTo>
                        <a:lnTo>
                          <a:pt x="56674" y="102584"/>
                        </a:lnTo>
                        <a:lnTo>
                          <a:pt x="61817" y="101632"/>
                        </a:lnTo>
                        <a:lnTo>
                          <a:pt x="66675" y="100489"/>
                        </a:lnTo>
                        <a:lnTo>
                          <a:pt x="71533" y="98679"/>
                        </a:lnTo>
                        <a:lnTo>
                          <a:pt x="76009" y="96583"/>
                        </a:lnTo>
                        <a:lnTo>
                          <a:pt x="80201" y="93821"/>
                        </a:lnTo>
                        <a:lnTo>
                          <a:pt x="84201" y="91154"/>
                        </a:lnTo>
                        <a:lnTo>
                          <a:pt x="87821" y="87821"/>
                        </a:lnTo>
                        <a:lnTo>
                          <a:pt x="91059" y="83915"/>
                        </a:lnTo>
                        <a:lnTo>
                          <a:pt x="94107" y="80010"/>
                        </a:lnTo>
                        <a:lnTo>
                          <a:pt x="96869" y="75819"/>
                        </a:lnTo>
                        <a:lnTo>
                          <a:pt x="98965" y="71247"/>
                        </a:lnTo>
                        <a:lnTo>
                          <a:pt x="100775" y="66770"/>
                        </a:lnTo>
                        <a:lnTo>
                          <a:pt x="101918" y="61627"/>
                        </a:lnTo>
                        <a:lnTo>
                          <a:pt x="102584" y="56579"/>
                        </a:lnTo>
                        <a:lnTo>
                          <a:pt x="102870" y="51435"/>
                        </a:lnTo>
                        <a:lnTo>
                          <a:pt x="102870" y="51435"/>
                        </a:lnTo>
                        <a:lnTo>
                          <a:pt x="102584" y="46006"/>
                        </a:lnTo>
                        <a:lnTo>
                          <a:pt x="101918" y="40862"/>
                        </a:lnTo>
                        <a:lnTo>
                          <a:pt x="100775" y="36100"/>
                        </a:lnTo>
                        <a:lnTo>
                          <a:pt x="98965" y="31242"/>
                        </a:lnTo>
                        <a:lnTo>
                          <a:pt x="96869" y="26765"/>
                        </a:lnTo>
                        <a:lnTo>
                          <a:pt x="94107" y="22574"/>
                        </a:lnTo>
                        <a:lnTo>
                          <a:pt x="91059" y="18669"/>
                        </a:lnTo>
                        <a:lnTo>
                          <a:pt x="87821" y="15050"/>
                        </a:lnTo>
                        <a:lnTo>
                          <a:pt x="84201" y="11716"/>
                        </a:lnTo>
                        <a:lnTo>
                          <a:pt x="80201" y="8763"/>
                        </a:lnTo>
                        <a:lnTo>
                          <a:pt x="76009" y="6287"/>
                        </a:lnTo>
                        <a:lnTo>
                          <a:pt x="71533" y="3905"/>
                        </a:lnTo>
                        <a:lnTo>
                          <a:pt x="66675" y="2381"/>
                        </a:lnTo>
                        <a:lnTo>
                          <a:pt x="61817" y="1238"/>
                        </a:lnTo>
                        <a:lnTo>
                          <a:pt x="56674" y="286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close/>
                      </a:path>
                    </a:pathLst>
                  </a:custGeom>
                  <a:solidFill>
                    <a:srgbClr val="ED7D3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6" name="Freeform: Shape 445">
                    <a:extLst>
                      <a:ext uri="{FF2B5EF4-FFF2-40B4-BE49-F238E27FC236}">
                        <a16:creationId xmlns:a16="http://schemas.microsoft.com/office/drawing/2014/main" id="{6AFB86AC-F7F0-E99D-96A1-C44468666275}"/>
                      </a:ext>
                    </a:extLst>
                  </p:cNvPr>
                  <p:cNvSpPr/>
                  <p:nvPr/>
                </p:nvSpPr>
                <p:spPr>
                  <a:xfrm>
                    <a:off x="4541266" y="2683940"/>
                    <a:ext cx="54863" cy="57150"/>
                  </a:xfrm>
                  <a:custGeom>
                    <a:avLst/>
                    <a:gdLst>
                      <a:gd name="connsiteX0" fmla="*/ 20383 w 54863"/>
                      <a:gd name="connsiteY0" fmla="*/ 57150 h 57150"/>
                      <a:gd name="connsiteX1" fmla="*/ 20383 w 54863"/>
                      <a:gd name="connsiteY1" fmla="*/ 57150 h 57150"/>
                      <a:gd name="connsiteX2" fmla="*/ 19145 w 54863"/>
                      <a:gd name="connsiteY2" fmla="*/ 56959 h 57150"/>
                      <a:gd name="connsiteX3" fmla="*/ 17812 w 54863"/>
                      <a:gd name="connsiteY3" fmla="*/ 56483 h 57150"/>
                      <a:gd name="connsiteX4" fmla="*/ 16859 w 54863"/>
                      <a:gd name="connsiteY4" fmla="*/ 55817 h 57150"/>
                      <a:gd name="connsiteX5" fmla="*/ 15811 w 54863"/>
                      <a:gd name="connsiteY5" fmla="*/ 54959 h 57150"/>
                      <a:gd name="connsiteX6" fmla="*/ 1143 w 54863"/>
                      <a:gd name="connsiteY6" fmla="*/ 35623 h 57150"/>
                      <a:gd name="connsiteX7" fmla="*/ 1143 w 54863"/>
                      <a:gd name="connsiteY7" fmla="*/ 35623 h 57150"/>
                      <a:gd name="connsiteX8" fmla="*/ 476 w 54863"/>
                      <a:gd name="connsiteY8" fmla="*/ 34576 h 57150"/>
                      <a:gd name="connsiteX9" fmla="*/ 191 w 54863"/>
                      <a:gd name="connsiteY9" fmla="*/ 33623 h 57150"/>
                      <a:gd name="connsiteX10" fmla="*/ 0 w 54863"/>
                      <a:gd name="connsiteY10" fmla="*/ 32575 h 57150"/>
                      <a:gd name="connsiteX11" fmla="*/ 0 w 54863"/>
                      <a:gd name="connsiteY11" fmla="*/ 31433 h 57150"/>
                      <a:gd name="connsiteX12" fmla="*/ 381 w 54863"/>
                      <a:gd name="connsiteY12" fmla="*/ 30385 h 57150"/>
                      <a:gd name="connsiteX13" fmla="*/ 857 w 54863"/>
                      <a:gd name="connsiteY13" fmla="*/ 29432 h 57150"/>
                      <a:gd name="connsiteX14" fmla="*/ 1524 w 54863"/>
                      <a:gd name="connsiteY14" fmla="*/ 28384 h 57150"/>
                      <a:gd name="connsiteX15" fmla="*/ 2381 w 54863"/>
                      <a:gd name="connsiteY15" fmla="*/ 27718 h 57150"/>
                      <a:gd name="connsiteX16" fmla="*/ 2381 w 54863"/>
                      <a:gd name="connsiteY16" fmla="*/ 27718 h 57150"/>
                      <a:gd name="connsiteX17" fmla="*/ 3239 w 54863"/>
                      <a:gd name="connsiteY17" fmla="*/ 27051 h 57150"/>
                      <a:gd name="connsiteX18" fmla="*/ 4381 w 54863"/>
                      <a:gd name="connsiteY18" fmla="*/ 26765 h 57150"/>
                      <a:gd name="connsiteX19" fmla="*/ 5429 w 54863"/>
                      <a:gd name="connsiteY19" fmla="*/ 26575 h 57150"/>
                      <a:gd name="connsiteX20" fmla="*/ 6572 w 54863"/>
                      <a:gd name="connsiteY20" fmla="*/ 26575 h 57150"/>
                      <a:gd name="connsiteX21" fmla="*/ 7620 w 54863"/>
                      <a:gd name="connsiteY21" fmla="*/ 26860 h 57150"/>
                      <a:gd name="connsiteX22" fmla="*/ 8573 w 54863"/>
                      <a:gd name="connsiteY22" fmla="*/ 27242 h 57150"/>
                      <a:gd name="connsiteX23" fmla="*/ 9620 w 54863"/>
                      <a:gd name="connsiteY23" fmla="*/ 27908 h 57150"/>
                      <a:gd name="connsiteX24" fmla="*/ 10287 w 54863"/>
                      <a:gd name="connsiteY24" fmla="*/ 28765 h 57150"/>
                      <a:gd name="connsiteX25" fmla="*/ 20002 w 54863"/>
                      <a:gd name="connsiteY25" fmla="*/ 41434 h 57150"/>
                      <a:gd name="connsiteX26" fmla="*/ 44291 w 54863"/>
                      <a:gd name="connsiteY26" fmla="*/ 2667 h 57150"/>
                      <a:gd name="connsiteX27" fmla="*/ 44291 w 54863"/>
                      <a:gd name="connsiteY27" fmla="*/ 2667 h 57150"/>
                      <a:gd name="connsiteX28" fmla="*/ 44958 w 54863"/>
                      <a:gd name="connsiteY28" fmla="*/ 1810 h 57150"/>
                      <a:gd name="connsiteX29" fmla="*/ 45815 w 54863"/>
                      <a:gd name="connsiteY29" fmla="*/ 1143 h 57150"/>
                      <a:gd name="connsiteX30" fmla="*/ 46768 w 54863"/>
                      <a:gd name="connsiteY30" fmla="*/ 476 h 57150"/>
                      <a:gd name="connsiteX31" fmla="*/ 47816 w 54863"/>
                      <a:gd name="connsiteY31" fmla="*/ 190 h 57150"/>
                      <a:gd name="connsiteX32" fmla="*/ 48768 w 54863"/>
                      <a:gd name="connsiteY32" fmla="*/ 0 h 57150"/>
                      <a:gd name="connsiteX33" fmla="*/ 50006 w 54863"/>
                      <a:gd name="connsiteY33" fmla="*/ 190 h 57150"/>
                      <a:gd name="connsiteX34" fmla="*/ 51149 w 54863"/>
                      <a:gd name="connsiteY34" fmla="*/ 381 h 57150"/>
                      <a:gd name="connsiteX35" fmla="*/ 52197 w 54863"/>
                      <a:gd name="connsiteY35" fmla="*/ 857 h 57150"/>
                      <a:gd name="connsiteX36" fmla="*/ 52197 w 54863"/>
                      <a:gd name="connsiteY36" fmla="*/ 857 h 57150"/>
                      <a:gd name="connsiteX37" fmla="*/ 53054 w 54863"/>
                      <a:gd name="connsiteY37" fmla="*/ 1715 h 57150"/>
                      <a:gd name="connsiteX38" fmla="*/ 53816 w 54863"/>
                      <a:gd name="connsiteY38" fmla="*/ 2477 h 57150"/>
                      <a:gd name="connsiteX39" fmla="*/ 54388 w 54863"/>
                      <a:gd name="connsiteY39" fmla="*/ 3334 h 57150"/>
                      <a:gd name="connsiteX40" fmla="*/ 54674 w 54863"/>
                      <a:gd name="connsiteY40" fmla="*/ 4477 h 57150"/>
                      <a:gd name="connsiteX41" fmla="*/ 54864 w 54863"/>
                      <a:gd name="connsiteY41" fmla="*/ 5525 h 57150"/>
                      <a:gd name="connsiteX42" fmla="*/ 54674 w 54863"/>
                      <a:gd name="connsiteY42" fmla="*/ 6667 h 57150"/>
                      <a:gd name="connsiteX43" fmla="*/ 54483 w 54863"/>
                      <a:gd name="connsiteY43" fmla="*/ 7715 h 57150"/>
                      <a:gd name="connsiteX44" fmla="*/ 54007 w 54863"/>
                      <a:gd name="connsiteY44" fmla="*/ 8668 h 57150"/>
                      <a:gd name="connsiteX45" fmla="*/ 25241 w 54863"/>
                      <a:gd name="connsiteY45" fmla="*/ 54483 h 57150"/>
                      <a:gd name="connsiteX46" fmla="*/ 25241 w 54863"/>
                      <a:gd name="connsiteY46" fmla="*/ 54483 h 57150"/>
                      <a:gd name="connsiteX47" fmla="*/ 24384 w 54863"/>
                      <a:gd name="connsiteY47" fmla="*/ 55435 h 57150"/>
                      <a:gd name="connsiteX48" fmla="*/ 23431 w 54863"/>
                      <a:gd name="connsiteY48" fmla="*/ 56293 h 57150"/>
                      <a:gd name="connsiteX49" fmla="*/ 22003 w 54863"/>
                      <a:gd name="connsiteY49" fmla="*/ 56959 h 57150"/>
                      <a:gd name="connsiteX50" fmla="*/ 20669 w 54863"/>
                      <a:gd name="connsiteY50" fmla="*/ 57150 h 57150"/>
                      <a:gd name="connsiteX51" fmla="*/ 20669 w 54863"/>
                      <a:gd name="connsiteY51" fmla="*/ 57150 h 57150"/>
                      <a:gd name="connsiteX52" fmla="*/ 20383 w 54863"/>
                      <a:gd name="connsiteY52" fmla="*/ 57150 h 57150"/>
                      <a:gd name="connsiteX53" fmla="*/ 20383 w 54863"/>
                      <a:gd name="connsiteY53" fmla="*/ 57150 h 57150"/>
                      <a:gd name="connsiteX54" fmla="*/ 20383 w 54863"/>
                      <a:gd name="connsiteY54" fmla="*/ 57150 h 57150"/>
                      <a:gd name="connsiteX55" fmla="*/ 20383 w 54863"/>
                      <a:gd name="connsiteY55" fmla="*/ 57150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54863" h="57150">
                        <a:moveTo>
                          <a:pt x="20383" y="57150"/>
                        </a:moveTo>
                        <a:lnTo>
                          <a:pt x="20383" y="57150"/>
                        </a:lnTo>
                        <a:lnTo>
                          <a:pt x="19145" y="56959"/>
                        </a:lnTo>
                        <a:lnTo>
                          <a:pt x="17812" y="56483"/>
                        </a:lnTo>
                        <a:lnTo>
                          <a:pt x="16859" y="55817"/>
                        </a:lnTo>
                        <a:lnTo>
                          <a:pt x="15811" y="54959"/>
                        </a:lnTo>
                        <a:lnTo>
                          <a:pt x="1143" y="35623"/>
                        </a:lnTo>
                        <a:lnTo>
                          <a:pt x="1143" y="35623"/>
                        </a:lnTo>
                        <a:lnTo>
                          <a:pt x="476" y="34576"/>
                        </a:lnTo>
                        <a:lnTo>
                          <a:pt x="191" y="33623"/>
                        </a:lnTo>
                        <a:lnTo>
                          <a:pt x="0" y="32575"/>
                        </a:lnTo>
                        <a:lnTo>
                          <a:pt x="0" y="31433"/>
                        </a:lnTo>
                        <a:lnTo>
                          <a:pt x="381" y="30385"/>
                        </a:lnTo>
                        <a:lnTo>
                          <a:pt x="857" y="29432"/>
                        </a:lnTo>
                        <a:lnTo>
                          <a:pt x="1524" y="28384"/>
                        </a:lnTo>
                        <a:lnTo>
                          <a:pt x="2381" y="27718"/>
                        </a:lnTo>
                        <a:lnTo>
                          <a:pt x="2381" y="27718"/>
                        </a:lnTo>
                        <a:lnTo>
                          <a:pt x="3239" y="27051"/>
                        </a:lnTo>
                        <a:lnTo>
                          <a:pt x="4381" y="26765"/>
                        </a:lnTo>
                        <a:lnTo>
                          <a:pt x="5429" y="26575"/>
                        </a:lnTo>
                        <a:lnTo>
                          <a:pt x="6572" y="26575"/>
                        </a:lnTo>
                        <a:lnTo>
                          <a:pt x="7620" y="26860"/>
                        </a:lnTo>
                        <a:lnTo>
                          <a:pt x="8573" y="27242"/>
                        </a:lnTo>
                        <a:lnTo>
                          <a:pt x="9620" y="27908"/>
                        </a:lnTo>
                        <a:lnTo>
                          <a:pt x="10287" y="28765"/>
                        </a:lnTo>
                        <a:lnTo>
                          <a:pt x="20002" y="41434"/>
                        </a:lnTo>
                        <a:lnTo>
                          <a:pt x="44291" y="2667"/>
                        </a:lnTo>
                        <a:lnTo>
                          <a:pt x="44291" y="2667"/>
                        </a:lnTo>
                        <a:lnTo>
                          <a:pt x="44958" y="1810"/>
                        </a:lnTo>
                        <a:lnTo>
                          <a:pt x="45815" y="1143"/>
                        </a:lnTo>
                        <a:lnTo>
                          <a:pt x="46768" y="476"/>
                        </a:lnTo>
                        <a:lnTo>
                          <a:pt x="47816" y="190"/>
                        </a:lnTo>
                        <a:lnTo>
                          <a:pt x="48768" y="0"/>
                        </a:lnTo>
                        <a:lnTo>
                          <a:pt x="50006" y="190"/>
                        </a:lnTo>
                        <a:lnTo>
                          <a:pt x="51149" y="381"/>
                        </a:lnTo>
                        <a:lnTo>
                          <a:pt x="52197" y="857"/>
                        </a:lnTo>
                        <a:lnTo>
                          <a:pt x="52197" y="857"/>
                        </a:lnTo>
                        <a:lnTo>
                          <a:pt x="53054" y="1715"/>
                        </a:lnTo>
                        <a:lnTo>
                          <a:pt x="53816" y="2477"/>
                        </a:lnTo>
                        <a:lnTo>
                          <a:pt x="54388" y="3334"/>
                        </a:lnTo>
                        <a:lnTo>
                          <a:pt x="54674" y="4477"/>
                        </a:lnTo>
                        <a:lnTo>
                          <a:pt x="54864" y="5525"/>
                        </a:lnTo>
                        <a:lnTo>
                          <a:pt x="54674" y="6667"/>
                        </a:lnTo>
                        <a:lnTo>
                          <a:pt x="54483" y="7715"/>
                        </a:lnTo>
                        <a:lnTo>
                          <a:pt x="54007" y="8668"/>
                        </a:lnTo>
                        <a:lnTo>
                          <a:pt x="25241" y="54483"/>
                        </a:lnTo>
                        <a:lnTo>
                          <a:pt x="25241" y="54483"/>
                        </a:lnTo>
                        <a:lnTo>
                          <a:pt x="24384" y="55435"/>
                        </a:lnTo>
                        <a:lnTo>
                          <a:pt x="23431" y="56293"/>
                        </a:lnTo>
                        <a:lnTo>
                          <a:pt x="22003" y="56959"/>
                        </a:lnTo>
                        <a:lnTo>
                          <a:pt x="20669" y="57150"/>
                        </a:lnTo>
                        <a:lnTo>
                          <a:pt x="20669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091" name="Group 1090">
                <a:extLst>
                  <a:ext uri="{FF2B5EF4-FFF2-40B4-BE49-F238E27FC236}">
                    <a16:creationId xmlns:a16="http://schemas.microsoft.com/office/drawing/2014/main" id="{F83DA2B7-010E-238B-AC42-73098169ACC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247984" y="4466320"/>
                <a:ext cx="515492" cy="497776"/>
                <a:chOff x="4453890" y="3330139"/>
                <a:chExt cx="1030984" cy="995551"/>
              </a:xfrm>
            </p:grpSpPr>
            <p:sp>
              <p:nvSpPr>
                <p:cNvPr id="1092" name="Freeform: Shape 1091">
                  <a:extLst>
                    <a:ext uri="{FF2B5EF4-FFF2-40B4-BE49-F238E27FC236}">
                      <a16:creationId xmlns:a16="http://schemas.microsoft.com/office/drawing/2014/main" id="{A32D2B65-37F7-F73C-F37E-589AC6BA6246}"/>
                    </a:ext>
                  </a:extLst>
                </p:cNvPr>
                <p:cNvSpPr/>
                <p:nvPr/>
              </p:nvSpPr>
              <p:spPr>
                <a:xfrm>
                  <a:off x="4453890" y="3803341"/>
                  <a:ext cx="1028700" cy="346329"/>
                </a:xfrm>
                <a:custGeom>
                  <a:avLst/>
                  <a:gdLst>
                    <a:gd name="connsiteX0" fmla="*/ 0 w 1028700"/>
                    <a:gd name="connsiteY0" fmla="*/ 0 h 346329"/>
                    <a:gd name="connsiteX1" fmla="*/ 1028700 w 1028700"/>
                    <a:gd name="connsiteY1" fmla="*/ 0 h 346329"/>
                    <a:gd name="connsiteX2" fmla="*/ 1028700 w 1028700"/>
                    <a:gd name="connsiteY2" fmla="*/ 346329 h 346329"/>
                    <a:gd name="connsiteX3" fmla="*/ 0 w 1028700"/>
                    <a:gd name="connsiteY3" fmla="*/ 346329 h 346329"/>
                    <a:gd name="connsiteX4" fmla="*/ 0 w 1028700"/>
                    <a:gd name="connsiteY4" fmla="*/ 0 h 346329"/>
                    <a:gd name="connsiteX5" fmla="*/ 0 w 1028700"/>
                    <a:gd name="connsiteY5" fmla="*/ 0 h 3463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700" h="346329">
                      <a:moveTo>
                        <a:pt x="0" y="0"/>
                      </a:moveTo>
                      <a:lnTo>
                        <a:pt x="1028700" y="0"/>
                      </a:lnTo>
                      <a:lnTo>
                        <a:pt x="1028700" y="346329"/>
                      </a:lnTo>
                      <a:lnTo>
                        <a:pt x="0" y="34632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093" name="Freeform: Shape 1092">
                  <a:extLst>
                    <a:ext uri="{FF2B5EF4-FFF2-40B4-BE49-F238E27FC236}">
                      <a16:creationId xmlns:a16="http://schemas.microsoft.com/office/drawing/2014/main" id="{1E387787-1CE4-A3FD-0057-0C238DE32774}"/>
                    </a:ext>
                  </a:extLst>
                </p:cNvPr>
                <p:cNvSpPr/>
                <p:nvPr/>
              </p:nvSpPr>
              <p:spPr>
                <a:xfrm>
                  <a:off x="4689347" y="3398718"/>
                  <a:ext cx="558927" cy="176022"/>
                </a:xfrm>
                <a:custGeom>
                  <a:avLst/>
                  <a:gdLst>
                    <a:gd name="connsiteX0" fmla="*/ 558927 w 558927"/>
                    <a:gd name="connsiteY0" fmla="*/ 176022 h 176022"/>
                    <a:gd name="connsiteX1" fmla="*/ 0 w 558927"/>
                    <a:gd name="connsiteY1" fmla="*/ 176022 h 176022"/>
                    <a:gd name="connsiteX2" fmla="*/ 176213 w 558927"/>
                    <a:gd name="connsiteY2" fmla="*/ 0 h 176022"/>
                    <a:gd name="connsiteX3" fmla="*/ 383381 w 558927"/>
                    <a:gd name="connsiteY3" fmla="*/ 0 h 176022"/>
                    <a:gd name="connsiteX4" fmla="*/ 558832 w 558927"/>
                    <a:gd name="connsiteY4" fmla="*/ 176022 h 176022"/>
                    <a:gd name="connsiteX5" fmla="*/ 558832 w 558927"/>
                    <a:gd name="connsiteY5" fmla="*/ 176022 h 176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8927" h="176022">
                      <a:moveTo>
                        <a:pt x="558927" y="176022"/>
                      </a:moveTo>
                      <a:lnTo>
                        <a:pt x="0" y="176022"/>
                      </a:lnTo>
                      <a:cubicBezTo>
                        <a:pt x="0" y="78772"/>
                        <a:pt x="78867" y="0"/>
                        <a:pt x="176213" y="0"/>
                      </a:cubicBezTo>
                      <a:lnTo>
                        <a:pt x="383381" y="0"/>
                      </a:lnTo>
                      <a:cubicBezTo>
                        <a:pt x="479965" y="762"/>
                        <a:pt x="558832" y="79534"/>
                        <a:pt x="558832" y="176022"/>
                      </a:cubicBezTo>
                      <a:lnTo>
                        <a:pt x="558832" y="176022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094" name="Freeform: Shape 1093">
                  <a:extLst>
                    <a:ext uri="{FF2B5EF4-FFF2-40B4-BE49-F238E27FC236}">
                      <a16:creationId xmlns:a16="http://schemas.microsoft.com/office/drawing/2014/main" id="{8D66EFB7-7DC6-418B-4D40-FA47D775AC01}"/>
                    </a:ext>
                  </a:extLst>
                </p:cNvPr>
                <p:cNvSpPr/>
                <p:nvPr/>
              </p:nvSpPr>
              <p:spPr>
                <a:xfrm>
                  <a:off x="4456175" y="3739332"/>
                  <a:ext cx="1028699" cy="64008"/>
                </a:xfrm>
                <a:custGeom>
                  <a:avLst/>
                  <a:gdLst>
                    <a:gd name="connsiteX0" fmla="*/ 791623 w 1028699"/>
                    <a:gd name="connsiteY0" fmla="*/ 0 h 64008"/>
                    <a:gd name="connsiteX1" fmla="*/ 64294 w 1028699"/>
                    <a:gd name="connsiteY1" fmla="*/ 0 h 64008"/>
                    <a:gd name="connsiteX2" fmla="*/ 0 w 1028699"/>
                    <a:gd name="connsiteY2" fmla="*/ 64008 h 64008"/>
                    <a:gd name="connsiteX3" fmla="*/ 1028700 w 1028699"/>
                    <a:gd name="connsiteY3" fmla="*/ 64008 h 64008"/>
                    <a:gd name="connsiteX4" fmla="*/ 964406 w 1028699"/>
                    <a:gd name="connsiteY4" fmla="*/ 0 h 64008"/>
                    <a:gd name="connsiteX5" fmla="*/ 791623 w 1028699"/>
                    <a:gd name="connsiteY5" fmla="*/ 0 h 64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699" h="64008">
                      <a:moveTo>
                        <a:pt x="791623" y="0"/>
                      </a:moveTo>
                      <a:lnTo>
                        <a:pt x="64294" y="0"/>
                      </a:lnTo>
                      <a:cubicBezTo>
                        <a:pt x="28861" y="0"/>
                        <a:pt x="0" y="28670"/>
                        <a:pt x="0" y="64008"/>
                      </a:cubicBezTo>
                      <a:lnTo>
                        <a:pt x="1028700" y="64008"/>
                      </a:lnTo>
                      <a:cubicBezTo>
                        <a:pt x="1028700" y="28670"/>
                        <a:pt x="999935" y="0"/>
                        <a:pt x="964406" y="0"/>
                      </a:cubicBezTo>
                      <a:lnTo>
                        <a:pt x="791623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095" name="Freeform: Shape 1094">
                  <a:extLst>
                    <a:ext uri="{FF2B5EF4-FFF2-40B4-BE49-F238E27FC236}">
                      <a16:creationId xmlns:a16="http://schemas.microsoft.com/office/drawing/2014/main" id="{4C18B204-3130-411F-E461-3ACCC9ECF0D8}"/>
                    </a:ext>
                  </a:extLst>
                </p:cNvPr>
                <p:cNvSpPr/>
                <p:nvPr/>
              </p:nvSpPr>
              <p:spPr>
                <a:xfrm>
                  <a:off x="4689347" y="3574741"/>
                  <a:ext cx="557783" cy="164591"/>
                </a:xfrm>
                <a:custGeom>
                  <a:avLst/>
                  <a:gdLst>
                    <a:gd name="connsiteX0" fmla="*/ 0 w 557783"/>
                    <a:gd name="connsiteY0" fmla="*/ 0 h 164591"/>
                    <a:gd name="connsiteX1" fmla="*/ 557784 w 557783"/>
                    <a:gd name="connsiteY1" fmla="*/ 0 h 164591"/>
                    <a:gd name="connsiteX2" fmla="*/ 557784 w 557783"/>
                    <a:gd name="connsiteY2" fmla="*/ 164592 h 164591"/>
                    <a:gd name="connsiteX3" fmla="*/ 0 w 557783"/>
                    <a:gd name="connsiteY3" fmla="*/ 164592 h 164591"/>
                    <a:gd name="connsiteX4" fmla="*/ 0 w 557783"/>
                    <a:gd name="connsiteY4" fmla="*/ 0 h 164591"/>
                    <a:gd name="connsiteX5" fmla="*/ 0 w 557783"/>
                    <a:gd name="connsiteY5" fmla="*/ 0 h 164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7783" h="164591">
                      <a:moveTo>
                        <a:pt x="0" y="0"/>
                      </a:moveTo>
                      <a:lnTo>
                        <a:pt x="557784" y="0"/>
                      </a:lnTo>
                      <a:lnTo>
                        <a:pt x="557784" y="164592"/>
                      </a:lnTo>
                      <a:lnTo>
                        <a:pt x="0" y="16459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096" name="Freeform: Shape 1095">
                  <a:extLst>
                    <a:ext uri="{FF2B5EF4-FFF2-40B4-BE49-F238E27FC236}">
                      <a16:creationId xmlns:a16="http://schemas.microsoft.com/office/drawing/2014/main" id="{1361F9CC-9F35-D6E7-F6F1-53C5C4299178}"/>
                    </a:ext>
                  </a:extLst>
                </p:cNvPr>
                <p:cNvSpPr/>
                <p:nvPr/>
              </p:nvSpPr>
              <p:spPr>
                <a:xfrm>
                  <a:off x="4788788" y="3637605"/>
                  <a:ext cx="76581" cy="102870"/>
                </a:xfrm>
                <a:custGeom>
                  <a:avLst/>
                  <a:gdLst>
                    <a:gd name="connsiteX0" fmla="*/ 0 w 76581"/>
                    <a:gd name="connsiteY0" fmla="*/ 0 h 102870"/>
                    <a:gd name="connsiteX1" fmla="*/ 76581 w 76581"/>
                    <a:gd name="connsiteY1" fmla="*/ 0 h 102870"/>
                    <a:gd name="connsiteX2" fmla="*/ 76581 w 76581"/>
                    <a:gd name="connsiteY2" fmla="*/ 102870 h 102870"/>
                    <a:gd name="connsiteX3" fmla="*/ 0 w 76581"/>
                    <a:gd name="connsiteY3" fmla="*/ 102870 h 102870"/>
                    <a:gd name="connsiteX4" fmla="*/ 0 w 76581"/>
                    <a:gd name="connsiteY4" fmla="*/ 0 h 102870"/>
                    <a:gd name="connsiteX5" fmla="*/ 0 w 76581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1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097" name="Freeform: Shape 1096">
                  <a:extLst>
                    <a:ext uri="{FF2B5EF4-FFF2-40B4-BE49-F238E27FC236}">
                      <a16:creationId xmlns:a16="http://schemas.microsoft.com/office/drawing/2014/main" id="{85514951-D6D0-6EEF-7058-8D48BF945133}"/>
                    </a:ext>
                  </a:extLst>
                </p:cNvPr>
                <p:cNvSpPr/>
                <p:nvPr/>
              </p:nvSpPr>
              <p:spPr>
                <a:xfrm>
                  <a:off x="5071110" y="3637605"/>
                  <a:ext cx="76580" cy="102870"/>
                </a:xfrm>
                <a:custGeom>
                  <a:avLst/>
                  <a:gdLst>
                    <a:gd name="connsiteX0" fmla="*/ 0 w 76580"/>
                    <a:gd name="connsiteY0" fmla="*/ 0 h 102870"/>
                    <a:gd name="connsiteX1" fmla="*/ 76581 w 76580"/>
                    <a:gd name="connsiteY1" fmla="*/ 0 h 102870"/>
                    <a:gd name="connsiteX2" fmla="*/ 76581 w 76580"/>
                    <a:gd name="connsiteY2" fmla="*/ 102870 h 102870"/>
                    <a:gd name="connsiteX3" fmla="*/ 0 w 76580"/>
                    <a:gd name="connsiteY3" fmla="*/ 102870 h 102870"/>
                    <a:gd name="connsiteX4" fmla="*/ 0 w 76580"/>
                    <a:gd name="connsiteY4" fmla="*/ 0 h 102870"/>
                    <a:gd name="connsiteX5" fmla="*/ 0 w 76580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0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098" name="Freeform: Shape 1097">
                  <a:extLst>
                    <a:ext uri="{FF2B5EF4-FFF2-40B4-BE49-F238E27FC236}">
                      <a16:creationId xmlns:a16="http://schemas.microsoft.com/office/drawing/2014/main" id="{FD7B3740-12A2-35F4-4177-9C49BEB33509}"/>
                    </a:ext>
                  </a:extLst>
                </p:cNvPr>
                <p:cNvSpPr/>
                <p:nvPr/>
              </p:nvSpPr>
              <p:spPr>
                <a:xfrm>
                  <a:off x="4891658" y="3330139"/>
                  <a:ext cx="155447" cy="69723"/>
                </a:xfrm>
                <a:custGeom>
                  <a:avLst/>
                  <a:gdLst>
                    <a:gd name="connsiteX0" fmla="*/ 155448 w 155447"/>
                    <a:gd name="connsiteY0" fmla="*/ 69723 h 69723"/>
                    <a:gd name="connsiteX1" fmla="*/ 0 w 155447"/>
                    <a:gd name="connsiteY1" fmla="*/ 69723 h 69723"/>
                    <a:gd name="connsiteX2" fmla="*/ 0 w 155447"/>
                    <a:gd name="connsiteY2" fmla="*/ 22479 h 69723"/>
                    <a:gd name="connsiteX3" fmla="*/ 22098 w 155447"/>
                    <a:gd name="connsiteY3" fmla="*/ 0 h 69723"/>
                    <a:gd name="connsiteX4" fmla="*/ 133350 w 155447"/>
                    <a:gd name="connsiteY4" fmla="*/ 0 h 69723"/>
                    <a:gd name="connsiteX5" fmla="*/ 155448 w 155447"/>
                    <a:gd name="connsiteY5" fmla="*/ 22479 h 69723"/>
                    <a:gd name="connsiteX6" fmla="*/ 155448 w 155447"/>
                    <a:gd name="connsiteY6" fmla="*/ 69723 h 69723"/>
                    <a:gd name="connsiteX7" fmla="*/ 155448 w 155447"/>
                    <a:gd name="connsiteY7" fmla="*/ 69723 h 69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447" h="69723">
                      <a:moveTo>
                        <a:pt x="155448" y="69723"/>
                      </a:moveTo>
                      <a:lnTo>
                        <a:pt x="0" y="69723"/>
                      </a:lnTo>
                      <a:lnTo>
                        <a:pt x="0" y="22479"/>
                      </a:lnTo>
                      <a:cubicBezTo>
                        <a:pt x="0" y="9716"/>
                        <a:pt x="9620" y="0"/>
                        <a:pt x="22098" y="0"/>
                      </a:cubicBezTo>
                      <a:lnTo>
                        <a:pt x="133350" y="0"/>
                      </a:lnTo>
                      <a:cubicBezTo>
                        <a:pt x="145828" y="0"/>
                        <a:pt x="155448" y="9716"/>
                        <a:pt x="155448" y="22479"/>
                      </a:cubicBezTo>
                      <a:lnTo>
                        <a:pt x="155448" y="69723"/>
                      </a:lnTo>
                      <a:lnTo>
                        <a:pt x="155448" y="69723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grpSp>
              <p:nvGrpSpPr>
                <p:cNvPr id="1099" name="Graphic 99">
                  <a:extLst>
                    <a:ext uri="{FF2B5EF4-FFF2-40B4-BE49-F238E27FC236}">
                      <a16:creationId xmlns:a16="http://schemas.microsoft.com/office/drawing/2014/main" id="{8973E2E0-63E4-6FF8-24A1-67B333AACB98}"/>
                    </a:ext>
                  </a:extLst>
                </p:cNvPr>
                <p:cNvGrpSpPr/>
                <p:nvPr/>
              </p:nvGrpSpPr>
              <p:grpSpPr>
                <a:xfrm>
                  <a:off x="4489323" y="3849060"/>
                  <a:ext cx="958977" cy="125730"/>
                  <a:chOff x="4489323" y="3849060"/>
                  <a:chExt cx="958977" cy="125730"/>
                </a:xfrm>
                <a:solidFill>
                  <a:srgbClr val="00B0F0"/>
                </a:solidFill>
              </p:grpSpPr>
              <p:sp>
                <p:nvSpPr>
                  <p:cNvPr id="1112" name="Freeform: Shape 1111">
                    <a:extLst>
                      <a:ext uri="{FF2B5EF4-FFF2-40B4-BE49-F238E27FC236}">
                        <a16:creationId xmlns:a16="http://schemas.microsoft.com/office/drawing/2014/main" id="{3919AC98-143C-D543-0BD9-B5C4F399D777}"/>
                      </a:ext>
                    </a:extLst>
                  </p:cNvPr>
                  <p:cNvSpPr/>
                  <p:nvPr/>
                </p:nvSpPr>
                <p:spPr>
                  <a:xfrm>
                    <a:off x="4489323" y="3849060"/>
                    <a:ext cx="174878" cy="125730"/>
                  </a:xfrm>
                  <a:custGeom>
                    <a:avLst/>
                    <a:gdLst>
                      <a:gd name="connsiteX0" fmla="*/ 0 w 174878"/>
                      <a:gd name="connsiteY0" fmla="*/ 0 h 125730"/>
                      <a:gd name="connsiteX1" fmla="*/ 174879 w 174878"/>
                      <a:gd name="connsiteY1" fmla="*/ 0 h 125730"/>
                      <a:gd name="connsiteX2" fmla="*/ 174879 w 174878"/>
                      <a:gd name="connsiteY2" fmla="*/ 125730 h 125730"/>
                      <a:gd name="connsiteX3" fmla="*/ 0 w 174878"/>
                      <a:gd name="connsiteY3" fmla="*/ 125730 h 125730"/>
                      <a:gd name="connsiteX4" fmla="*/ 0 w 174878"/>
                      <a:gd name="connsiteY4" fmla="*/ 0 h 125730"/>
                      <a:gd name="connsiteX5" fmla="*/ 0 w 174878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8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3" name="Freeform: Shape 1112">
                    <a:extLst>
                      <a:ext uri="{FF2B5EF4-FFF2-40B4-BE49-F238E27FC236}">
                        <a16:creationId xmlns:a16="http://schemas.microsoft.com/office/drawing/2014/main" id="{EA971232-D6E3-2441-79D1-9D5A9C39B490}"/>
                      </a:ext>
                    </a:extLst>
                  </p:cNvPr>
                  <p:cNvSpPr/>
                  <p:nvPr/>
                </p:nvSpPr>
                <p:spPr>
                  <a:xfrm>
                    <a:off x="4699634" y="3849060"/>
                    <a:ext cx="174879" cy="125730"/>
                  </a:xfrm>
                  <a:custGeom>
                    <a:avLst/>
                    <a:gdLst>
                      <a:gd name="connsiteX0" fmla="*/ 0 w 174879"/>
                      <a:gd name="connsiteY0" fmla="*/ 0 h 125730"/>
                      <a:gd name="connsiteX1" fmla="*/ 174879 w 174879"/>
                      <a:gd name="connsiteY1" fmla="*/ 0 h 125730"/>
                      <a:gd name="connsiteX2" fmla="*/ 174879 w 174879"/>
                      <a:gd name="connsiteY2" fmla="*/ 125730 h 125730"/>
                      <a:gd name="connsiteX3" fmla="*/ 0 w 174879"/>
                      <a:gd name="connsiteY3" fmla="*/ 125730 h 125730"/>
                      <a:gd name="connsiteX4" fmla="*/ 0 w 174879"/>
                      <a:gd name="connsiteY4" fmla="*/ 0 h 125730"/>
                      <a:gd name="connsiteX5" fmla="*/ 0 w 174879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9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4" name="Freeform: Shape 1113">
                    <a:extLst>
                      <a:ext uri="{FF2B5EF4-FFF2-40B4-BE49-F238E27FC236}">
                        <a16:creationId xmlns:a16="http://schemas.microsoft.com/office/drawing/2014/main" id="{AC33C39E-BB9D-82A5-9FE6-C0700FE42129}"/>
                      </a:ext>
                    </a:extLst>
                  </p:cNvPr>
                  <p:cNvSpPr/>
                  <p:nvPr/>
                </p:nvSpPr>
                <p:spPr>
                  <a:xfrm>
                    <a:off x="5061966" y="3849060"/>
                    <a:ext cx="176021" cy="125730"/>
                  </a:xfrm>
                  <a:custGeom>
                    <a:avLst/>
                    <a:gdLst>
                      <a:gd name="connsiteX0" fmla="*/ 0 w 176021"/>
                      <a:gd name="connsiteY0" fmla="*/ 0 h 125730"/>
                      <a:gd name="connsiteX1" fmla="*/ 176022 w 176021"/>
                      <a:gd name="connsiteY1" fmla="*/ 0 h 125730"/>
                      <a:gd name="connsiteX2" fmla="*/ 176022 w 176021"/>
                      <a:gd name="connsiteY2" fmla="*/ 125730 h 125730"/>
                      <a:gd name="connsiteX3" fmla="*/ 0 w 176021"/>
                      <a:gd name="connsiteY3" fmla="*/ 125730 h 125730"/>
                      <a:gd name="connsiteX4" fmla="*/ 0 w 176021"/>
                      <a:gd name="connsiteY4" fmla="*/ 0 h 125730"/>
                      <a:gd name="connsiteX5" fmla="*/ 0 w 176021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1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5" name="Freeform: Shape 1114">
                    <a:extLst>
                      <a:ext uri="{FF2B5EF4-FFF2-40B4-BE49-F238E27FC236}">
                        <a16:creationId xmlns:a16="http://schemas.microsoft.com/office/drawing/2014/main" id="{3571672E-DE30-443A-6479-52C676946C05}"/>
                      </a:ext>
                    </a:extLst>
                  </p:cNvPr>
                  <p:cNvSpPr/>
                  <p:nvPr/>
                </p:nvSpPr>
                <p:spPr>
                  <a:xfrm>
                    <a:off x="5272277" y="3849060"/>
                    <a:ext cx="176022" cy="125730"/>
                  </a:xfrm>
                  <a:custGeom>
                    <a:avLst/>
                    <a:gdLst>
                      <a:gd name="connsiteX0" fmla="*/ 0 w 176022"/>
                      <a:gd name="connsiteY0" fmla="*/ 0 h 125730"/>
                      <a:gd name="connsiteX1" fmla="*/ 176022 w 176022"/>
                      <a:gd name="connsiteY1" fmla="*/ 0 h 125730"/>
                      <a:gd name="connsiteX2" fmla="*/ 176022 w 176022"/>
                      <a:gd name="connsiteY2" fmla="*/ 125730 h 125730"/>
                      <a:gd name="connsiteX3" fmla="*/ 0 w 176022"/>
                      <a:gd name="connsiteY3" fmla="*/ 125730 h 125730"/>
                      <a:gd name="connsiteX4" fmla="*/ 0 w 176022"/>
                      <a:gd name="connsiteY4" fmla="*/ 0 h 125730"/>
                      <a:gd name="connsiteX5" fmla="*/ 0 w 176022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2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00" name="Graphic 99">
                  <a:extLst>
                    <a:ext uri="{FF2B5EF4-FFF2-40B4-BE49-F238E27FC236}">
                      <a16:creationId xmlns:a16="http://schemas.microsoft.com/office/drawing/2014/main" id="{E3EDB0DC-9428-D7A0-CB38-FD6AEF07D160}"/>
                    </a:ext>
                  </a:extLst>
                </p:cNvPr>
                <p:cNvGrpSpPr/>
                <p:nvPr/>
              </p:nvGrpSpPr>
              <p:grpSpPr>
                <a:xfrm>
                  <a:off x="4730496" y="3923355"/>
                  <a:ext cx="485775" cy="402335"/>
                  <a:chOff x="4730496" y="3923355"/>
                  <a:chExt cx="485775" cy="402335"/>
                </a:xfrm>
              </p:grpSpPr>
              <p:sp>
                <p:nvSpPr>
                  <p:cNvPr id="1101" name="Freeform: Shape 1100">
                    <a:extLst>
                      <a:ext uri="{FF2B5EF4-FFF2-40B4-BE49-F238E27FC236}">
                        <a16:creationId xmlns:a16="http://schemas.microsoft.com/office/drawing/2014/main" id="{43F6C093-F73A-EB44-9AF8-6528B5D131FA}"/>
                      </a:ext>
                    </a:extLst>
                  </p:cNvPr>
                  <p:cNvSpPr/>
                  <p:nvPr/>
                </p:nvSpPr>
                <p:spPr>
                  <a:xfrm>
                    <a:off x="4768215" y="3923355"/>
                    <a:ext cx="409193" cy="286893"/>
                  </a:xfrm>
                  <a:custGeom>
                    <a:avLst/>
                    <a:gdLst>
                      <a:gd name="connsiteX0" fmla="*/ 409194 w 409193"/>
                      <a:gd name="connsiteY0" fmla="*/ 24765 h 286893"/>
                      <a:gd name="connsiteX1" fmla="*/ 384619 w 409193"/>
                      <a:gd name="connsiteY1" fmla="*/ 0 h 286893"/>
                      <a:gd name="connsiteX2" fmla="*/ 24575 w 409193"/>
                      <a:gd name="connsiteY2" fmla="*/ 0 h 286893"/>
                      <a:gd name="connsiteX3" fmla="*/ 0 w 409193"/>
                      <a:gd name="connsiteY3" fmla="*/ 24765 h 286893"/>
                      <a:gd name="connsiteX4" fmla="*/ 0 w 409193"/>
                      <a:gd name="connsiteY4" fmla="*/ 286893 h 286893"/>
                      <a:gd name="connsiteX5" fmla="*/ 409194 w 409193"/>
                      <a:gd name="connsiteY5" fmla="*/ 286893 h 286893"/>
                      <a:gd name="connsiteX6" fmla="*/ 409194 w 409193"/>
                      <a:gd name="connsiteY6" fmla="*/ 24765 h 286893"/>
                      <a:gd name="connsiteX7" fmla="*/ 409194 w 409193"/>
                      <a:gd name="connsiteY7" fmla="*/ 24765 h 286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9193" h="286893">
                        <a:moveTo>
                          <a:pt x="409194" y="24765"/>
                        </a:moveTo>
                        <a:cubicBezTo>
                          <a:pt x="409194" y="11144"/>
                          <a:pt x="398145" y="0"/>
                          <a:pt x="384619" y="0"/>
                        </a:cubicBezTo>
                        <a:lnTo>
                          <a:pt x="24575" y="0"/>
                        </a:lnTo>
                        <a:cubicBezTo>
                          <a:pt x="10954" y="0"/>
                          <a:pt x="0" y="11049"/>
                          <a:pt x="0" y="24765"/>
                        </a:cubicBezTo>
                        <a:lnTo>
                          <a:pt x="0" y="286893"/>
                        </a:lnTo>
                        <a:lnTo>
                          <a:pt x="409194" y="286893"/>
                        </a:lnTo>
                        <a:lnTo>
                          <a:pt x="409194" y="24765"/>
                        </a:lnTo>
                        <a:lnTo>
                          <a:pt x="409194" y="24765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2" name="Freeform: Shape 1101">
                    <a:extLst>
                      <a:ext uri="{FF2B5EF4-FFF2-40B4-BE49-F238E27FC236}">
                        <a16:creationId xmlns:a16="http://schemas.microsoft.com/office/drawing/2014/main" id="{1DB3986D-B1D2-DAB0-6C3A-D71C5F45307D}"/>
                      </a:ext>
                    </a:extLst>
                  </p:cNvPr>
                  <p:cNvSpPr/>
                  <p:nvPr/>
                </p:nvSpPr>
                <p:spPr>
                  <a:xfrm>
                    <a:off x="4730496" y="4279972"/>
                    <a:ext cx="485775" cy="45719"/>
                  </a:xfrm>
                  <a:custGeom>
                    <a:avLst/>
                    <a:gdLst>
                      <a:gd name="connsiteX0" fmla="*/ 0 w 485775"/>
                      <a:gd name="connsiteY0" fmla="*/ 0 h 45719"/>
                      <a:gd name="connsiteX1" fmla="*/ 0 w 485775"/>
                      <a:gd name="connsiteY1" fmla="*/ 22860 h 45719"/>
                      <a:gd name="connsiteX2" fmla="*/ 22765 w 485775"/>
                      <a:gd name="connsiteY2" fmla="*/ 45720 h 45719"/>
                      <a:gd name="connsiteX3" fmla="*/ 463010 w 485775"/>
                      <a:gd name="connsiteY3" fmla="*/ 45720 h 45719"/>
                      <a:gd name="connsiteX4" fmla="*/ 485775 w 485775"/>
                      <a:gd name="connsiteY4" fmla="*/ 22860 h 45719"/>
                      <a:gd name="connsiteX5" fmla="*/ 485775 w 485775"/>
                      <a:gd name="connsiteY5" fmla="*/ 0 h 45719"/>
                      <a:gd name="connsiteX6" fmla="*/ 0 w 485775"/>
                      <a:gd name="connsiteY6" fmla="*/ 0 h 45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85775" h="45719">
                        <a:moveTo>
                          <a:pt x="0" y="0"/>
                        </a:moveTo>
                        <a:lnTo>
                          <a:pt x="0" y="22860"/>
                        </a:lnTo>
                        <a:cubicBezTo>
                          <a:pt x="0" y="35528"/>
                          <a:pt x="10192" y="45720"/>
                          <a:pt x="22765" y="45720"/>
                        </a:cubicBezTo>
                        <a:lnTo>
                          <a:pt x="463010" y="45720"/>
                        </a:lnTo>
                        <a:cubicBezTo>
                          <a:pt x="475583" y="45720"/>
                          <a:pt x="485775" y="35528"/>
                          <a:pt x="485775" y="22860"/>
                        </a:cubicBezTo>
                        <a:lnTo>
                          <a:pt x="485775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3" name="Freeform: Shape 1102">
                    <a:extLst>
                      <a:ext uri="{FF2B5EF4-FFF2-40B4-BE49-F238E27FC236}">
                        <a16:creationId xmlns:a16="http://schemas.microsoft.com/office/drawing/2014/main" id="{21649491-380B-A8BF-5D89-388E8F4985AE}"/>
                      </a:ext>
                    </a:extLst>
                  </p:cNvPr>
                  <p:cNvSpPr/>
                  <p:nvPr/>
                </p:nvSpPr>
                <p:spPr>
                  <a:xfrm>
                    <a:off x="4730496" y="4210249"/>
                    <a:ext cx="485775" cy="69722"/>
                  </a:xfrm>
                  <a:custGeom>
                    <a:avLst/>
                    <a:gdLst>
                      <a:gd name="connsiteX0" fmla="*/ 0 w 485775"/>
                      <a:gd name="connsiteY0" fmla="*/ 69723 h 69722"/>
                      <a:gd name="connsiteX1" fmla="*/ 485775 w 485775"/>
                      <a:gd name="connsiteY1" fmla="*/ 69723 h 69722"/>
                      <a:gd name="connsiteX2" fmla="*/ 447199 w 485775"/>
                      <a:gd name="connsiteY2" fmla="*/ 0 h 69722"/>
                      <a:gd name="connsiteX3" fmla="*/ 38576 w 485775"/>
                      <a:gd name="connsiteY3" fmla="*/ 0 h 69722"/>
                      <a:gd name="connsiteX4" fmla="*/ 0 w 485775"/>
                      <a:gd name="connsiteY4" fmla="*/ 69723 h 69722"/>
                      <a:gd name="connsiteX5" fmla="*/ 0 w 485775"/>
                      <a:gd name="connsiteY5" fmla="*/ 69723 h 69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85775" h="69722">
                        <a:moveTo>
                          <a:pt x="0" y="69723"/>
                        </a:moveTo>
                        <a:lnTo>
                          <a:pt x="485775" y="69723"/>
                        </a:lnTo>
                        <a:lnTo>
                          <a:pt x="447199" y="0"/>
                        </a:lnTo>
                        <a:lnTo>
                          <a:pt x="38576" y="0"/>
                        </a:lnTo>
                        <a:lnTo>
                          <a:pt x="0" y="69723"/>
                        </a:lnTo>
                        <a:lnTo>
                          <a:pt x="0" y="69723"/>
                        </a:lnTo>
                        <a:close/>
                      </a:path>
                    </a:pathLst>
                  </a:custGeom>
                  <a:solidFill>
                    <a:srgbClr val="31D3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4" name="Freeform: Shape 1103">
                    <a:extLst>
                      <a:ext uri="{FF2B5EF4-FFF2-40B4-BE49-F238E27FC236}">
                        <a16:creationId xmlns:a16="http://schemas.microsoft.com/office/drawing/2014/main" id="{23DACC58-BA39-A745-C5BF-0A321A4A2FAC}"/>
                      </a:ext>
                    </a:extLst>
                  </p:cNvPr>
                  <p:cNvSpPr/>
                  <p:nvPr/>
                </p:nvSpPr>
                <p:spPr>
                  <a:xfrm>
                    <a:off x="4811649" y="3966789"/>
                    <a:ext cx="322326" cy="198882"/>
                  </a:xfrm>
                  <a:custGeom>
                    <a:avLst/>
                    <a:gdLst>
                      <a:gd name="connsiteX0" fmla="*/ 0 w 322326"/>
                      <a:gd name="connsiteY0" fmla="*/ 0 h 198882"/>
                      <a:gd name="connsiteX1" fmla="*/ 322326 w 322326"/>
                      <a:gd name="connsiteY1" fmla="*/ 0 h 198882"/>
                      <a:gd name="connsiteX2" fmla="*/ 322326 w 322326"/>
                      <a:gd name="connsiteY2" fmla="*/ 198882 h 198882"/>
                      <a:gd name="connsiteX3" fmla="*/ 0 w 322326"/>
                      <a:gd name="connsiteY3" fmla="*/ 198882 h 198882"/>
                      <a:gd name="connsiteX4" fmla="*/ 0 w 322326"/>
                      <a:gd name="connsiteY4" fmla="*/ 0 h 198882"/>
                      <a:gd name="connsiteX5" fmla="*/ 0 w 322326"/>
                      <a:gd name="connsiteY5" fmla="*/ 0 h 198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326" h="198882">
                        <a:moveTo>
                          <a:pt x="0" y="0"/>
                        </a:moveTo>
                        <a:lnTo>
                          <a:pt x="322326" y="0"/>
                        </a:lnTo>
                        <a:lnTo>
                          <a:pt x="322326" y="198882"/>
                        </a:lnTo>
                        <a:lnTo>
                          <a:pt x="0" y="19888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5" name="Freeform: Shape 1104">
                    <a:extLst>
                      <a:ext uri="{FF2B5EF4-FFF2-40B4-BE49-F238E27FC236}">
                        <a16:creationId xmlns:a16="http://schemas.microsoft.com/office/drawing/2014/main" id="{894BB721-3C74-E307-9953-D50D7EC54A5F}"/>
                      </a:ext>
                    </a:extLst>
                  </p:cNvPr>
                  <p:cNvSpPr/>
                  <p:nvPr/>
                </p:nvSpPr>
                <p:spPr>
                  <a:xfrm>
                    <a:off x="4841367" y="4014795"/>
                    <a:ext cx="267462" cy="126872"/>
                  </a:xfrm>
                  <a:custGeom>
                    <a:avLst/>
                    <a:gdLst>
                      <a:gd name="connsiteX0" fmla="*/ 0 w 267462"/>
                      <a:gd name="connsiteY0" fmla="*/ 0 h 126872"/>
                      <a:gd name="connsiteX1" fmla="*/ 267462 w 267462"/>
                      <a:gd name="connsiteY1" fmla="*/ 0 h 126872"/>
                      <a:gd name="connsiteX2" fmla="*/ 267462 w 267462"/>
                      <a:gd name="connsiteY2" fmla="*/ 126873 h 126872"/>
                      <a:gd name="connsiteX3" fmla="*/ 0 w 267462"/>
                      <a:gd name="connsiteY3" fmla="*/ 126873 h 126872"/>
                      <a:gd name="connsiteX4" fmla="*/ 0 w 267462"/>
                      <a:gd name="connsiteY4" fmla="*/ 0 h 126872"/>
                      <a:gd name="connsiteX5" fmla="*/ 0 w 267462"/>
                      <a:gd name="connsiteY5" fmla="*/ 0 h 1268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126872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126873"/>
                        </a:lnTo>
                        <a:lnTo>
                          <a:pt x="0" y="12687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2E2E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6" name="Freeform: Shape 1105">
                    <a:extLst>
                      <a:ext uri="{FF2B5EF4-FFF2-40B4-BE49-F238E27FC236}">
                        <a16:creationId xmlns:a16="http://schemas.microsoft.com/office/drawing/2014/main" id="{91AFBCA3-972E-34CD-EA9B-D719757B547D}"/>
                      </a:ext>
                    </a:extLst>
                  </p:cNvPr>
                  <p:cNvSpPr/>
                  <p:nvPr/>
                </p:nvSpPr>
                <p:spPr>
                  <a:xfrm>
                    <a:off x="4841367" y="3977076"/>
                    <a:ext cx="267462" cy="37718"/>
                  </a:xfrm>
                  <a:custGeom>
                    <a:avLst/>
                    <a:gdLst>
                      <a:gd name="connsiteX0" fmla="*/ 0 w 267462"/>
                      <a:gd name="connsiteY0" fmla="*/ 0 h 37718"/>
                      <a:gd name="connsiteX1" fmla="*/ 267462 w 267462"/>
                      <a:gd name="connsiteY1" fmla="*/ 0 h 37718"/>
                      <a:gd name="connsiteX2" fmla="*/ 267462 w 267462"/>
                      <a:gd name="connsiteY2" fmla="*/ 37719 h 37718"/>
                      <a:gd name="connsiteX3" fmla="*/ 0 w 267462"/>
                      <a:gd name="connsiteY3" fmla="*/ 37719 h 37718"/>
                      <a:gd name="connsiteX4" fmla="*/ 0 w 267462"/>
                      <a:gd name="connsiteY4" fmla="*/ 0 h 37718"/>
                      <a:gd name="connsiteX5" fmla="*/ 0 w 267462"/>
                      <a:gd name="connsiteY5" fmla="*/ 0 h 37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37718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37719"/>
                        </a:lnTo>
                        <a:lnTo>
                          <a:pt x="0" y="3771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7" name="Freeform: Shape 1106">
                    <a:extLst>
                      <a:ext uri="{FF2B5EF4-FFF2-40B4-BE49-F238E27FC236}">
                        <a16:creationId xmlns:a16="http://schemas.microsoft.com/office/drawing/2014/main" id="{1CEDF148-1F50-C6B2-8F63-6BDAB03BBA5F}"/>
                      </a:ext>
                    </a:extLst>
                  </p:cNvPr>
                  <p:cNvSpPr/>
                  <p:nvPr/>
                </p:nvSpPr>
                <p:spPr>
                  <a:xfrm>
                    <a:off x="5081301" y="3990792"/>
                    <a:ext cx="10286" cy="10191"/>
                  </a:xfrm>
                  <a:custGeom>
                    <a:avLst/>
                    <a:gdLst>
                      <a:gd name="connsiteX0" fmla="*/ 8858 w 10286"/>
                      <a:gd name="connsiteY0" fmla="*/ 1429 h 10191"/>
                      <a:gd name="connsiteX1" fmla="*/ 1524 w 10286"/>
                      <a:gd name="connsiteY1" fmla="*/ 1429 h 10191"/>
                      <a:gd name="connsiteX2" fmla="*/ 0 w 10286"/>
                      <a:gd name="connsiteY2" fmla="*/ 5048 h 10191"/>
                      <a:gd name="connsiteX3" fmla="*/ 1524 w 10286"/>
                      <a:gd name="connsiteY3" fmla="*/ 8668 h 10191"/>
                      <a:gd name="connsiteX4" fmla="*/ 5144 w 10286"/>
                      <a:gd name="connsiteY4" fmla="*/ 10192 h 10191"/>
                      <a:gd name="connsiteX5" fmla="*/ 8763 w 10286"/>
                      <a:gd name="connsiteY5" fmla="*/ 8668 h 10191"/>
                      <a:gd name="connsiteX6" fmla="*/ 10287 w 10286"/>
                      <a:gd name="connsiteY6" fmla="*/ 5048 h 10191"/>
                      <a:gd name="connsiteX7" fmla="*/ 8763 w 10286"/>
                      <a:gd name="connsiteY7" fmla="*/ 1334 h 10191"/>
                      <a:gd name="connsiteX8" fmla="*/ 8763 w 10286"/>
                      <a:gd name="connsiteY8" fmla="*/ 1334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8858" y="1429"/>
                        </a:moveTo>
                        <a:cubicBezTo>
                          <a:pt x="6953" y="-476"/>
                          <a:pt x="3524" y="-476"/>
                          <a:pt x="1524" y="1429"/>
                        </a:cubicBez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5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5" y="2381"/>
                          <a:pt x="8763" y="1334"/>
                        </a:cubicBezTo>
                        <a:lnTo>
                          <a:pt x="8763" y="133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8" name="Freeform: Shape 1107">
                    <a:extLst>
                      <a:ext uri="{FF2B5EF4-FFF2-40B4-BE49-F238E27FC236}">
                        <a16:creationId xmlns:a16="http://schemas.microsoft.com/office/drawing/2014/main" id="{35AFFE02-EE07-DFAF-C04F-81C970B10384}"/>
                      </a:ext>
                    </a:extLst>
                  </p:cNvPr>
                  <p:cNvSpPr/>
                  <p:nvPr/>
                </p:nvSpPr>
                <p:spPr>
                  <a:xfrm>
                    <a:off x="5055107" y="3990793"/>
                    <a:ext cx="10286" cy="10287"/>
                  </a:xfrm>
                  <a:custGeom>
                    <a:avLst/>
                    <a:gdLst>
                      <a:gd name="connsiteX0" fmla="*/ 10287 w 10286"/>
                      <a:gd name="connsiteY0" fmla="*/ 5144 h 10287"/>
                      <a:gd name="connsiteX1" fmla="*/ 5144 w 10286"/>
                      <a:gd name="connsiteY1" fmla="*/ 10287 h 10287"/>
                      <a:gd name="connsiteX2" fmla="*/ 0 w 10286"/>
                      <a:gd name="connsiteY2" fmla="*/ 5144 h 10287"/>
                      <a:gd name="connsiteX3" fmla="*/ 5144 w 10286"/>
                      <a:gd name="connsiteY3" fmla="*/ 0 h 10287"/>
                      <a:gd name="connsiteX4" fmla="*/ 10287 w 10286"/>
                      <a:gd name="connsiteY4" fmla="*/ 5144 h 10287"/>
                      <a:gd name="connsiteX5" fmla="*/ 10287 w 10286"/>
                      <a:gd name="connsiteY5" fmla="*/ 5144 h 10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" h="10287">
                        <a:moveTo>
                          <a:pt x="10287" y="5144"/>
                        </a:moveTo>
                        <a:cubicBezTo>
                          <a:pt x="10287" y="8001"/>
                          <a:pt x="8001" y="10287"/>
                          <a:pt x="5144" y="10287"/>
                        </a:cubicBezTo>
                        <a:cubicBezTo>
                          <a:pt x="2286" y="10287"/>
                          <a:pt x="0" y="8001"/>
                          <a:pt x="0" y="5144"/>
                        </a:cubicBezTo>
                        <a:cubicBezTo>
                          <a:pt x="0" y="2286"/>
                          <a:pt x="2286" y="0"/>
                          <a:pt x="5144" y="0"/>
                        </a:cubicBezTo>
                        <a:cubicBezTo>
                          <a:pt x="8001" y="0"/>
                          <a:pt x="10287" y="2286"/>
                          <a:pt x="10287" y="5144"/>
                        </a:cubicBezTo>
                        <a:lnTo>
                          <a:pt x="10287" y="514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9" name="Freeform: Shape 1108">
                    <a:extLst>
                      <a:ext uri="{FF2B5EF4-FFF2-40B4-BE49-F238E27FC236}">
                        <a16:creationId xmlns:a16="http://schemas.microsoft.com/office/drawing/2014/main" id="{2283F86A-0BDE-3271-2E30-1AC8DB54CAE2}"/>
                      </a:ext>
                    </a:extLst>
                  </p:cNvPr>
                  <p:cNvSpPr/>
                  <p:nvPr/>
                </p:nvSpPr>
                <p:spPr>
                  <a:xfrm>
                    <a:off x="5028819" y="3990792"/>
                    <a:ext cx="10286" cy="10191"/>
                  </a:xfrm>
                  <a:custGeom>
                    <a:avLst/>
                    <a:gdLst>
                      <a:gd name="connsiteX0" fmla="*/ 1524 w 10286"/>
                      <a:gd name="connsiteY0" fmla="*/ 1429 h 10191"/>
                      <a:gd name="connsiteX1" fmla="*/ 0 w 10286"/>
                      <a:gd name="connsiteY1" fmla="*/ 5048 h 10191"/>
                      <a:gd name="connsiteX2" fmla="*/ 1524 w 10286"/>
                      <a:gd name="connsiteY2" fmla="*/ 8668 h 10191"/>
                      <a:gd name="connsiteX3" fmla="*/ 5144 w 10286"/>
                      <a:gd name="connsiteY3" fmla="*/ 10192 h 10191"/>
                      <a:gd name="connsiteX4" fmla="*/ 8763 w 10286"/>
                      <a:gd name="connsiteY4" fmla="*/ 8668 h 10191"/>
                      <a:gd name="connsiteX5" fmla="*/ 10287 w 10286"/>
                      <a:gd name="connsiteY5" fmla="*/ 5048 h 10191"/>
                      <a:gd name="connsiteX6" fmla="*/ 8763 w 10286"/>
                      <a:gd name="connsiteY6" fmla="*/ 1429 h 10191"/>
                      <a:gd name="connsiteX7" fmla="*/ 1429 w 10286"/>
                      <a:gd name="connsiteY7" fmla="*/ 1429 h 10191"/>
                      <a:gd name="connsiteX8" fmla="*/ 1429 w 10286"/>
                      <a:gd name="connsiteY8" fmla="*/ 1429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1524" y="1429"/>
                        </a:move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6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6" y="2381"/>
                          <a:pt x="8763" y="1429"/>
                        </a:cubicBezTo>
                        <a:cubicBezTo>
                          <a:pt x="6858" y="-476"/>
                          <a:pt x="3429" y="-476"/>
                          <a:pt x="1429" y="1429"/>
                        </a:cubicBezTo>
                        <a:lnTo>
                          <a:pt x="1429" y="142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0" name="Freeform: Shape 1109">
                    <a:extLst>
                      <a:ext uri="{FF2B5EF4-FFF2-40B4-BE49-F238E27FC236}">
                        <a16:creationId xmlns:a16="http://schemas.microsoft.com/office/drawing/2014/main" id="{749F35C4-36CB-DDFF-9E41-8D9C49048105}"/>
                      </a:ext>
                    </a:extLst>
                  </p:cNvPr>
                  <p:cNvSpPr/>
                  <p:nvPr/>
                </p:nvSpPr>
                <p:spPr>
                  <a:xfrm>
                    <a:off x="4923662" y="4025082"/>
                    <a:ext cx="102869" cy="102870"/>
                  </a:xfrm>
                  <a:custGeom>
                    <a:avLst/>
                    <a:gdLst>
                      <a:gd name="connsiteX0" fmla="*/ 51626 w 102869"/>
                      <a:gd name="connsiteY0" fmla="*/ 0 h 102870"/>
                      <a:gd name="connsiteX1" fmla="*/ 51626 w 102869"/>
                      <a:gd name="connsiteY1" fmla="*/ 0 h 102870"/>
                      <a:gd name="connsiteX2" fmla="*/ 46196 w 102869"/>
                      <a:gd name="connsiteY2" fmla="*/ 286 h 102870"/>
                      <a:gd name="connsiteX3" fmla="*/ 41053 w 102869"/>
                      <a:gd name="connsiteY3" fmla="*/ 1238 h 102870"/>
                      <a:gd name="connsiteX4" fmla="*/ 36195 w 102869"/>
                      <a:gd name="connsiteY4" fmla="*/ 2381 h 102870"/>
                      <a:gd name="connsiteX5" fmla="*/ 31337 w 102869"/>
                      <a:gd name="connsiteY5" fmla="*/ 3905 h 102870"/>
                      <a:gd name="connsiteX6" fmla="*/ 26860 w 102869"/>
                      <a:gd name="connsiteY6" fmla="*/ 6287 h 102870"/>
                      <a:gd name="connsiteX7" fmla="*/ 22670 w 102869"/>
                      <a:gd name="connsiteY7" fmla="*/ 8763 h 102870"/>
                      <a:gd name="connsiteX8" fmla="*/ 18669 w 102869"/>
                      <a:gd name="connsiteY8" fmla="*/ 11716 h 102870"/>
                      <a:gd name="connsiteX9" fmla="*/ 15050 w 102869"/>
                      <a:gd name="connsiteY9" fmla="*/ 15050 h 102870"/>
                      <a:gd name="connsiteX10" fmla="*/ 11811 w 102869"/>
                      <a:gd name="connsiteY10" fmla="*/ 18669 h 102870"/>
                      <a:gd name="connsiteX11" fmla="*/ 8763 w 102869"/>
                      <a:gd name="connsiteY11" fmla="*/ 22574 h 102870"/>
                      <a:gd name="connsiteX12" fmla="*/ 6001 w 102869"/>
                      <a:gd name="connsiteY12" fmla="*/ 26765 h 102870"/>
                      <a:gd name="connsiteX13" fmla="*/ 3905 w 102869"/>
                      <a:gd name="connsiteY13" fmla="*/ 31242 h 102870"/>
                      <a:gd name="connsiteX14" fmla="*/ 2096 w 102869"/>
                      <a:gd name="connsiteY14" fmla="*/ 36100 h 102870"/>
                      <a:gd name="connsiteX15" fmla="*/ 952 w 102869"/>
                      <a:gd name="connsiteY15" fmla="*/ 40862 h 102870"/>
                      <a:gd name="connsiteX16" fmla="*/ 286 w 102869"/>
                      <a:gd name="connsiteY16" fmla="*/ 46006 h 102870"/>
                      <a:gd name="connsiteX17" fmla="*/ 0 w 102869"/>
                      <a:gd name="connsiteY17" fmla="*/ 51435 h 102870"/>
                      <a:gd name="connsiteX18" fmla="*/ 0 w 102869"/>
                      <a:gd name="connsiteY18" fmla="*/ 51435 h 102870"/>
                      <a:gd name="connsiteX19" fmla="*/ 286 w 102869"/>
                      <a:gd name="connsiteY19" fmla="*/ 56579 h 102870"/>
                      <a:gd name="connsiteX20" fmla="*/ 952 w 102869"/>
                      <a:gd name="connsiteY20" fmla="*/ 61627 h 102870"/>
                      <a:gd name="connsiteX21" fmla="*/ 2096 w 102869"/>
                      <a:gd name="connsiteY21" fmla="*/ 66770 h 102870"/>
                      <a:gd name="connsiteX22" fmla="*/ 3905 w 102869"/>
                      <a:gd name="connsiteY22" fmla="*/ 71247 h 102870"/>
                      <a:gd name="connsiteX23" fmla="*/ 6001 w 102869"/>
                      <a:gd name="connsiteY23" fmla="*/ 75819 h 102870"/>
                      <a:gd name="connsiteX24" fmla="*/ 8763 w 102869"/>
                      <a:gd name="connsiteY24" fmla="*/ 80010 h 102870"/>
                      <a:gd name="connsiteX25" fmla="*/ 11811 w 102869"/>
                      <a:gd name="connsiteY25" fmla="*/ 83915 h 102870"/>
                      <a:gd name="connsiteX26" fmla="*/ 15050 w 102869"/>
                      <a:gd name="connsiteY26" fmla="*/ 87821 h 102870"/>
                      <a:gd name="connsiteX27" fmla="*/ 18669 w 102869"/>
                      <a:gd name="connsiteY27" fmla="*/ 91154 h 102870"/>
                      <a:gd name="connsiteX28" fmla="*/ 22670 w 102869"/>
                      <a:gd name="connsiteY28" fmla="*/ 93821 h 102870"/>
                      <a:gd name="connsiteX29" fmla="*/ 26860 w 102869"/>
                      <a:gd name="connsiteY29" fmla="*/ 96583 h 102870"/>
                      <a:gd name="connsiteX30" fmla="*/ 31337 w 102869"/>
                      <a:gd name="connsiteY30" fmla="*/ 98679 h 102870"/>
                      <a:gd name="connsiteX31" fmla="*/ 36195 w 102869"/>
                      <a:gd name="connsiteY31" fmla="*/ 100489 h 102870"/>
                      <a:gd name="connsiteX32" fmla="*/ 41053 w 102869"/>
                      <a:gd name="connsiteY32" fmla="*/ 101632 h 102870"/>
                      <a:gd name="connsiteX33" fmla="*/ 46196 w 102869"/>
                      <a:gd name="connsiteY33" fmla="*/ 102584 h 102870"/>
                      <a:gd name="connsiteX34" fmla="*/ 51626 w 102869"/>
                      <a:gd name="connsiteY34" fmla="*/ 102870 h 102870"/>
                      <a:gd name="connsiteX35" fmla="*/ 51626 w 102869"/>
                      <a:gd name="connsiteY35" fmla="*/ 102870 h 102870"/>
                      <a:gd name="connsiteX36" fmla="*/ 56674 w 102869"/>
                      <a:gd name="connsiteY36" fmla="*/ 102584 h 102870"/>
                      <a:gd name="connsiteX37" fmla="*/ 61817 w 102869"/>
                      <a:gd name="connsiteY37" fmla="*/ 101632 h 102870"/>
                      <a:gd name="connsiteX38" fmla="*/ 66675 w 102869"/>
                      <a:gd name="connsiteY38" fmla="*/ 100489 h 102870"/>
                      <a:gd name="connsiteX39" fmla="*/ 71533 w 102869"/>
                      <a:gd name="connsiteY39" fmla="*/ 98679 h 102870"/>
                      <a:gd name="connsiteX40" fmla="*/ 76009 w 102869"/>
                      <a:gd name="connsiteY40" fmla="*/ 96583 h 102870"/>
                      <a:gd name="connsiteX41" fmla="*/ 80201 w 102869"/>
                      <a:gd name="connsiteY41" fmla="*/ 93821 h 102870"/>
                      <a:gd name="connsiteX42" fmla="*/ 84201 w 102869"/>
                      <a:gd name="connsiteY42" fmla="*/ 91154 h 102870"/>
                      <a:gd name="connsiteX43" fmla="*/ 87821 w 102869"/>
                      <a:gd name="connsiteY43" fmla="*/ 87821 h 102870"/>
                      <a:gd name="connsiteX44" fmla="*/ 91059 w 102869"/>
                      <a:gd name="connsiteY44" fmla="*/ 83915 h 102870"/>
                      <a:gd name="connsiteX45" fmla="*/ 94107 w 102869"/>
                      <a:gd name="connsiteY45" fmla="*/ 80010 h 102870"/>
                      <a:gd name="connsiteX46" fmla="*/ 96869 w 102869"/>
                      <a:gd name="connsiteY46" fmla="*/ 75819 h 102870"/>
                      <a:gd name="connsiteX47" fmla="*/ 98965 w 102869"/>
                      <a:gd name="connsiteY47" fmla="*/ 71247 h 102870"/>
                      <a:gd name="connsiteX48" fmla="*/ 100775 w 102869"/>
                      <a:gd name="connsiteY48" fmla="*/ 66770 h 102870"/>
                      <a:gd name="connsiteX49" fmla="*/ 101918 w 102869"/>
                      <a:gd name="connsiteY49" fmla="*/ 61627 h 102870"/>
                      <a:gd name="connsiteX50" fmla="*/ 102584 w 102869"/>
                      <a:gd name="connsiteY50" fmla="*/ 56579 h 102870"/>
                      <a:gd name="connsiteX51" fmla="*/ 102870 w 102869"/>
                      <a:gd name="connsiteY51" fmla="*/ 51435 h 102870"/>
                      <a:gd name="connsiteX52" fmla="*/ 102870 w 102869"/>
                      <a:gd name="connsiteY52" fmla="*/ 51435 h 102870"/>
                      <a:gd name="connsiteX53" fmla="*/ 102584 w 102869"/>
                      <a:gd name="connsiteY53" fmla="*/ 46006 h 102870"/>
                      <a:gd name="connsiteX54" fmla="*/ 101918 w 102869"/>
                      <a:gd name="connsiteY54" fmla="*/ 40862 h 102870"/>
                      <a:gd name="connsiteX55" fmla="*/ 100775 w 102869"/>
                      <a:gd name="connsiteY55" fmla="*/ 36100 h 102870"/>
                      <a:gd name="connsiteX56" fmla="*/ 98965 w 102869"/>
                      <a:gd name="connsiteY56" fmla="*/ 31242 h 102870"/>
                      <a:gd name="connsiteX57" fmla="*/ 96869 w 102869"/>
                      <a:gd name="connsiteY57" fmla="*/ 26765 h 102870"/>
                      <a:gd name="connsiteX58" fmla="*/ 94107 w 102869"/>
                      <a:gd name="connsiteY58" fmla="*/ 22574 h 102870"/>
                      <a:gd name="connsiteX59" fmla="*/ 91059 w 102869"/>
                      <a:gd name="connsiteY59" fmla="*/ 18669 h 102870"/>
                      <a:gd name="connsiteX60" fmla="*/ 87821 w 102869"/>
                      <a:gd name="connsiteY60" fmla="*/ 15050 h 102870"/>
                      <a:gd name="connsiteX61" fmla="*/ 84201 w 102869"/>
                      <a:gd name="connsiteY61" fmla="*/ 11716 h 102870"/>
                      <a:gd name="connsiteX62" fmla="*/ 80201 w 102869"/>
                      <a:gd name="connsiteY62" fmla="*/ 8763 h 102870"/>
                      <a:gd name="connsiteX63" fmla="*/ 76009 w 102869"/>
                      <a:gd name="connsiteY63" fmla="*/ 6287 h 102870"/>
                      <a:gd name="connsiteX64" fmla="*/ 71533 w 102869"/>
                      <a:gd name="connsiteY64" fmla="*/ 3905 h 102870"/>
                      <a:gd name="connsiteX65" fmla="*/ 66675 w 102869"/>
                      <a:gd name="connsiteY65" fmla="*/ 2381 h 102870"/>
                      <a:gd name="connsiteX66" fmla="*/ 61817 w 102869"/>
                      <a:gd name="connsiteY66" fmla="*/ 1238 h 102870"/>
                      <a:gd name="connsiteX67" fmla="*/ 56674 w 102869"/>
                      <a:gd name="connsiteY67" fmla="*/ 286 h 102870"/>
                      <a:gd name="connsiteX68" fmla="*/ 51626 w 102869"/>
                      <a:gd name="connsiteY68" fmla="*/ 0 h 102870"/>
                      <a:gd name="connsiteX69" fmla="*/ 51626 w 102869"/>
                      <a:gd name="connsiteY69" fmla="*/ 0 h 102870"/>
                      <a:gd name="connsiteX70" fmla="*/ 51626 w 102869"/>
                      <a:gd name="connsiteY70" fmla="*/ 0 h 102870"/>
                      <a:gd name="connsiteX71" fmla="*/ 51626 w 102869"/>
                      <a:gd name="connsiteY71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02869" h="102870">
                        <a:moveTo>
                          <a:pt x="51626" y="0"/>
                        </a:moveTo>
                        <a:lnTo>
                          <a:pt x="51626" y="0"/>
                        </a:lnTo>
                        <a:lnTo>
                          <a:pt x="46196" y="286"/>
                        </a:lnTo>
                        <a:lnTo>
                          <a:pt x="41053" y="1238"/>
                        </a:lnTo>
                        <a:lnTo>
                          <a:pt x="36195" y="2381"/>
                        </a:lnTo>
                        <a:lnTo>
                          <a:pt x="31337" y="3905"/>
                        </a:lnTo>
                        <a:lnTo>
                          <a:pt x="26860" y="6287"/>
                        </a:lnTo>
                        <a:lnTo>
                          <a:pt x="22670" y="8763"/>
                        </a:lnTo>
                        <a:lnTo>
                          <a:pt x="18669" y="11716"/>
                        </a:lnTo>
                        <a:lnTo>
                          <a:pt x="15050" y="15050"/>
                        </a:lnTo>
                        <a:lnTo>
                          <a:pt x="11811" y="18669"/>
                        </a:lnTo>
                        <a:lnTo>
                          <a:pt x="8763" y="22574"/>
                        </a:lnTo>
                        <a:lnTo>
                          <a:pt x="6001" y="26765"/>
                        </a:lnTo>
                        <a:lnTo>
                          <a:pt x="3905" y="31242"/>
                        </a:lnTo>
                        <a:lnTo>
                          <a:pt x="2096" y="36100"/>
                        </a:lnTo>
                        <a:lnTo>
                          <a:pt x="952" y="40862"/>
                        </a:lnTo>
                        <a:lnTo>
                          <a:pt x="286" y="46006"/>
                        </a:lnTo>
                        <a:lnTo>
                          <a:pt x="0" y="51435"/>
                        </a:lnTo>
                        <a:lnTo>
                          <a:pt x="0" y="51435"/>
                        </a:lnTo>
                        <a:lnTo>
                          <a:pt x="286" y="56579"/>
                        </a:lnTo>
                        <a:lnTo>
                          <a:pt x="952" y="61627"/>
                        </a:lnTo>
                        <a:lnTo>
                          <a:pt x="2096" y="66770"/>
                        </a:lnTo>
                        <a:lnTo>
                          <a:pt x="3905" y="71247"/>
                        </a:lnTo>
                        <a:lnTo>
                          <a:pt x="6001" y="75819"/>
                        </a:lnTo>
                        <a:lnTo>
                          <a:pt x="8763" y="80010"/>
                        </a:lnTo>
                        <a:lnTo>
                          <a:pt x="11811" y="83915"/>
                        </a:lnTo>
                        <a:lnTo>
                          <a:pt x="15050" y="87821"/>
                        </a:lnTo>
                        <a:lnTo>
                          <a:pt x="18669" y="91154"/>
                        </a:lnTo>
                        <a:lnTo>
                          <a:pt x="22670" y="93821"/>
                        </a:lnTo>
                        <a:lnTo>
                          <a:pt x="26860" y="96583"/>
                        </a:lnTo>
                        <a:lnTo>
                          <a:pt x="31337" y="98679"/>
                        </a:lnTo>
                        <a:lnTo>
                          <a:pt x="36195" y="100489"/>
                        </a:lnTo>
                        <a:lnTo>
                          <a:pt x="41053" y="101632"/>
                        </a:lnTo>
                        <a:lnTo>
                          <a:pt x="46196" y="102584"/>
                        </a:lnTo>
                        <a:lnTo>
                          <a:pt x="51626" y="102870"/>
                        </a:lnTo>
                        <a:lnTo>
                          <a:pt x="51626" y="102870"/>
                        </a:lnTo>
                        <a:lnTo>
                          <a:pt x="56674" y="102584"/>
                        </a:lnTo>
                        <a:lnTo>
                          <a:pt x="61817" y="101632"/>
                        </a:lnTo>
                        <a:lnTo>
                          <a:pt x="66675" y="100489"/>
                        </a:lnTo>
                        <a:lnTo>
                          <a:pt x="71533" y="98679"/>
                        </a:lnTo>
                        <a:lnTo>
                          <a:pt x="76009" y="96583"/>
                        </a:lnTo>
                        <a:lnTo>
                          <a:pt x="80201" y="93821"/>
                        </a:lnTo>
                        <a:lnTo>
                          <a:pt x="84201" y="91154"/>
                        </a:lnTo>
                        <a:lnTo>
                          <a:pt x="87821" y="87821"/>
                        </a:lnTo>
                        <a:lnTo>
                          <a:pt x="91059" y="83915"/>
                        </a:lnTo>
                        <a:lnTo>
                          <a:pt x="94107" y="80010"/>
                        </a:lnTo>
                        <a:lnTo>
                          <a:pt x="96869" y="75819"/>
                        </a:lnTo>
                        <a:lnTo>
                          <a:pt x="98965" y="71247"/>
                        </a:lnTo>
                        <a:lnTo>
                          <a:pt x="100775" y="66770"/>
                        </a:lnTo>
                        <a:lnTo>
                          <a:pt x="101918" y="61627"/>
                        </a:lnTo>
                        <a:lnTo>
                          <a:pt x="102584" y="56579"/>
                        </a:lnTo>
                        <a:lnTo>
                          <a:pt x="102870" y="51435"/>
                        </a:lnTo>
                        <a:lnTo>
                          <a:pt x="102870" y="51435"/>
                        </a:lnTo>
                        <a:lnTo>
                          <a:pt x="102584" y="46006"/>
                        </a:lnTo>
                        <a:lnTo>
                          <a:pt x="101918" y="40862"/>
                        </a:lnTo>
                        <a:lnTo>
                          <a:pt x="100775" y="36100"/>
                        </a:lnTo>
                        <a:lnTo>
                          <a:pt x="98965" y="31242"/>
                        </a:lnTo>
                        <a:lnTo>
                          <a:pt x="96869" y="26765"/>
                        </a:lnTo>
                        <a:lnTo>
                          <a:pt x="94107" y="22574"/>
                        </a:lnTo>
                        <a:lnTo>
                          <a:pt x="91059" y="18669"/>
                        </a:lnTo>
                        <a:lnTo>
                          <a:pt x="87821" y="15050"/>
                        </a:lnTo>
                        <a:lnTo>
                          <a:pt x="84201" y="11716"/>
                        </a:lnTo>
                        <a:lnTo>
                          <a:pt x="80201" y="8763"/>
                        </a:lnTo>
                        <a:lnTo>
                          <a:pt x="76009" y="6287"/>
                        </a:lnTo>
                        <a:lnTo>
                          <a:pt x="71533" y="3905"/>
                        </a:lnTo>
                        <a:lnTo>
                          <a:pt x="66675" y="2381"/>
                        </a:lnTo>
                        <a:lnTo>
                          <a:pt x="61817" y="1238"/>
                        </a:lnTo>
                        <a:lnTo>
                          <a:pt x="56674" y="286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close/>
                      </a:path>
                    </a:pathLst>
                  </a:custGeom>
                  <a:solidFill>
                    <a:srgbClr val="ED7D3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1" name="Freeform: Shape 1110">
                    <a:extLst>
                      <a:ext uri="{FF2B5EF4-FFF2-40B4-BE49-F238E27FC236}">
                        <a16:creationId xmlns:a16="http://schemas.microsoft.com/office/drawing/2014/main" id="{A9AC411C-9D8F-3563-D84E-ED36D59FFCBF}"/>
                      </a:ext>
                    </a:extLst>
                  </p:cNvPr>
                  <p:cNvSpPr/>
                  <p:nvPr/>
                </p:nvSpPr>
                <p:spPr>
                  <a:xfrm>
                    <a:off x="4947666" y="4047943"/>
                    <a:ext cx="54863" cy="57150"/>
                  </a:xfrm>
                  <a:custGeom>
                    <a:avLst/>
                    <a:gdLst>
                      <a:gd name="connsiteX0" fmla="*/ 20383 w 54863"/>
                      <a:gd name="connsiteY0" fmla="*/ 57150 h 57150"/>
                      <a:gd name="connsiteX1" fmla="*/ 20383 w 54863"/>
                      <a:gd name="connsiteY1" fmla="*/ 57150 h 57150"/>
                      <a:gd name="connsiteX2" fmla="*/ 19145 w 54863"/>
                      <a:gd name="connsiteY2" fmla="*/ 56959 h 57150"/>
                      <a:gd name="connsiteX3" fmla="*/ 17812 w 54863"/>
                      <a:gd name="connsiteY3" fmla="*/ 56483 h 57150"/>
                      <a:gd name="connsiteX4" fmla="*/ 16859 w 54863"/>
                      <a:gd name="connsiteY4" fmla="*/ 55817 h 57150"/>
                      <a:gd name="connsiteX5" fmla="*/ 15811 w 54863"/>
                      <a:gd name="connsiteY5" fmla="*/ 54959 h 57150"/>
                      <a:gd name="connsiteX6" fmla="*/ 1143 w 54863"/>
                      <a:gd name="connsiteY6" fmla="*/ 35623 h 57150"/>
                      <a:gd name="connsiteX7" fmla="*/ 1143 w 54863"/>
                      <a:gd name="connsiteY7" fmla="*/ 35623 h 57150"/>
                      <a:gd name="connsiteX8" fmla="*/ 476 w 54863"/>
                      <a:gd name="connsiteY8" fmla="*/ 34576 h 57150"/>
                      <a:gd name="connsiteX9" fmla="*/ 191 w 54863"/>
                      <a:gd name="connsiteY9" fmla="*/ 33623 h 57150"/>
                      <a:gd name="connsiteX10" fmla="*/ 0 w 54863"/>
                      <a:gd name="connsiteY10" fmla="*/ 32575 h 57150"/>
                      <a:gd name="connsiteX11" fmla="*/ 0 w 54863"/>
                      <a:gd name="connsiteY11" fmla="*/ 31433 h 57150"/>
                      <a:gd name="connsiteX12" fmla="*/ 381 w 54863"/>
                      <a:gd name="connsiteY12" fmla="*/ 30385 h 57150"/>
                      <a:gd name="connsiteX13" fmla="*/ 857 w 54863"/>
                      <a:gd name="connsiteY13" fmla="*/ 29432 h 57150"/>
                      <a:gd name="connsiteX14" fmla="*/ 1524 w 54863"/>
                      <a:gd name="connsiteY14" fmla="*/ 28384 h 57150"/>
                      <a:gd name="connsiteX15" fmla="*/ 2381 w 54863"/>
                      <a:gd name="connsiteY15" fmla="*/ 27718 h 57150"/>
                      <a:gd name="connsiteX16" fmla="*/ 2381 w 54863"/>
                      <a:gd name="connsiteY16" fmla="*/ 27718 h 57150"/>
                      <a:gd name="connsiteX17" fmla="*/ 3239 w 54863"/>
                      <a:gd name="connsiteY17" fmla="*/ 27051 h 57150"/>
                      <a:gd name="connsiteX18" fmla="*/ 4381 w 54863"/>
                      <a:gd name="connsiteY18" fmla="*/ 26765 h 57150"/>
                      <a:gd name="connsiteX19" fmla="*/ 5429 w 54863"/>
                      <a:gd name="connsiteY19" fmla="*/ 26575 h 57150"/>
                      <a:gd name="connsiteX20" fmla="*/ 6572 w 54863"/>
                      <a:gd name="connsiteY20" fmla="*/ 26575 h 57150"/>
                      <a:gd name="connsiteX21" fmla="*/ 7620 w 54863"/>
                      <a:gd name="connsiteY21" fmla="*/ 26860 h 57150"/>
                      <a:gd name="connsiteX22" fmla="*/ 8573 w 54863"/>
                      <a:gd name="connsiteY22" fmla="*/ 27242 h 57150"/>
                      <a:gd name="connsiteX23" fmla="*/ 9620 w 54863"/>
                      <a:gd name="connsiteY23" fmla="*/ 27908 h 57150"/>
                      <a:gd name="connsiteX24" fmla="*/ 10287 w 54863"/>
                      <a:gd name="connsiteY24" fmla="*/ 28765 h 57150"/>
                      <a:gd name="connsiteX25" fmla="*/ 20002 w 54863"/>
                      <a:gd name="connsiteY25" fmla="*/ 41434 h 57150"/>
                      <a:gd name="connsiteX26" fmla="*/ 44291 w 54863"/>
                      <a:gd name="connsiteY26" fmla="*/ 2667 h 57150"/>
                      <a:gd name="connsiteX27" fmla="*/ 44291 w 54863"/>
                      <a:gd name="connsiteY27" fmla="*/ 2667 h 57150"/>
                      <a:gd name="connsiteX28" fmla="*/ 44958 w 54863"/>
                      <a:gd name="connsiteY28" fmla="*/ 1810 h 57150"/>
                      <a:gd name="connsiteX29" fmla="*/ 45815 w 54863"/>
                      <a:gd name="connsiteY29" fmla="*/ 1143 h 57150"/>
                      <a:gd name="connsiteX30" fmla="*/ 46768 w 54863"/>
                      <a:gd name="connsiteY30" fmla="*/ 476 h 57150"/>
                      <a:gd name="connsiteX31" fmla="*/ 47816 w 54863"/>
                      <a:gd name="connsiteY31" fmla="*/ 190 h 57150"/>
                      <a:gd name="connsiteX32" fmla="*/ 48768 w 54863"/>
                      <a:gd name="connsiteY32" fmla="*/ 0 h 57150"/>
                      <a:gd name="connsiteX33" fmla="*/ 50006 w 54863"/>
                      <a:gd name="connsiteY33" fmla="*/ 190 h 57150"/>
                      <a:gd name="connsiteX34" fmla="*/ 51149 w 54863"/>
                      <a:gd name="connsiteY34" fmla="*/ 381 h 57150"/>
                      <a:gd name="connsiteX35" fmla="*/ 52197 w 54863"/>
                      <a:gd name="connsiteY35" fmla="*/ 857 h 57150"/>
                      <a:gd name="connsiteX36" fmla="*/ 52197 w 54863"/>
                      <a:gd name="connsiteY36" fmla="*/ 857 h 57150"/>
                      <a:gd name="connsiteX37" fmla="*/ 53054 w 54863"/>
                      <a:gd name="connsiteY37" fmla="*/ 1715 h 57150"/>
                      <a:gd name="connsiteX38" fmla="*/ 53816 w 54863"/>
                      <a:gd name="connsiteY38" fmla="*/ 2477 h 57150"/>
                      <a:gd name="connsiteX39" fmla="*/ 54388 w 54863"/>
                      <a:gd name="connsiteY39" fmla="*/ 3334 h 57150"/>
                      <a:gd name="connsiteX40" fmla="*/ 54674 w 54863"/>
                      <a:gd name="connsiteY40" fmla="*/ 4477 h 57150"/>
                      <a:gd name="connsiteX41" fmla="*/ 54864 w 54863"/>
                      <a:gd name="connsiteY41" fmla="*/ 5525 h 57150"/>
                      <a:gd name="connsiteX42" fmla="*/ 54674 w 54863"/>
                      <a:gd name="connsiteY42" fmla="*/ 6667 h 57150"/>
                      <a:gd name="connsiteX43" fmla="*/ 54483 w 54863"/>
                      <a:gd name="connsiteY43" fmla="*/ 7715 h 57150"/>
                      <a:gd name="connsiteX44" fmla="*/ 54007 w 54863"/>
                      <a:gd name="connsiteY44" fmla="*/ 8668 h 57150"/>
                      <a:gd name="connsiteX45" fmla="*/ 25241 w 54863"/>
                      <a:gd name="connsiteY45" fmla="*/ 54483 h 57150"/>
                      <a:gd name="connsiteX46" fmla="*/ 25241 w 54863"/>
                      <a:gd name="connsiteY46" fmla="*/ 54483 h 57150"/>
                      <a:gd name="connsiteX47" fmla="*/ 24384 w 54863"/>
                      <a:gd name="connsiteY47" fmla="*/ 55435 h 57150"/>
                      <a:gd name="connsiteX48" fmla="*/ 23431 w 54863"/>
                      <a:gd name="connsiteY48" fmla="*/ 56293 h 57150"/>
                      <a:gd name="connsiteX49" fmla="*/ 22003 w 54863"/>
                      <a:gd name="connsiteY49" fmla="*/ 56959 h 57150"/>
                      <a:gd name="connsiteX50" fmla="*/ 20669 w 54863"/>
                      <a:gd name="connsiteY50" fmla="*/ 57150 h 57150"/>
                      <a:gd name="connsiteX51" fmla="*/ 20669 w 54863"/>
                      <a:gd name="connsiteY51" fmla="*/ 57150 h 57150"/>
                      <a:gd name="connsiteX52" fmla="*/ 20383 w 54863"/>
                      <a:gd name="connsiteY52" fmla="*/ 57150 h 57150"/>
                      <a:gd name="connsiteX53" fmla="*/ 20383 w 54863"/>
                      <a:gd name="connsiteY53" fmla="*/ 57150 h 57150"/>
                      <a:gd name="connsiteX54" fmla="*/ 20383 w 54863"/>
                      <a:gd name="connsiteY54" fmla="*/ 57150 h 57150"/>
                      <a:gd name="connsiteX55" fmla="*/ 20383 w 54863"/>
                      <a:gd name="connsiteY55" fmla="*/ 57150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54863" h="57150">
                        <a:moveTo>
                          <a:pt x="20383" y="57150"/>
                        </a:moveTo>
                        <a:lnTo>
                          <a:pt x="20383" y="57150"/>
                        </a:lnTo>
                        <a:lnTo>
                          <a:pt x="19145" y="56959"/>
                        </a:lnTo>
                        <a:lnTo>
                          <a:pt x="17812" y="56483"/>
                        </a:lnTo>
                        <a:lnTo>
                          <a:pt x="16859" y="55817"/>
                        </a:lnTo>
                        <a:lnTo>
                          <a:pt x="15811" y="54959"/>
                        </a:lnTo>
                        <a:lnTo>
                          <a:pt x="1143" y="35623"/>
                        </a:lnTo>
                        <a:lnTo>
                          <a:pt x="1143" y="35623"/>
                        </a:lnTo>
                        <a:lnTo>
                          <a:pt x="476" y="34576"/>
                        </a:lnTo>
                        <a:lnTo>
                          <a:pt x="191" y="33623"/>
                        </a:lnTo>
                        <a:lnTo>
                          <a:pt x="0" y="32575"/>
                        </a:lnTo>
                        <a:lnTo>
                          <a:pt x="0" y="31433"/>
                        </a:lnTo>
                        <a:lnTo>
                          <a:pt x="381" y="30385"/>
                        </a:lnTo>
                        <a:lnTo>
                          <a:pt x="857" y="29432"/>
                        </a:lnTo>
                        <a:lnTo>
                          <a:pt x="1524" y="28384"/>
                        </a:lnTo>
                        <a:lnTo>
                          <a:pt x="2381" y="27718"/>
                        </a:lnTo>
                        <a:lnTo>
                          <a:pt x="2381" y="27718"/>
                        </a:lnTo>
                        <a:lnTo>
                          <a:pt x="3239" y="27051"/>
                        </a:lnTo>
                        <a:lnTo>
                          <a:pt x="4381" y="26765"/>
                        </a:lnTo>
                        <a:lnTo>
                          <a:pt x="5429" y="26575"/>
                        </a:lnTo>
                        <a:lnTo>
                          <a:pt x="6572" y="26575"/>
                        </a:lnTo>
                        <a:lnTo>
                          <a:pt x="7620" y="26860"/>
                        </a:lnTo>
                        <a:lnTo>
                          <a:pt x="8573" y="27242"/>
                        </a:lnTo>
                        <a:lnTo>
                          <a:pt x="9620" y="27908"/>
                        </a:lnTo>
                        <a:lnTo>
                          <a:pt x="10287" y="28765"/>
                        </a:lnTo>
                        <a:lnTo>
                          <a:pt x="20002" y="41434"/>
                        </a:lnTo>
                        <a:lnTo>
                          <a:pt x="44291" y="2667"/>
                        </a:lnTo>
                        <a:lnTo>
                          <a:pt x="44291" y="2667"/>
                        </a:lnTo>
                        <a:lnTo>
                          <a:pt x="44958" y="1810"/>
                        </a:lnTo>
                        <a:lnTo>
                          <a:pt x="45815" y="1143"/>
                        </a:lnTo>
                        <a:lnTo>
                          <a:pt x="46768" y="476"/>
                        </a:lnTo>
                        <a:lnTo>
                          <a:pt x="47816" y="190"/>
                        </a:lnTo>
                        <a:lnTo>
                          <a:pt x="48768" y="0"/>
                        </a:lnTo>
                        <a:lnTo>
                          <a:pt x="50006" y="190"/>
                        </a:lnTo>
                        <a:lnTo>
                          <a:pt x="51149" y="381"/>
                        </a:lnTo>
                        <a:lnTo>
                          <a:pt x="52197" y="857"/>
                        </a:lnTo>
                        <a:lnTo>
                          <a:pt x="52197" y="857"/>
                        </a:lnTo>
                        <a:lnTo>
                          <a:pt x="53054" y="1715"/>
                        </a:lnTo>
                        <a:lnTo>
                          <a:pt x="53816" y="2477"/>
                        </a:lnTo>
                        <a:lnTo>
                          <a:pt x="54388" y="3334"/>
                        </a:lnTo>
                        <a:lnTo>
                          <a:pt x="54674" y="4477"/>
                        </a:lnTo>
                        <a:lnTo>
                          <a:pt x="54864" y="5525"/>
                        </a:lnTo>
                        <a:lnTo>
                          <a:pt x="54674" y="6667"/>
                        </a:lnTo>
                        <a:lnTo>
                          <a:pt x="54483" y="7715"/>
                        </a:lnTo>
                        <a:lnTo>
                          <a:pt x="54007" y="8668"/>
                        </a:lnTo>
                        <a:lnTo>
                          <a:pt x="25241" y="54483"/>
                        </a:lnTo>
                        <a:lnTo>
                          <a:pt x="25241" y="54483"/>
                        </a:lnTo>
                        <a:lnTo>
                          <a:pt x="24384" y="55435"/>
                        </a:lnTo>
                        <a:lnTo>
                          <a:pt x="23431" y="56293"/>
                        </a:lnTo>
                        <a:lnTo>
                          <a:pt x="22003" y="56959"/>
                        </a:lnTo>
                        <a:lnTo>
                          <a:pt x="20669" y="57150"/>
                        </a:lnTo>
                        <a:lnTo>
                          <a:pt x="20669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116" name="Group 1115">
                <a:extLst>
                  <a:ext uri="{FF2B5EF4-FFF2-40B4-BE49-F238E27FC236}">
                    <a16:creationId xmlns:a16="http://schemas.microsoft.com/office/drawing/2014/main" id="{D6A5F02B-3DC5-76A4-EDBD-79CA4361C8F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248205" y="5273808"/>
                <a:ext cx="515492" cy="497776"/>
                <a:chOff x="5581650" y="2928937"/>
                <a:chExt cx="1030984" cy="995551"/>
              </a:xfrm>
            </p:grpSpPr>
            <p:sp>
              <p:nvSpPr>
                <p:cNvPr id="1117" name="Freeform: Shape 1116">
                  <a:extLst>
                    <a:ext uri="{FF2B5EF4-FFF2-40B4-BE49-F238E27FC236}">
                      <a16:creationId xmlns:a16="http://schemas.microsoft.com/office/drawing/2014/main" id="{12E496C3-C2CF-92EC-4973-833970BA6F44}"/>
                    </a:ext>
                  </a:extLst>
                </p:cNvPr>
                <p:cNvSpPr/>
                <p:nvPr/>
              </p:nvSpPr>
              <p:spPr>
                <a:xfrm>
                  <a:off x="5581650" y="3402139"/>
                  <a:ext cx="1028700" cy="346329"/>
                </a:xfrm>
                <a:custGeom>
                  <a:avLst/>
                  <a:gdLst>
                    <a:gd name="connsiteX0" fmla="*/ 0 w 1028700"/>
                    <a:gd name="connsiteY0" fmla="*/ 0 h 346329"/>
                    <a:gd name="connsiteX1" fmla="*/ 1028700 w 1028700"/>
                    <a:gd name="connsiteY1" fmla="*/ 0 h 346329"/>
                    <a:gd name="connsiteX2" fmla="*/ 1028700 w 1028700"/>
                    <a:gd name="connsiteY2" fmla="*/ 346329 h 346329"/>
                    <a:gd name="connsiteX3" fmla="*/ 0 w 1028700"/>
                    <a:gd name="connsiteY3" fmla="*/ 346329 h 346329"/>
                    <a:gd name="connsiteX4" fmla="*/ 0 w 1028700"/>
                    <a:gd name="connsiteY4" fmla="*/ 0 h 346329"/>
                    <a:gd name="connsiteX5" fmla="*/ 0 w 1028700"/>
                    <a:gd name="connsiteY5" fmla="*/ 0 h 3463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700" h="346329">
                      <a:moveTo>
                        <a:pt x="0" y="0"/>
                      </a:moveTo>
                      <a:lnTo>
                        <a:pt x="1028700" y="0"/>
                      </a:lnTo>
                      <a:lnTo>
                        <a:pt x="1028700" y="346329"/>
                      </a:lnTo>
                      <a:lnTo>
                        <a:pt x="0" y="34632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118" name="Freeform: Shape 1117">
                  <a:extLst>
                    <a:ext uri="{FF2B5EF4-FFF2-40B4-BE49-F238E27FC236}">
                      <a16:creationId xmlns:a16="http://schemas.microsoft.com/office/drawing/2014/main" id="{FB39804B-DA1F-8262-77A1-BB5C500AFD1A}"/>
                    </a:ext>
                  </a:extLst>
                </p:cNvPr>
                <p:cNvSpPr/>
                <p:nvPr/>
              </p:nvSpPr>
              <p:spPr>
                <a:xfrm>
                  <a:off x="5817107" y="2997516"/>
                  <a:ext cx="558927" cy="176022"/>
                </a:xfrm>
                <a:custGeom>
                  <a:avLst/>
                  <a:gdLst>
                    <a:gd name="connsiteX0" fmla="*/ 558927 w 558927"/>
                    <a:gd name="connsiteY0" fmla="*/ 176022 h 176022"/>
                    <a:gd name="connsiteX1" fmla="*/ 0 w 558927"/>
                    <a:gd name="connsiteY1" fmla="*/ 176022 h 176022"/>
                    <a:gd name="connsiteX2" fmla="*/ 176213 w 558927"/>
                    <a:gd name="connsiteY2" fmla="*/ 0 h 176022"/>
                    <a:gd name="connsiteX3" fmla="*/ 383381 w 558927"/>
                    <a:gd name="connsiteY3" fmla="*/ 0 h 176022"/>
                    <a:gd name="connsiteX4" fmla="*/ 558832 w 558927"/>
                    <a:gd name="connsiteY4" fmla="*/ 176022 h 176022"/>
                    <a:gd name="connsiteX5" fmla="*/ 558832 w 558927"/>
                    <a:gd name="connsiteY5" fmla="*/ 176022 h 176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8927" h="176022">
                      <a:moveTo>
                        <a:pt x="558927" y="176022"/>
                      </a:moveTo>
                      <a:lnTo>
                        <a:pt x="0" y="176022"/>
                      </a:lnTo>
                      <a:cubicBezTo>
                        <a:pt x="0" y="78772"/>
                        <a:pt x="78867" y="0"/>
                        <a:pt x="176213" y="0"/>
                      </a:cubicBezTo>
                      <a:lnTo>
                        <a:pt x="383381" y="0"/>
                      </a:lnTo>
                      <a:cubicBezTo>
                        <a:pt x="479965" y="762"/>
                        <a:pt x="558832" y="79534"/>
                        <a:pt x="558832" y="176022"/>
                      </a:cubicBezTo>
                      <a:lnTo>
                        <a:pt x="558832" y="176022"/>
                      </a:lnTo>
                      <a:close/>
                    </a:path>
                  </a:pathLst>
                </a:custGeom>
                <a:solidFill>
                  <a:srgbClr val="9D50E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119" name="Freeform: Shape 1118">
                  <a:extLst>
                    <a:ext uri="{FF2B5EF4-FFF2-40B4-BE49-F238E27FC236}">
                      <a16:creationId xmlns:a16="http://schemas.microsoft.com/office/drawing/2014/main" id="{DE1C6522-7013-D7EC-7B80-0F5E3F75A11C}"/>
                    </a:ext>
                  </a:extLst>
                </p:cNvPr>
                <p:cNvSpPr/>
                <p:nvPr/>
              </p:nvSpPr>
              <p:spPr>
                <a:xfrm>
                  <a:off x="5583935" y="3338130"/>
                  <a:ext cx="1028699" cy="64008"/>
                </a:xfrm>
                <a:custGeom>
                  <a:avLst/>
                  <a:gdLst>
                    <a:gd name="connsiteX0" fmla="*/ 791623 w 1028699"/>
                    <a:gd name="connsiteY0" fmla="*/ 0 h 64008"/>
                    <a:gd name="connsiteX1" fmla="*/ 64294 w 1028699"/>
                    <a:gd name="connsiteY1" fmla="*/ 0 h 64008"/>
                    <a:gd name="connsiteX2" fmla="*/ 0 w 1028699"/>
                    <a:gd name="connsiteY2" fmla="*/ 64008 h 64008"/>
                    <a:gd name="connsiteX3" fmla="*/ 1028700 w 1028699"/>
                    <a:gd name="connsiteY3" fmla="*/ 64008 h 64008"/>
                    <a:gd name="connsiteX4" fmla="*/ 964406 w 1028699"/>
                    <a:gd name="connsiteY4" fmla="*/ 0 h 64008"/>
                    <a:gd name="connsiteX5" fmla="*/ 791623 w 1028699"/>
                    <a:gd name="connsiteY5" fmla="*/ 0 h 64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699" h="64008">
                      <a:moveTo>
                        <a:pt x="791623" y="0"/>
                      </a:moveTo>
                      <a:lnTo>
                        <a:pt x="64294" y="0"/>
                      </a:lnTo>
                      <a:cubicBezTo>
                        <a:pt x="28861" y="0"/>
                        <a:pt x="0" y="28670"/>
                        <a:pt x="0" y="64008"/>
                      </a:cubicBezTo>
                      <a:lnTo>
                        <a:pt x="1028700" y="64008"/>
                      </a:lnTo>
                      <a:cubicBezTo>
                        <a:pt x="1028700" y="28670"/>
                        <a:pt x="999935" y="0"/>
                        <a:pt x="964406" y="0"/>
                      </a:cubicBezTo>
                      <a:lnTo>
                        <a:pt x="791623" y="0"/>
                      </a:lnTo>
                      <a:close/>
                    </a:path>
                  </a:pathLst>
                </a:custGeom>
                <a:solidFill>
                  <a:srgbClr val="9D50E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120" name="Freeform: Shape 1119">
                  <a:extLst>
                    <a:ext uri="{FF2B5EF4-FFF2-40B4-BE49-F238E27FC236}">
                      <a16:creationId xmlns:a16="http://schemas.microsoft.com/office/drawing/2014/main" id="{FE67D03A-AB15-8992-26EF-1C51B845A803}"/>
                    </a:ext>
                  </a:extLst>
                </p:cNvPr>
                <p:cNvSpPr/>
                <p:nvPr/>
              </p:nvSpPr>
              <p:spPr>
                <a:xfrm>
                  <a:off x="5817107" y="3173539"/>
                  <a:ext cx="557783" cy="164591"/>
                </a:xfrm>
                <a:custGeom>
                  <a:avLst/>
                  <a:gdLst>
                    <a:gd name="connsiteX0" fmla="*/ 0 w 557783"/>
                    <a:gd name="connsiteY0" fmla="*/ 0 h 164591"/>
                    <a:gd name="connsiteX1" fmla="*/ 557784 w 557783"/>
                    <a:gd name="connsiteY1" fmla="*/ 0 h 164591"/>
                    <a:gd name="connsiteX2" fmla="*/ 557784 w 557783"/>
                    <a:gd name="connsiteY2" fmla="*/ 164592 h 164591"/>
                    <a:gd name="connsiteX3" fmla="*/ 0 w 557783"/>
                    <a:gd name="connsiteY3" fmla="*/ 164592 h 164591"/>
                    <a:gd name="connsiteX4" fmla="*/ 0 w 557783"/>
                    <a:gd name="connsiteY4" fmla="*/ 0 h 164591"/>
                    <a:gd name="connsiteX5" fmla="*/ 0 w 557783"/>
                    <a:gd name="connsiteY5" fmla="*/ 0 h 164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7783" h="164591">
                      <a:moveTo>
                        <a:pt x="0" y="0"/>
                      </a:moveTo>
                      <a:lnTo>
                        <a:pt x="557784" y="0"/>
                      </a:lnTo>
                      <a:lnTo>
                        <a:pt x="557784" y="164592"/>
                      </a:lnTo>
                      <a:lnTo>
                        <a:pt x="0" y="164592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121" name="Freeform: Shape 1120">
                  <a:extLst>
                    <a:ext uri="{FF2B5EF4-FFF2-40B4-BE49-F238E27FC236}">
                      <a16:creationId xmlns:a16="http://schemas.microsoft.com/office/drawing/2014/main" id="{D772A25F-8B52-0D2D-8177-8F219CC97ACE}"/>
                    </a:ext>
                  </a:extLst>
                </p:cNvPr>
                <p:cNvSpPr/>
                <p:nvPr/>
              </p:nvSpPr>
              <p:spPr>
                <a:xfrm>
                  <a:off x="5916548" y="3236403"/>
                  <a:ext cx="76581" cy="102870"/>
                </a:xfrm>
                <a:custGeom>
                  <a:avLst/>
                  <a:gdLst>
                    <a:gd name="connsiteX0" fmla="*/ 0 w 76581"/>
                    <a:gd name="connsiteY0" fmla="*/ 0 h 102870"/>
                    <a:gd name="connsiteX1" fmla="*/ 76581 w 76581"/>
                    <a:gd name="connsiteY1" fmla="*/ 0 h 102870"/>
                    <a:gd name="connsiteX2" fmla="*/ 76581 w 76581"/>
                    <a:gd name="connsiteY2" fmla="*/ 102870 h 102870"/>
                    <a:gd name="connsiteX3" fmla="*/ 0 w 76581"/>
                    <a:gd name="connsiteY3" fmla="*/ 102870 h 102870"/>
                    <a:gd name="connsiteX4" fmla="*/ 0 w 76581"/>
                    <a:gd name="connsiteY4" fmla="*/ 0 h 102870"/>
                    <a:gd name="connsiteX5" fmla="*/ 0 w 76581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1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D50E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122" name="Freeform: Shape 1121">
                  <a:extLst>
                    <a:ext uri="{FF2B5EF4-FFF2-40B4-BE49-F238E27FC236}">
                      <a16:creationId xmlns:a16="http://schemas.microsoft.com/office/drawing/2014/main" id="{4F7008BA-246A-F503-751A-AF9373E90AC0}"/>
                    </a:ext>
                  </a:extLst>
                </p:cNvPr>
                <p:cNvSpPr/>
                <p:nvPr/>
              </p:nvSpPr>
              <p:spPr>
                <a:xfrm>
                  <a:off x="6198870" y="3236403"/>
                  <a:ext cx="76580" cy="102870"/>
                </a:xfrm>
                <a:custGeom>
                  <a:avLst/>
                  <a:gdLst>
                    <a:gd name="connsiteX0" fmla="*/ 0 w 76580"/>
                    <a:gd name="connsiteY0" fmla="*/ 0 h 102870"/>
                    <a:gd name="connsiteX1" fmla="*/ 76581 w 76580"/>
                    <a:gd name="connsiteY1" fmla="*/ 0 h 102870"/>
                    <a:gd name="connsiteX2" fmla="*/ 76581 w 76580"/>
                    <a:gd name="connsiteY2" fmla="*/ 102870 h 102870"/>
                    <a:gd name="connsiteX3" fmla="*/ 0 w 76580"/>
                    <a:gd name="connsiteY3" fmla="*/ 102870 h 102870"/>
                    <a:gd name="connsiteX4" fmla="*/ 0 w 76580"/>
                    <a:gd name="connsiteY4" fmla="*/ 0 h 102870"/>
                    <a:gd name="connsiteX5" fmla="*/ 0 w 76580"/>
                    <a:gd name="connsiteY5" fmla="*/ 0 h 102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580" h="102870">
                      <a:moveTo>
                        <a:pt x="0" y="0"/>
                      </a:moveTo>
                      <a:lnTo>
                        <a:pt x="76581" y="0"/>
                      </a:lnTo>
                      <a:lnTo>
                        <a:pt x="76581" y="102870"/>
                      </a:lnTo>
                      <a:lnTo>
                        <a:pt x="0" y="10287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D50E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123" name="Freeform: Shape 1122">
                  <a:extLst>
                    <a:ext uri="{FF2B5EF4-FFF2-40B4-BE49-F238E27FC236}">
                      <a16:creationId xmlns:a16="http://schemas.microsoft.com/office/drawing/2014/main" id="{7C8BAE74-F540-6BA3-FFA3-346A5158389F}"/>
                    </a:ext>
                  </a:extLst>
                </p:cNvPr>
                <p:cNvSpPr/>
                <p:nvPr/>
              </p:nvSpPr>
              <p:spPr>
                <a:xfrm>
                  <a:off x="6019418" y="2928937"/>
                  <a:ext cx="155447" cy="69723"/>
                </a:xfrm>
                <a:custGeom>
                  <a:avLst/>
                  <a:gdLst>
                    <a:gd name="connsiteX0" fmla="*/ 155448 w 155447"/>
                    <a:gd name="connsiteY0" fmla="*/ 69723 h 69723"/>
                    <a:gd name="connsiteX1" fmla="*/ 0 w 155447"/>
                    <a:gd name="connsiteY1" fmla="*/ 69723 h 69723"/>
                    <a:gd name="connsiteX2" fmla="*/ 0 w 155447"/>
                    <a:gd name="connsiteY2" fmla="*/ 22479 h 69723"/>
                    <a:gd name="connsiteX3" fmla="*/ 22098 w 155447"/>
                    <a:gd name="connsiteY3" fmla="*/ 0 h 69723"/>
                    <a:gd name="connsiteX4" fmla="*/ 133350 w 155447"/>
                    <a:gd name="connsiteY4" fmla="*/ 0 h 69723"/>
                    <a:gd name="connsiteX5" fmla="*/ 155448 w 155447"/>
                    <a:gd name="connsiteY5" fmla="*/ 22479 h 69723"/>
                    <a:gd name="connsiteX6" fmla="*/ 155448 w 155447"/>
                    <a:gd name="connsiteY6" fmla="*/ 69723 h 69723"/>
                    <a:gd name="connsiteX7" fmla="*/ 155448 w 155447"/>
                    <a:gd name="connsiteY7" fmla="*/ 69723 h 69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447" h="69723">
                      <a:moveTo>
                        <a:pt x="155448" y="69723"/>
                      </a:moveTo>
                      <a:lnTo>
                        <a:pt x="0" y="69723"/>
                      </a:lnTo>
                      <a:lnTo>
                        <a:pt x="0" y="22479"/>
                      </a:lnTo>
                      <a:cubicBezTo>
                        <a:pt x="0" y="9716"/>
                        <a:pt x="9620" y="0"/>
                        <a:pt x="22098" y="0"/>
                      </a:cubicBezTo>
                      <a:lnTo>
                        <a:pt x="133350" y="0"/>
                      </a:lnTo>
                      <a:cubicBezTo>
                        <a:pt x="145828" y="0"/>
                        <a:pt x="155448" y="9716"/>
                        <a:pt x="155448" y="22479"/>
                      </a:cubicBezTo>
                      <a:lnTo>
                        <a:pt x="155448" y="69723"/>
                      </a:lnTo>
                      <a:lnTo>
                        <a:pt x="155448" y="69723"/>
                      </a:lnTo>
                      <a:close/>
                    </a:path>
                  </a:pathLst>
                </a:custGeom>
                <a:solidFill>
                  <a:srgbClr val="9D50E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grpSp>
              <p:nvGrpSpPr>
                <p:cNvPr id="1124" name="Graphic 291">
                  <a:extLst>
                    <a:ext uri="{FF2B5EF4-FFF2-40B4-BE49-F238E27FC236}">
                      <a16:creationId xmlns:a16="http://schemas.microsoft.com/office/drawing/2014/main" id="{ED03ADB4-0C20-4DFD-B0F1-7526DE5646FD}"/>
                    </a:ext>
                  </a:extLst>
                </p:cNvPr>
                <p:cNvGrpSpPr/>
                <p:nvPr/>
              </p:nvGrpSpPr>
              <p:grpSpPr>
                <a:xfrm>
                  <a:off x="5617083" y="3447858"/>
                  <a:ext cx="958977" cy="125730"/>
                  <a:chOff x="5617083" y="3447858"/>
                  <a:chExt cx="958977" cy="125730"/>
                </a:xfrm>
                <a:solidFill>
                  <a:srgbClr val="9D50EF"/>
                </a:solidFill>
              </p:grpSpPr>
              <p:sp>
                <p:nvSpPr>
                  <p:cNvPr id="1137" name="Freeform: Shape 1136">
                    <a:extLst>
                      <a:ext uri="{FF2B5EF4-FFF2-40B4-BE49-F238E27FC236}">
                        <a16:creationId xmlns:a16="http://schemas.microsoft.com/office/drawing/2014/main" id="{2AB27AB9-222B-722C-02ED-3872D261F602}"/>
                      </a:ext>
                    </a:extLst>
                  </p:cNvPr>
                  <p:cNvSpPr/>
                  <p:nvPr/>
                </p:nvSpPr>
                <p:spPr>
                  <a:xfrm>
                    <a:off x="5617083" y="3447858"/>
                    <a:ext cx="174878" cy="125730"/>
                  </a:xfrm>
                  <a:custGeom>
                    <a:avLst/>
                    <a:gdLst>
                      <a:gd name="connsiteX0" fmla="*/ 0 w 174878"/>
                      <a:gd name="connsiteY0" fmla="*/ 0 h 125730"/>
                      <a:gd name="connsiteX1" fmla="*/ 174879 w 174878"/>
                      <a:gd name="connsiteY1" fmla="*/ 0 h 125730"/>
                      <a:gd name="connsiteX2" fmla="*/ 174879 w 174878"/>
                      <a:gd name="connsiteY2" fmla="*/ 125730 h 125730"/>
                      <a:gd name="connsiteX3" fmla="*/ 0 w 174878"/>
                      <a:gd name="connsiteY3" fmla="*/ 125730 h 125730"/>
                      <a:gd name="connsiteX4" fmla="*/ 0 w 174878"/>
                      <a:gd name="connsiteY4" fmla="*/ 0 h 125730"/>
                      <a:gd name="connsiteX5" fmla="*/ 0 w 174878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8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8" name="Freeform: Shape 1137">
                    <a:extLst>
                      <a:ext uri="{FF2B5EF4-FFF2-40B4-BE49-F238E27FC236}">
                        <a16:creationId xmlns:a16="http://schemas.microsoft.com/office/drawing/2014/main" id="{D0BF3D2E-CB55-9A42-FCD1-EC2709B26772}"/>
                      </a:ext>
                    </a:extLst>
                  </p:cNvPr>
                  <p:cNvSpPr/>
                  <p:nvPr/>
                </p:nvSpPr>
                <p:spPr>
                  <a:xfrm>
                    <a:off x="5827394" y="3447858"/>
                    <a:ext cx="174879" cy="125730"/>
                  </a:xfrm>
                  <a:custGeom>
                    <a:avLst/>
                    <a:gdLst>
                      <a:gd name="connsiteX0" fmla="*/ 0 w 174879"/>
                      <a:gd name="connsiteY0" fmla="*/ 0 h 125730"/>
                      <a:gd name="connsiteX1" fmla="*/ 174879 w 174879"/>
                      <a:gd name="connsiteY1" fmla="*/ 0 h 125730"/>
                      <a:gd name="connsiteX2" fmla="*/ 174879 w 174879"/>
                      <a:gd name="connsiteY2" fmla="*/ 125730 h 125730"/>
                      <a:gd name="connsiteX3" fmla="*/ 0 w 174879"/>
                      <a:gd name="connsiteY3" fmla="*/ 125730 h 125730"/>
                      <a:gd name="connsiteX4" fmla="*/ 0 w 174879"/>
                      <a:gd name="connsiteY4" fmla="*/ 0 h 125730"/>
                      <a:gd name="connsiteX5" fmla="*/ 0 w 174879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4879" h="125730">
                        <a:moveTo>
                          <a:pt x="0" y="0"/>
                        </a:moveTo>
                        <a:lnTo>
                          <a:pt x="174879" y="0"/>
                        </a:lnTo>
                        <a:lnTo>
                          <a:pt x="174879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9" name="Freeform: Shape 1138">
                    <a:extLst>
                      <a:ext uri="{FF2B5EF4-FFF2-40B4-BE49-F238E27FC236}">
                        <a16:creationId xmlns:a16="http://schemas.microsoft.com/office/drawing/2014/main" id="{1E2BE508-30EE-1B77-F58B-EE1064E7FBA6}"/>
                      </a:ext>
                    </a:extLst>
                  </p:cNvPr>
                  <p:cNvSpPr/>
                  <p:nvPr/>
                </p:nvSpPr>
                <p:spPr>
                  <a:xfrm>
                    <a:off x="6189726" y="3447858"/>
                    <a:ext cx="176021" cy="125730"/>
                  </a:xfrm>
                  <a:custGeom>
                    <a:avLst/>
                    <a:gdLst>
                      <a:gd name="connsiteX0" fmla="*/ 0 w 176021"/>
                      <a:gd name="connsiteY0" fmla="*/ 0 h 125730"/>
                      <a:gd name="connsiteX1" fmla="*/ 176022 w 176021"/>
                      <a:gd name="connsiteY1" fmla="*/ 0 h 125730"/>
                      <a:gd name="connsiteX2" fmla="*/ 176022 w 176021"/>
                      <a:gd name="connsiteY2" fmla="*/ 125730 h 125730"/>
                      <a:gd name="connsiteX3" fmla="*/ 0 w 176021"/>
                      <a:gd name="connsiteY3" fmla="*/ 125730 h 125730"/>
                      <a:gd name="connsiteX4" fmla="*/ 0 w 176021"/>
                      <a:gd name="connsiteY4" fmla="*/ 0 h 125730"/>
                      <a:gd name="connsiteX5" fmla="*/ 0 w 176021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1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0" name="Freeform: Shape 1139">
                    <a:extLst>
                      <a:ext uri="{FF2B5EF4-FFF2-40B4-BE49-F238E27FC236}">
                        <a16:creationId xmlns:a16="http://schemas.microsoft.com/office/drawing/2014/main" id="{90B944BC-0649-968F-DCF6-A023862054D4}"/>
                      </a:ext>
                    </a:extLst>
                  </p:cNvPr>
                  <p:cNvSpPr/>
                  <p:nvPr/>
                </p:nvSpPr>
                <p:spPr>
                  <a:xfrm>
                    <a:off x="6400037" y="3447858"/>
                    <a:ext cx="176022" cy="125730"/>
                  </a:xfrm>
                  <a:custGeom>
                    <a:avLst/>
                    <a:gdLst>
                      <a:gd name="connsiteX0" fmla="*/ 0 w 176022"/>
                      <a:gd name="connsiteY0" fmla="*/ 0 h 125730"/>
                      <a:gd name="connsiteX1" fmla="*/ 176022 w 176022"/>
                      <a:gd name="connsiteY1" fmla="*/ 0 h 125730"/>
                      <a:gd name="connsiteX2" fmla="*/ 176022 w 176022"/>
                      <a:gd name="connsiteY2" fmla="*/ 125730 h 125730"/>
                      <a:gd name="connsiteX3" fmla="*/ 0 w 176022"/>
                      <a:gd name="connsiteY3" fmla="*/ 125730 h 125730"/>
                      <a:gd name="connsiteX4" fmla="*/ 0 w 176022"/>
                      <a:gd name="connsiteY4" fmla="*/ 0 h 125730"/>
                      <a:gd name="connsiteX5" fmla="*/ 0 w 176022"/>
                      <a:gd name="connsiteY5" fmla="*/ 0 h 125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022" h="125730">
                        <a:moveTo>
                          <a:pt x="0" y="0"/>
                        </a:moveTo>
                        <a:lnTo>
                          <a:pt x="176022" y="0"/>
                        </a:lnTo>
                        <a:lnTo>
                          <a:pt x="176022" y="125730"/>
                        </a:lnTo>
                        <a:lnTo>
                          <a:pt x="0" y="12573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25" name="Graphic 291">
                  <a:extLst>
                    <a:ext uri="{FF2B5EF4-FFF2-40B4-BE49-F238E27FC236}">
                      <a16:creationId xmlns:a16="http://schemas.microsoft.com/office/drawing/2014/main" id="{C028C162-2EF0-F457-6929-033DEEDB315D}"/>
                    </a:ext>
                  </a:extLst>
                </p:cNvPr>
                <p:cNvGrpSpPr/>
                <p:nvPr/>
              </p:nvGrpSpPr>
              <p:grpSpPr>
                <a:xfrm>
                  <a:off x="5858256" y="3522153"/>
                  <a:ext cx="485775" cy="402335"/>
                  <a:chOff x="5858256" y="3522153"/>
                  <a:chExt cx="485775" cy="402335"/>
                </a:xfrm>
              </p:grpSpPr>
              <p:sp>
                <p:nvSpPr>
                  <p:cNvPr id="1126" name="Freeform: Shape 1125">
                    <a:extLst>
                      <a:ext uri="{FF2B5EF4-FFF2-40B4-BE49-F238E27FC236}">
                        <a16:creationId xmlns:a16="http://schemas.microsoft.com/office/drawing/2014/main" id="{44296593-7A8B-6515-0F82-09D5F57727FF}"/>
                      </a:ext>
                    </a:extLst>
                  </p:cNvPr>
                  <p:cNvSpPr/>
                  <p:nvPr/>
                </p:nvSpPr>
                <p:spPr>
                  <a:xfrm>
                    <a:off x="5895975" y="3522153"/>
                    <a:ext cx="409193" cy="286893"/>
                  </a:xfrm>
                  <a:custGeom>
                    <a:avLst/>
                    <a:gdLst>
                      <a:gd name="connsiteX0" fmla="*/ 409194 w 409193"/>
                      <a:gd name="connsiteY0" fmla="*/ 24765 h 286893"/>
                      <a:gd name="connsiteX1" fmla="*/ 384619 w 409193"/>
                      <a:gd name="connsiteY1" fmla="*/ 0 h 286893"/>
                      <a:gd name="connsiteX2" fmla="*/ 24575 w 409193"/>
                      <a:gd name="connsiteY2" fmla="*/ 0 h 286893"/>
                      <a:gd name="connsiteX3" fmla="*/ 0 w 409193"/>
                      <a:gd name="connsiteY3" fmla="*/ 24765 h 286893"/>
                      <a:gd name="connsiteX4" fmla="*/ 0 w 409193"/>
                      <a:gd name="connsiteY4" fmla="*/ 286893 h 286893"/>
                      <a:gd name="connsiteX5" fmla="*/ 409194 w 409193"/>
                      <a:gd name="connsiteY5" fmla="*/ 286893 h 286893"/>
                      <a:gd name="connsiteX6" fmla="*/ 409194 w 409193"/>
                      <a:gd name="connsiteY6" fmla="*/ 24765 h 286893"/>
                      <a:gd name="connsiteX7" fmla="*/ 409194 w 409193"/>
                      <a:gd name="connsiteY7" fmla="*/ 24765 h 286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9193" h="286893">
                        <a:moveTo>
                          <a:pt x="409194" y="24765"/>
                        </a:moveTo>
                        <a:cubicBezTo>
                          <a:pt x="409194" y="11144"/>
                          <a:pt x="398145" y="0"/>
                          <a:pt x="384619" y="0"/>
                        </a:cubicBezTo>
                        <a:lnTo>
                          <a:pt x="24575" y="0"/>
                        </a:lnTo>
                        <a:cubicBezTo>
                          <a:pt x="10954" y="0"/>
                          <a:pt x="0" y="11049"/>
                          <a:pt x="0" y="24765"/>
                        </a:cubicBezTo>
                        <a:lnTo>
                          <a:pt x="0" y="286893"/>
                        </a:lnTo>
                        <a:lnTo>
                          <a:pt x="409194" y="286893"/>
                        </a:lnTo>
                        <a:lnTo>
                          <a:pt x="409194" y="24765"/>
                        </a:lnTo>
                        <a:lnTo>
                          <a:pt x="409194" y="24765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27" name="Freeform: Shape 1126">
                    <a:extLst>
                      <a:ext uri="{FF2B5EF4-FFF2-40B4-BE49-F238E27FC236}">
                        <a16:creationId xmlns:a16="http://schemas.microsoft.com/office/drawing/2014/main" id="{4E0547C4-979E-AE0E-BEDD-008EF8793212}"/>
                      </a:ext>
                    </a:extLst>
                  </p:cNvPr>
                  <p:cNvSpPr/>
                  <p:nvPr/>
                </p:nvSpPr>
                <p:spPr>
                  <a:xfrm>
                    <a:off x="5858256" y="3878770"/>
                    <a:ext cx="485775" cy="45719"/>
                  </a:xfrm>
                  <a:custGeom>
                    <a:avLst/>
                    <a:gdLst>
                      <a:gd name="connsiteX0" fmla="*/ 0 w 485775"/>
                      <a:gd name="connsiteY0" fmla="*/ 0 h 45719"/>
                      <a:gd name="connsiteX1" fmla="*/ 0 w 485775"/>
                      <a:gd name="connsiteY1" fmla="*/ 22860 h 45719"/>
                      <a:gd name="connsiteX2" fmla="*/ 22765 w 485775"/>
                      <a:gd name="connsiteY2" fmla="*/ 45720 h 45719"/>
                      <a:gd name="connsiteX3" fmla="*/ 463010 w 485775"/>
                      <a:gd name="connsiteY3" fmla="*/ 45720 h 45719"/>
                      <a:gd name="connsiteX4" fmla="*/ 485775 w 485775"/>
                      <a:gd name="connsiteY4" fmla="*/ 22860 h 45719"/>
                      <a:gd name="connsiteX5" fmla="*/ 485775 w 485775"/>
                      <a:gd name="connsiteY5" fmla="*/ 0 h 45719"/>
                      <a:gd name="connsiteX6" fmla="*/ 0 w 485775"/>
                      <a:gd name="connsiteY6" fmla="*/ 0 h 45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85775" h="45719">
                        <a:moveTo>
                          <a:pt x="0" y="0"/>
                        </a:moveTo>
                        <a:lnTo>
                          <a:pt x="0" y="22860"/>
                        </a:lnTo>
                        <a:cubicBezTo>
                          <a:pt x="0" y="35528"/>
                          <a:pt x="10192" y="45720"/>
                          <a:pt x="22765" y="45720"/>
                        </a:cubicBezTo>
                        <a:lnTo>
                          <a:pt x="463010" y="45720"/>
                        </a:lnTo>
                        <a:cubicBezTo>
                          <a:pt x="475583" y="45720"/>
                          <a:pt x="485775" y="35528"/>
                          <a:pt x="485775" y="22860"/>
                        </a:cubicBezTo>
                        <a:lnTo>
                          <a:pt x="485775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9D50E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28" name="Freeform: Shape 1127">
                    <a:extLst>
                      <a:ext uri="{FF2B5EF4-FFF2-40B4-BE49-F238E27FC236}">
                        <a16:creationId xmlns:a16="http://schemas.microsoft.com/office/drawing/2014/main" id="{DFC3CC3E-6668-3058-E77A-8AEBCC89F24F}"/>
                      </a:ext>
                    </a:extLst>
                  </p:cNvPr>
                  <p:cNvSpPr/>
                  <p:nvPr/>
                </p:nvSpPr>
                <p:spPr>
                  <a:xfrm>
                    <a:off x="5858256" y="3809047"/>
                    <a:ext cx="485775" cy="69722"/>
                  </a:xfrm>
                  <a:custGeom>
                    <a:avLst/>
                    <a:gdLst>
                      <a:gd name="connsiteX0" fmla="*/ 0 w 485775"/>
                      <a:gd name="connsiteY0" fmla="*/ 69723 h 69722"/>
                      <a:gd name="connsiteX1" fmla="*/ 485775 w 485775"/>
                      <a:gd name="connsiteY1" fmla="*/ 69723 h 69722"/>
                      <a:gd name="connsiteX2" fmla="*/ 447199 w 485775"/>
                      <a:gd name="connsiteY2" fmla="*/ 0 h 69722"/>
                      <a:gd name="connsiteX3" fmla="*/ 38576 w 485775"/>
                      <a:gd name="connsiteY3" fmla="*/ 0 h 69722"/>
                      <a:gd name="connsiteX4" fmla="*/ 0 w 485775"/>
                      <a:gd name="connsiteY4" fmla="*/ 69723 h 69722"/>
                      <a:gd name="connsiteX5" fmla="*/ 0 w 485775"/>
                      <a:gd name="connsiteY5" fmla="*/ 69723 h 69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85775" h="69722">
                        <a:moveTo>
                          <a:pt x="0" y="69723"/>
                        </a:moveTo>
                        <a:lnTo>
                          <a:pt x="485775" y="69723"/>
                        </a:lnTo>
                        <a:lnTo>
                          <a:pt x="447199" y="0"/>
                        </a:lnTo>
                        <a:lnTo>
                          <a:pt x="38576" y="0"/>
                        </a:lnTo>
                        <a:lnTo>
                          <a:pt x="0" y="69723"/>
                        </a:lnTo>
                        <a:lnTo>
                          <a:pt x="0" y="69723"/>
                        </a:lnTo>
                        <a:close/>
                      </a:path>
                    </a:pathLst>
                  </a:custGeom>
                  <a:solidFill>
                    <a:srgbClr val="AF71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29" name="Freeform: Shape 1128">
                    <a:extLst>
                      <a:ext uri="{FF2B5EF4-FFF2-40B4-BE49-F238E27FC236}">
                        <a16:creationId xmlns:a16="http://schemas.microsoft.com/office/drawing/2014/main" id="{FC63815D-F338-D295-73B9-BC3E7795B73E}"/>
                      </a:ext>
                    </a:extLst>
                  </p:cNvPr>
                  <p:cNvSpPr/>
                  <p:nvPr/>
                </p:nvSpPr>
                <p:spPr>
                  <a:xfrm>
                    <a:off x="5939409" y="3565587"/>
                    <a:ext cx="322326" cy="198882"/>
                  </a:xfrm>
                  <a:custGeom>
                    <a:avLst/>
                    <a:gdLst>
                      <a:gd name="connsiteX0" fmla="*/ 0 w 322326"/>
                      <a:gd name="connsiteY0" fmla="*/ 0 h 198882"/>
                      <a:gd name="connsiteX1" fmla="*/ 322326 w 322326"/>
                      <a:gd name="connsiteY1" fmla="*/ 0 h 198882"/>
                      <a:gd name="connsiteX2" fmla="*/ 322326 w 322326"/>
                      <a:gd name="connsiteY2" fmla="*/ 198882 h 198882"/>
                      <a:gd name="connsiteX3" fmla="*/ 0 w 322326"/>
                      <a:gd name="connsiteY3" fmla="*/ 198882 h 198882"/>
                      <a:gd name="connsiteX4" fmla="*/ 0 w 322326"/>
                      <a:gd name="connsiteY4" fmla="*/ 0 h 198882"/>
                      <a:gd name="connsiteX5" fmla="*/ 0 w 322326"/>
                      <a:gd name="connsiteY5" fmla="*/ 0 h 198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326" h="198882">
                        <a:moveTo>
                          <a:pt x="0" y="0"/>
                        </a:moveTo>
                        <a:lnTo>
                          <a:pt x="322326" y="0"/>
                        </a:lnTo>
                        <a:lnTo>
                          <a:pt x="322326" y="198882"/>
                        </a:lnTo>
                        <a:lnTo>
                          <a:pt x="0" y="19888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0" name="Freeform: Shape 1129">
                    <a:extLst>
                      <a:ext uri="{FF2B5EF4-FFF2-40B4-BE49-F238E27FC236}">
                        <a16:creationId xmlns:a16="http://schemas.microsoft.com/office/drawing/2014/main" id="{454F7247-1BA1-2CCE-169C-D316861AF4DC}"/>
                      </a:ext>
                    </a:extLst>
                  </p:cNvPr>
                  <p:cNvSpPr/>
                  <p:nvPr/>
                </p:nvSpPr>
                <p:spPr>
                  <a:xfrm>
                    <a:off x="5969127" y="3613593"/>
                    <a:ext cx="267462" cy="126872"/>
                  </a:xfrm>
                  <a:custGeom>
                    <a:avLst/>
                    <a:gdLst>
                      <a:gd name="connsiteX0" fmla="*/ 0 w 267462"/>
                      <a:gd name="connsiteY0" fmla="*/ 0 h 126872"/>
                      <a:gd name="connsiteX1" fmla="*/ 267462 w 267462"/>
                      <a:gd name="connsiteY1" fmla="*/ 0 h 126872"/>
                      <a:gd name="connsiteX2" fmla="*/ 267462 w 267462"/>
                      <a:gd name="connsiteY2" fmla="*/ 126873 h 126872"/>
                      <a:gd name="connsiteX3" fmla="*/ 0 w 267462"/>
                      <a:gd name="connsiteY3" fmla="*/ 126873 h 126872"/>
                      <a:gd name="connsiteX4" fmla="*/ 0 w 267462"/>
                      <a:gd name="connsiteY4" fmla="*/ 0 h 126872"/>
                      <a:gd name="connsiteX5" fmla="*/ 0 w 267462"/>
                      <a:gd name="connsiteY5" fmla="*/ 0 h 1268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126872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126873"/>
                        </a:lnTo>
                        <a:lnTo>
                          <a:pt x="0" y="126873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2E2E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1" name="Freeform: Shape 1130">
                    <a:extLst>
                      <a:ext uri="{FF2B5EF4-FFF2-40B4-BE49-F238E27FC236}">
                        <a16:creationId xmlns:a16="http://schemas.microsoft.com/office/drawing/2014/main" id="{CB8CA053-7AE1-45F7-3CB2-0CBB058247DE}"/>
                      </a:ext>
                    </a:extLst>
                  </p:cNvPr>
                  <p:cNvSpPr/>
                  <p:nvPr/>
                </p:nvSpPr>
                <p:spPr>
                  <a:xfrm>
                    <a:off x="5969127" y="3575874"/>
                    <a:ext cx="267462" cy="37718"/>
                  </a:xfrm>
                  <a:custGeom>
                    <a:avLst/>
                    <a:gdLst>
                      <a:gd name="connsiteX0" fmla="*/ 0 w 267462"/>
                      <a:gd name="connsiteY0" fmla="*/ 0 h 37718"/>
                      <a:gd name="connsiteX1" fmla="*/ 267462 w 267462"/>
                      <a:gd name="connsiteY1" fmla="*/ 0 h 37718"/>
                      <a:gd name="connsiteX2" fmla="*/ 267462 w 267462"/>
                      <a:gd name="connsiteY2" fmla="*/ 37719 h 37718"/>
                      <a:gd name="connsiteX3" fmla="*/ 0 w 267462"/>
                      <a:gd name="connsiteY3" fmla="*/ 37719 h 37718"/>
                      <a:gd name="connsiteX4" fmla="*/ 0 w 267462"/>
                      <a:gd name="connsiteY4" fmla="*/ 0 h 37718"/>
                      <a:gd name="connsiteX5" fmla="*/ 0 w 267462"/>
                      <a:gd name="connsiteY5" fmla="*/ 0 h 37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462" h="37718">
                        <a:moveTo>
                          <a:pt x="0" y="0"/>
                        </a:moveTo>
                        <a:lnTo>
                          <a:pt x="267462" y="0"/>
                        </a:lnTo>
                        <a:lnTo>
                          <a:pt x="267462" y="37719"/>
                        </a:lnTo>
                        <a:lnTo>
                          <a:pt x="0" y="37719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0376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2" name="Freeform: Shape 1131">
                    <a:extLst>
                      <a:ext uri="{FF2B5EF4-FFF2-40B4-BE49-F238E27FC236}">
                        <a16:creationId xmlns:a16="http://schemas.microsoft.com/office/drawing/2014/main" id="{899640F8-31BA-5C66-46AF-1D8FCB715678}"/>
                      </a:ext>
                    </a:extLst>
                  </p:cNvPr>
                  <p:cNvSpPr/>
                  <p:nvPr/>
                </p:nvSpPr>
                <p:spPr>
                  <a:xfrm>
                    <a:off x="6209061" y="3589590"/>
                    <a:ext cx="10286" cy="10191"/>
                  </a:xfrm>
                  <a:custGeom>
                    <a:avLst/>
                    <a:gdLst>
                      <a:gd name="connsiteX0" fmla="*/ 8858 w 10286"/>
                      <a:gd name="connsiteY0" fmla="*/ 1429 h 10191"/>
                      <a:gd name="connsiteX1" fmla="*/ 1524 w 10286"/>
                      <a:gd name="connsiteY1" fmla="*/ 1429 h 10191"/>
                      <a:gd name="connsiteX2" fmla="*/ 0 w 10286"/>
                      <a:gd name="connsiteY2" fmla="*/ 5048 h 10191"/>
                      <a:gd name="connsiteX3" fmla="*/ 1524 w 10286"/>
                      <a:gd name="connsiteY3" fmla="*/ 8668 h 10191"/>
                      <a:gd name="connsiteX4" fmla="*/ 5144 w 10286"/>
                      <a:gd name="connsiteY4" fmla="*/ 10192 h 10191"/>
                      <a:gd name="connsiteX5" fmla="*/ 8763 w 10286"/>
                      <a:gd name="connsiteY5" fmla="*/ 8668 h 10191"/>
                      <a:gd name="connsiteX6" fmla="*/ 10287 w 10286"/>
                      <a:gd name="connsiteY6" fmla="*/ 5048 h 10191"/>
                      <a:gd name="connsiteX7" fmla="*/ 8763 w 10286"/>
                      <a:gd name="connsiteY7" fmla="*/ 1334 h 10191"/>
                      <a:gd name="connsiteX8" fmla="*/ 8763 w 10286"/>
                      <a:gd name="connsiteY8" fmla="*/ 1334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8858" y="1429"/>
                        </a:moveTo>
                        <a:cubicBezTo>
                          <a:pt x="6953" y="-476"/>
                          <a:pt x="3524" y="-476"/>
                          <a:pt x="1524" y="1429"/>
                        </a:cubicBez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5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5" y="2381"/>
                          <a:pt x="8763" y="1334"/>
                        </a:cubicBezTo>
                        <a:lnTo>
                          <a:pt x="8763" y="133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3" name="Freeform: Shape 1132">
                    <a:extLst>
                      <a:ext uri="{FF2B5EF4-FFF2-40B4-BE49-F238E27FC236}">
                        <a16:creationId xmlns:a16="http://schemas.microsoft.com/office/drawing/2014/main" id="{C0EDE3A6-3AFA-3B57-C3E4-EFF2E32E0445}"/>
                      </a:ext>
                    </a:extLst>
                  </p:cNvPr>
                  <p:cNvSpPr/>
                  <p:nvPr/>
                </p:nvSpPr>
                <p:spPr>
                  <a:xfrm>
                    <a:off x="6182867" y="3589591"/>
                    <a:ext cx="10286" cy="10287"/>
                  </a:xfrm>
                  <a:custGeom>
                    <a:avLst/>
                    <a:gdLst>
                      <a:gd name="connsiteX0" fmla="*/ 10287 w 10286"/>
                      <a:gd name="connsiteY0" fmla="*/ 5144 h 10287"/>
                      <a:gd name="connsiteX1" fmla="*/ 5144 w 10286"/>
                      <a:gd name="connsiteY1" fmla="*/ 10287 h 10287"/>
                      <a:gd name="connsiteX2" fmla="*/ 0 w 10286"/>
                      <a:gd name="connsiteY2" fmla="*/ 5144 h 10287"/>
                      <a:gd name="connsiteX3" fmla="*/ 5144 w 10286"/>
                      <a:gd name="connsiteY3" fmla="*/ 0 h 10287"/>
                      <a:gd name="connsiteX4" fmla="*/ 10287 w 10286"/>
                      <a:gd name="connsiteY4" fmla="*/ 5144 h 10287"/>
                      <a:gd name="connsiteX5" fmla="*/ 10287 w 10286"/>
                      <a:gd name="connsiteY5" fmla="*/ 5144 h 10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86" h="10287">
                        <a:moveTo>
                          <a:pt x="10287" y="5144"/>
                        </a:moveTo>
                        <a:cubicBezTo>
                          <a:pt x="10287" y="8001"/>
                          <a:pt x="8001" y="10287"/>
                          <a:pt x="5144" y="10287"/>
                        </a:cubicBezTo>
                        <a:cubicBezTo>
                          <a:pt x="2286" y="10287"/>
                          <a:pt x="0" y="8001"/>
                          <a:pt x="0" y="5144"/>
                        </a:cubicBezTo>
                        <a:cubicBezTo>
                          <a:pt x="0" y="2286"/>
                          <a:pt x="2286" y="0"/>
                          <a:pt x="5144" y="0"/>
                        </a:cubicBezTo>
                        <a:cubicBezTo>
                          <a:pt x="8001" y="0"/>
                          <a:pt x="10287" y="2286"/>
                          <a:pt x="10287" y="5144"/>
                        </a:cubicBezTo>
                        <a:lnTo>
                          <a:pt x="10287" y="514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4" name="Freeform: Shape 1133">
                    <a:extLst>
                      <a:ext uri="{FF2B5EF4-FFF2-40B4-BE49-F238E27FC236}">
                        <a16:creationId xmlns:a16="http://schemas.microsoft.com/office/drawing/2014/main" id="{AB614F69-2532-411D-50DD-5B091B8C06AA}"/>
                      </a:ext>
                    </a:extLst>
                  </p:cNvPr>
                  <p:cNvSpPr/>
                  <p:nvPr/>
                </p:nvSpPr>
                <p:spPr>
                  <a:xfrm>
                    <a:off x="6156579" y="3589590"/>
                    <a:ext cx="10286" cy="10191"/>
                  </a:xfrm>
                  <a:custGeom>
                    <a:avLst/>
                    <a:gdLst>
                      <a:gd name="connsiteX0" fmla="*/ 1524 w 10286"/>
                      <a:gd name="connsiteY0" fmla="*/ 1429 h 10191"/>
                      <a:gd name="connsiteX1" fmla="*/ 0 w 10286"/>
                      <a:gd name="connsiteY1" fmla="*/ 5048 h 10191"/>
                      <a:gd name="connsiteX2" fmla="*/ 1524 w 10286"/>
                      <a:gd name="connsiteY2" fmla="*/ 8668 h 10191"/>
                      <a:gd name="connsiteX3" fmla="*/ 5144 w 10286"/>
                      <a:gd name="connsiteY3" fmla="*/ 10192 h 10191"/>
                      <a:gd name="connsiteX4" fmla="*/ 8763 w 10286"/>
                      <a:gd name="connsiteY4" fmla="*/ 8668 h 10191"/>
                      <a:gd name="connsiteX5" fmla="*/ 10287 w 10286"/>
                      <a:gd name="connsiteY5" fmla="*/ 5048 h 10191"/>
                      <a:gd name="connsiteX6" fmla="*/ 8763 w 10286"/>
                      <a:gd name="connsiteY6" fmla="*/ 1429 h 10191"/>
                      <a:gd name="connsiteX7" fmla="*/ 1429 w 10286"/>
                      <a:gd name="connsiteY7" fmla="*/ 1429 h 10191"/>
                      <a:gd name="connsiteX8" fmla="*/ 1429 w 10286"/>
                      <a:gd name="connsiteY8" fmla="*/ 1429 h 10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286" h="10191">
                        <a:moveTo>
                          <a:pt x="1524" y="1429"/>
                        </a:moveTo>
                        <a:cubicBezTo>
                          <a:pt x="571" y="2381"/>
                          <a:pt x="0" y="3715"/>
                          <a:pt x="0" y="5048"/>
                        </a:cubicBezTo>
                        <a:cubicBezTo>
                          <a:pt x="0" y="6382"/>
                          <a:pt x="571" y="7715"/>
                          <a:pt x="1524" y="8668"/>
                        </a:cubicBezTo>
                        <a:cubicBezTo>
                          <a:pt x="2476" y="9620"/>
                          <a:pt x="3810" y="10192"/>
                          <a:pt x="5144" y="10192"/>
                        </a:cubicBezTo>
                        <a:cubicBezTo>
                          <a:pt x="6477" y="10192"/>
                          <a:pt x="7810" y="9620"/>
                          <a:pt x="8763" y="8668"/>
                        </a:cubicBezTo>
                        <a:cubicBezTo>
                          <a:pt x="9716" y="7715"/>
                          <a:pt x="10287" y="6382"/>
                          <a:pt x="10287" y="5048"/>
                        </a:cubicBezTo>
                        <a:cubicBezTo>
                          <a:pt x="10287" y="3715"/>
                          <a:pt x="9716" y="2381"/>
                          <a:pt x="8763" y="1429"/>
                        </a:cubicBezTo>
                        <a:cubicBezTo>
                          <a:pt x="6858" y="-476"/>
                          <a:pt x="3429" y="-476"/>
                          <a:pt x="1429" y="1429"/>
                        </a:cubicBezTo>
                        <a:lnTo>
                          <a:pt x="1429" y="142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5" name="Freeform: Shape 1134">
                    <a:extLst>
                      <a:ext uri="{FF2B5EF4-FFF2-40B4-BE49-F238E27FC236}">
                        <a16:creationId xmlns:a16="http://schemas.microsoft.com/office/drawing/2014/main" id="{BEF13291-164F-3AE3-6F1E-C8ABD8E1FD6B}"/>
                      </a:ext>
                    </a:extLst>
                  </p:cNvPr>
                  <p:cNvSpPr/>
                  <p:nvPr/>
                </p:nvSpPr>
                <p:spPr>
                  <a:xfrm>
                    <a:off x="6051422" y="3623880"/>
                    <a:ext cx="102869" cy="102870"/>
                  </a:xfrm>
                  <a:custGeom>
                    <a:avLst/>
                    <a:gdLst>
                      <a:gd name="connsiteX0" fmla="*/ 51626 w 102869"/>
                      <a:gd name="connsiteY0" fmla="*/ 0 h 102870"/>
                      <a:gd name="connsiteX1" fmla="*/ 51626 w 102869"/>
                      <a:gd name="connsiteY1" fmla="*/ 0 h 102870"/>
                      <a:gd name="connsiteX2" fmla="*/ 46196 w 102869"/>
                      <a:gd name="connsiteY2" fmla="*/ 286 h 102870"/>
                      <a:gd name="connsiteX3" fmla="*/ 41053 w 102869"/>
                      <a:gd name="connsiteY3" fmla="*/ 1238 h 102870"/>
                      <a:gd name="connsiteX4" fmla="*/ 36195 w 102869"/>
                      <a:gd name="connsiteY4" fmla="*/ 2381 h 102870"/>
                      <a:gd name="connsiteX5" fmla="*/ 31337 w 102869"/>
                      <a:gd name="connsiteY5" fmla="*/ 3905 h 102870"/>
                      <a:gd name="connsiteX6" fmla="*/ 26860 w 102869"/>
                      <a:gd name="connsiteY6" fmla="*/ 6287 h 102870"/>
                      <a:gd name="connsiteX7" fmla="*/ 22670 w 102869"/>
                      <a:gd name="connsiteY7" fmla="*/ 8763 h 102870"/>
                      <a:gd name="connsiteX8" fmla="*/ 18669 w 102869"/>
                      <a:gd name="connsiteY8" fmla="*/ 11716 h 102870"/>
                      <a:gd name="connsiteX9" fmla="*/ 15050 w 102869"/>
                      <a:gd name="connsiteY9" fmla="*/ 15050 h 102870"/>
                      <a:gd name="connsiteX10" fmla="*/ 11811 w 102869"/>
                      <a:gd name="connsiteY10" fmla="*/ 18669 h 102870"/>
                      <a:gd name="connsiteX11" fmla="*/ 8763 w 102869"/>
                      <a:gd name="connsiteY11" fmla="*/ 22574 h 102870"/>
                      <a:gd name="connsiteX12" fmla="*/ 6001 w 102869"/>
                      <a:gd name="connsiteY12" fmla="*/ 26765 h 102870"/>
                      <a:gd name="connsiteX13" fmla="*/ 3905 w 102869"/>
                      <a:gd name="connsiteY13" fmla="*/ 31242 h 102870"/>
                      <a:gd name="connsiteX14" fmla="*/ 2096 w 102869"/>
                      <a:gd name="connsiteY14" fmla="*/ 36100 h 102870"/>
                      <a:gd name="connsiteX15" fmla="*/ 952 w 102869"/>
                      <a:gd name="connsiteY15" fmla="*/ 40862 h 102870"/>
                      <a:gd name="connsiteX16" fmla="*/ 286 w 102869"/>
                      <a:gd name="connsiteY16" fmla="*/ 46006 h 102870"/>
                      <a:gd name="connsiteX17" fmla="*/ 0 w 102869"/>
                      <a:gd name="connsiteY17" fmla="*/ 51435 h 102870"/>
                      <a:gd name="connsiteX18" fmla="*/ 0 w 102869"/>
                      <a:gd name="connsiteY18" fmla="*/ 51435 h 102870"/>
                      <a:gd name="connsiteX19" fmla="*/ 286 w 102869"/>
                      <a:gd name="connsiteY19" fmla="*/ 56579 h 102870"/>
                      <a:gd name="connsiteX20" fmla="*/ 952 w 102869"/>
                      <a:gd name="connsiteY20" fmla="*/ 61627 h 102870"/>
                      <a:gd name="connsiteX21" fmla="*/ 2096 w 102869"/>
                      <a:gd name="connsiteY21" fmla="*/ 66770 h 102870"/>
                      <a:gd name="connsiteX22" fmla="*/ 3905 w 102869"/>
                      <a:gd name="connsiteY22" fmla="*/ 71247 h 102870"/>
                      <a:gd name="connsiteX23" fmla="*/ 6001 w 102869"/>
                      <a:gd name="connsiteY23" fmla="*/ 75819 h 102870"/>
                      <a:gd name="connsiteX24" fmla="*/ 8763 w 102869"/>
                      <a:gd name="connsiteY24" fmla="*/ 80010 h 102870"/>
                      <a:gd name="connsiteX25" fmla="*/ 11811 w 102869"/>
                      <a:gd name="connsiteY25" fmla="*/ 83915 h 102870"/>
                      <a:gd name="connsiteX26" fmla="*/ 15050 w 102869"/>
                      <a:gd name="connsiteY26" fmla="*/ 87821 h 102870"/>
                      <a:gd name="connsiteX27" fmla="*/ 18669 w 102869"/>
                      <a:gd name="connsiteY27" fmla="*/ 91154 h 102870"/>
                      <a:gd name="connsiteX28" fmla="*/ 22670 w 102869"/>
                      <a:gd name="connsiteY28" fmla="*/ 93821 h 102870"/>
                      <a:gd name="connsiteX29" fmla="*/ 26860 w 102869"/>
                      <a:gd name="connsiteY29" fmla="*/ 96583 h 102870"/>
                      <a:gd name="connsiteX30" fmla="*/ 31337 w 102869"/>
                      <a:gd name="connsiteY30" fmla="*/ 98679 h 102870"/>
                      <a:gd name="connsiteX31" fmla="*/ 36195 w 102869"/>
                      <a:gd name="connsiteY31" fmla="*/ 100489 h 102870"/>
                      <a:gd name="connsiteX32" fmla="*/ 41053 w 102869"/>
                      <a:gd name="connsiteY32" fmla="*/ 101632 h 102870"/>
                      <a:gd name="connsiteX33" fmla="*/ 46196 w 102869"/>
                      <a:gd name="connsiteY33" fmla="*/ 102584 h 102870"/>
                      <a:gd name="connsiteX34" fmla="*/ 51626 w 102869"/>
                      <a:gd name="connsiteY34" fmla="*/ 102870 h 102870"/>
                      <a:gd name="connsiteX35" fmla="*/ 51626 w 102869"/>
                      <a:gd name="connsiteY35" fmla="*/ 102870 h 102870"/>
                      <a:gd name="connsiteX36" fmla="*/ 56674 w 102869"/>
                      <a:gd name="connsiteY36" fmla="*/ 102584 h 102870"/>
                      <a:gd name="connsiteX37" fmla="*/ 61817 w 102869"/>
                      <a:gd name="connsiteY37" fmla="*/ 101632 h 102870"/>
                      <a:gd name="connsiteX38" fmla="*/ 66675 w 102869"/>
                      <a:gd name="connsiteY38" fmla="*/ 100489 h 102870"/>
                      <a:gd name="connsiteX39" fmla="*/ 71533 w 102869"/>
                      <a:gd name="connsiteY39" fmla="*/ 98679 h 102870"/>
                      <a:gd name="connsiteX40" fmla="*/ 76009 w 102869"/>
                      <a:gd name="connsiteY40" fmla="*/ 96583 h 102870"/>
                      <a:gd name="connsiteX41" fmla="*/ 80201 w 102869"/>
                      <a:gd name="connsiteY41" fmla="*/ 93821 h 102870"/>
                      <a:gd name="connsiteX42" fmla="*/ 84201 w 102869"/>
                      <a:gd name="connsiteY42" fmla="*/ 91154 h 102870"/>
                      <a:gd name="connsiteX43" fmla="*/ 87821 w 102869"/>
                      <a:gd name="connsiteY43" fmla="*/ 87821 h 102870"/>
                      <a:gd name="connsiteX44" fmla="*/ 91059 w 102869"/>
                      <a:gd name="connsiteY44" fmla="*/ 83915 h 102870"/>
                      <a:gd name="connsiteX45" fmla="*/ 94107 w 102869"/>
                      <a:gd name="connsiteY45" fmla="*/ 80010 h 102870"/>
                      <a:gd name="connsiteX46" fmla="*/ 96869 w 102869"/>
                      <a:gd name="connsiteY46" fmla="*/ 75819 h 102870"/>
                      <a:gd name="connsiteX47" fmla="*/ 98965 w 102869"/>
                      <a:gd name="connsiteY47" fmla="*/ 71247 h 102870"/>
                      <a:gd name="connsiteX48" fmla="*/ 100775 w 102869"/>
                      <a:gd name="connsiteY48" fmla="*/ 66770 h 102870"/>
                      <a:gd name="connsiteX49" fmla="*/ 101918 w 102869"/>
                      <a:gd name="connsiteY49" fmla="*/ 61627 h 102870"/>
                      <a:gd name="connsiteX50" fmla="*/ 102584 w 102869"/>
                      <a:gd name="connsiteY50" fmla="*/ 56579 h 102870"/>
                      <a:gd name="connsiteX51" fmla="*/ 102870 w 102869"/>
                      <a:gd name="connsiteY51" fmla="*/ 51435 h 102870"/>
                      <a:gd name="connsiteX52" fmla="*/ 102870 w 102869"/>
                      <a:gd name="connsiteY52" fmla="*/ 51435 h 102870"/>
                      <a:gd name="connsiteX53" fmla="*/ 102584 w 102869"/>
                      <a:gd name="connsiteY53" fmla="*/ 46006 h 102870"/>
                      <a:gd name="connsiteX54" fmla="*/ 101918 w 102869"/>
                      <a:gd name="connsiteY54" fmla="*/ 40862 h 102870"/>
                      <a:gd name="connsiteX55" fmla="*/ 100775 w 102869"/>
                      <a:gd name="connsiteY55" fmla="*/ 36100 h 102870"/>
                      <a:gd name="connsiteX56" fmla="*/ 98965 w 102869"/>
                      <a:gd name="connsiteY56" fmla="*/ 31242 h 102870"/>
                      <a:gd name="connsiteX57" fmla="*/ 96869 w 102869"/>
                      <a:gd name="connsiteY57" fmla="*/ 26765 h 102870"/>
                      <a:gd name="connsiteX58" fmla="*/ 94107 w 102869"/>
                      <a:gd name="connsiteY58" fmla="*/ 22574 h 102870"/>
                      <a:gd name="connsiteX59" fmla="*/ 91059 w 102869"/>
                      <a:gd name="connsiteY59" fmla="*/ 18669 h 102870"/>
                      <a:gd name="connsiteX60" fmla="*/ 87821 w 102869"/>
                      <a:gd name="connsiteY60" fmla="*/ 15050 h 102870"/>
                      <a:gd name="connsiteX61" fmla="*/ 84201 w 102869"/>
                      <a:gd name="connsiteY61" fmla="*/ 11716 h 102870"/>
                      <a:gd name="connsiteX62" fmla="*/ 80201 w 102869"/>
                      <a:gd name="connsiteY62" fmla="*/ 8763 h 102870"/>
                      <a:gd name="connsiteX63" fmla="*/ 76009 w 102869"/>
                      <a:gd name="connsiteY63" fmla="*/ 6287 h 102870"/>
                      <a:gd name="connsiteX64" fmla="*/ 71533 w 102869"/>
                      <a:gd name="connsiteY64" fmla="*/ 3905 h 102870"/>
                      <a:gd name="connsiteX65" fmla="*/ 66675 w 102869"/>
                      <a:gd name="connsiteY65" fmla="*/ 2381 h 102870"/>
                      <a:gd name="connsiteX66" fmla="*/ 61817 w 102869"/>
                      <a:gd name="connsiteY66" fmla="*/ 1238 h 102870"/>
                      <a:gd name="connsiteX67" fmla="*/ 56674 w 102869"/>
                      <a:gd name="connsiteY67" fmla="*/ 286 h 102870"/>
                      <a:gd name="connsiteX68" fmla="*/ 51626 w 102869"/>
                      <a:gd name="connsiteY68" fmla="*/ 0 h 102870"/>
                      <a:gd name="connsiteX69" fmla="*/ 51626 w 102869"/>
                      <a:gd name="connsiteY69" fmla="*/ 0 h 102870"/>
                      <a:gd name="connsiteX70" fmla="*/ 51626 w 102869"/>
                      <a:gd name="connsiteY70" fmla="*/ 0 h 102870"/>
                      <a:gd name="connsiteX71" fmla="*/ 51626 w 102869"/>
                      <a:gd name="connsiteY71" fmla="*/ 0 h 102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02869" h="102870">
                        <a:moveTo>
                          <a:pt x="51626" y="0"/>
                        </a:moveTo>
                        <a:lnTo>
                          <a:pt x="51626" y="0"/>
                        </a:lnTo>
                        <a:lnTo>
                          <a:pt x="46196" y="286"/>
                        </a:lnTo>
                        <a:lnTo>
                          <a:pt x="41053" y="1238"/>
                        </a:lnTo>
                        <a:lnTo>
                          <a:pt x="36195" y="2381"/>
                        </a:lnTo>
                        <a:lnTo>
                          <a:pt x="31337" y="3905"/>
                        </a:lnTo>
                        <a:lnTo>
                          <a:pt x="26860" y="6287"/>
                        </a:lnTo>
                        <a:lnTo>
                          <a:pt x="22670" y="8763"/>
                        </a:lnTo>
                        <a:lnTo>
                          <a:pt x="18669" y="11716"/>
                        </a:lnTo>
                        <a:lnTo>
                          <a:pt x="15050" y="15050"/>
                        </a:lnTo>
                        <a:lnTo>
                          <a:pt x="11811" y="18669"/>
                        </a:lnTo>
                        <a:lnTo>
                          <a:pt x="8763" y="22574"/>
                        </a:lnTo>
                        <a:lnTo>
                          <a:pt x="6001" y="26765"/>
                        </a:lnTo>
                        <a:lnTo>
                          <a:pt x="3905" y="31242"/>
                        </a:lnTo>
                        <a:lnTo>
                          <a:pt x="2096" y="36100"/>
                        </a:lnTo>
                        <a:lnTo>
                          <a:pt x="952" y="40862"/>
                        </a:lnTo>
                        <a:lnTo>
                          <a:pt x="286" y="46006"/>
                        </a:lnTo>
                        <a:lnTo>
                          <a:pt x="0" y="51435"/>
                        </a:lnTo>
                        <a:lnTo>
                          <a:pt x="0" y="51435"/>
                        </a:lnTo>
                        <a:lnTo>
                          <a:pt x="286" y="56579"/>
                        </a:lnTo>
                        <a:lnTo>
                          <a:pt x="952" y="61627"/>
                        </a:lnTo>
                        <a:lnTo>
                          <a:pt x="2096" y="66770"/>
                        </a:lnTo>
                        <a:lnTo>
                          <a:pt x="3905" y="71247"/>
                        </a:lnTo>
                        <a:lnTo>
                          <a:pt x="6001" y="75819"/>
                        </a:lnTo>
                        <a:lnTo>
                          <a:pt x="8763" y="80010"/>
                        </a:lnTo>
                        <a:lnTo>
                          <a:pt x="11811" y="83915"/>
                        </a:lnTo>
                        <a:lnTo>
                          <a:pt x="15050" y="87821"/>
                        </a:lnTo>
                        <a:lnTo>
                          <a:pt x="18669" y="91154"/>
                        </a:lnTo>
                        <a:lnTo>
                          <a:pt x="22670" y="93821"/>
                        </a:lnTo>
                        <a:lnTo>
                          <a:pt x="26860" y="96583"/>
                        </a:lnTo>
                        <a:lnTo>
                          <a:pt x="31337" y="98679"/>
                        </a:lnTo>
                        <a:lnTo>
                          <a:pt x="36195" y="100489"/>
                        </a:lnTo>
                        <a:lnTo>
                          <a:pt x="41053" y="101632"/>
                        </a:lnTo>
                        <a:lnTo>
                          <a:pt x="46196" y="102584"/>
                        </a:lnTo>
                        <a:lnTo>
                          <a:pt x="51626" y="102870"/>
                        </a:lnTo>
                        <a:lnTo>
                          <a:pt x="51626" y="102870"/>
                        </a:lnTo>
                        <a:lnTo>
                          <a:pt x="56674" y="102584"/>
                        </a:lnTo>
                        <a:lnTo>
                          <a:pt x="61817" y="101632"/>
                        </a:lnTo>
                        <a:lnTo>
                          <a:pt x="66675" y="100489"/>
                        </a:lnTo>
                        <a:lnTo>
                          <a:pt x="71533" y="98679"/>
                        </a:lnTo>
                        <a:lnTo>
                          <a:pt x="76009" y="96583"/>
                        </a:lnTo>
                        <a:lnTo>
                          <a:pt x="80201" y="93821"/>
                        </a:lnTo>
                        <a:lnTo>
                          <a:pt x="84201" y="91154"/>
                        </a:lnTo>
                        <a:lnTo>
                          <a:pt x="87821" y="87821"/>
                        </a:lnTo>
                        <a:lnTo>
                          <a:pt x="91059" y="83915"/>
                        </a:lnTo>
                        <a:lnTo>
                          <a:pt x="94107" y="80010"/>
                        </a:lnTo>
                        <a:lnTo>
                          <a:pt x="96869" y="75819"/>
                        </a:lnTo>
                        <a:lnTo>
                          <a:pt x="98965" y="71247"/>
                        </a:lnTo>
                        <a:lnTo>
                          <a:pt x="100775" y="66770"/>
                        </a:lnTo>
                        <a:lnTo>
                          <a:pt x="101918" y="61627"/>
                        </a:lnTo>
                        <a:lnTo>
                          <a:pt x="102584" y="56579"/>
                        </a:lnTo>
                        <a:lnTo>
                          <a:pt x="102870" y="51435"/>
                        </a:lnTo>
                        <a:lnTo>
                          <a:pt x="102870" y="51435"/>
                        </a:lnTo>
                        <a:lnTo>
                          <a:pt x="102584" y="46006"/>
                        </a:lnTo>
                        <a:lnTo>
                          <a:pt x="101918" y="40862"/>
                        </a:lnTo>
                        <a:lnTo>
                          <a:pt x="100775" y="36100"/>
                        </a:lnTo>
                        <a:lnTo>
                          <a:pt x="98965" y="31242"/>
                        </a:lnTo>
                        <a:lnTo>
                          <a:pt x="96869" y="26765"/>
                        </a:lnTo>
                        <a:lnTo>
                          <a:pt x="94107" y="22574"/>
                        </a:lnTo>
                        <a:lnTo>
                          <a:pt x="91059" y="18669"/>
                        </a:lnTo>
                        <a:lnTo>
                          <a:pt x="87821" y="15050"/>
                        </a:lnTo>
                        <a:lnTo>
                          <a:pt x="84201" y="11716"/>
                        </a:lnTo>
                        <a:lnTo>
                          <a:pt x="80201" y="8763"/>
                        </a:lnTo>
                        <a:lnTo>
                          <a:pt x="76009" y="6287"/>
                        </a:lnTo>
                        <a:lnTo>
                          <a:pt x="71533" y="3905"/>
                        </a:lnTo>
                        <a:lnTo>
                          <a:pt x="66675" y="2381"/>
                        </a:lnTo>
                        <a:lnTo>
                          <a:pt x="61817" y="1238"/>
                        </a:lnTo>
                        <a:lnTo>
                          <a:pt x="56674" y="286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lnTo>
                          <a:pt x="51626" y="0"/>
                        </a:lnTo>
                        <a:close/>
                      </a:path>
                    </a:pathLst>
                  </a:custGeom>
                  <a:solidFill>
                    <a:srgbClr val="ED7D3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6" name="Freeform: Shape 1135">
                    <a:extLst>
                      <a:ext uri="{FF2B5EF4-FFF2-40B4-BE49-F238E27FC236}">
                        <a16:creationId xmlns:a16="http://schemas.microsoft.com/office/drawing/2014/main" id="{0D17AF1A-A240-BDA5-1FD5-8FD641D7375E}"/>
                      </a:ext>
                    </a:extLst>
                  </p:cNvPr>
                  <p:cNvSpPr/>
                  <p:nvPr/>
                </p:nvSpPr>
                <p:spPr>
                  <a:xfrm>
                    <a:off x="6075426" y="3646741"/>
                    <a:ext cx="54863" cy="57150"/>
                  </a:xfrm>
                  <a:custGeom>
                    <a:avLst/>
                    <a:gdLst>
                      <a:gd name="connsiteX0" fmla="*/ 20383 w 54863"/>
                      <a:gd name="connsiteY0" fmla="*/ 57150 h 57150"/>
                      <a:gd name="connsiteX1" fmla="*/ 20383 w 54863"/>
                      <a:gd name="connsiteY1" fmla="*/ 57150 h 57150"/>
                      <a:gd name="connsiteX2" fmla="*/ 19145 w 54863"/>
                      <a:gd name="connsiteY2" fmla="*/ 56959 h 57150"/>
                      <a:gd name="connsiteX3" fmla="*/ 17812 w 54863"/>
                      <a:gd name="connsiteY3" fmla="*/ 56483 h 57150"/>
                      <a:gd name="connsiteX4" fmla="*/ 16859 w 54863"/>
                      <a:gd name="connsiteY4" fmla="*/ 55817 h 57150"/>
                      <a:gd name="connsiteX5" fmla="*/ 15811 w 54863"/>
                      <a:gd name="connsiteY5" fmla="*/ 54959 h 57150"/>
                      <a:gd name="connsiteX6" fmla="*/ 1143 w 54863"/>
                      <a:gd name="connsiteY6" fmla="*/ 35623 h 57150"/>
                      <a:gd name="connsiteX7" fmla="*/ 1143 w 54863"/>
                      <a:gd name="connsiteY7" fmla="*/ 35623 h 57150"/>
                      <a:gd name="connsiteX8" fmla="*/ 476 w 54863"/>
                      <a:gd name="connsiteY8" fmla="*/ 34576 h 57150"/>
                      <a:gd name="connsiteX9" fmla="*/ 191 w 54863"/>
                      <a:gd name="connsiteY9" fmla="*/ 33623 h 57150"/>
                      <a:gd name="connsiteX10" fmla="*/ 0 w 54863"/>
                      <a:gd name="connsiteY10" fmla="*/ 32575 h 57150"/>
                      <a:gd name="connsiteX11" fmla="*/ 0 w 54863"/>
                      <a:gd name="connsiteY11" fmla="*/ 31433 h 57150"/>
                      <a:gd name="connsiteX12" fmla="*/ 381 w 54863"/>
                      <a:gd name="connsiteY12" fmla="*/ 30385 h 57150"/>
                      <a:gd name="connsiteX13" fmla="*/ 857 w 54863"/>
                      <a:gd name="connsiteY13" fmla="*/ 29432 h 57150"/>
                      <a:gd name="connsiteX14" fmla="*/ 1524 w 54863"/>
                      <a:gd name="connsiteY14" fmla="*/ 28384 h 57150"/>
                      <a:gd name="connsiteX15" fmla="*/ 2381 w 54863"/>
                      <a:gd name="connsiteY15" fmla="*/ 27718 h 57150"/>
                      <a:gd name="connsiteX16" fmla="*/ 2381 w 54863"/>
                      <a:gd name="connsiteY16" fmla="*/ 27718 h 57150"/>
                      <a:gd name="connsiteX17" fmla="*/ 3239 w 54863"/>
                      <a:gd name="connsiteY17" fmla="*/ 27051 h 57150"/>
                      <a:gd name="connsiteX18" fmla="*/ 4381 w 54863"/>
                      <a:gd name="connsiteY18" fmla="*/ 26765 h 57150"/>
                      <a:gd name="connsiteX19" fmla="*/ 5429 w 54863"/>
                      <a:gd name="connsiteY19" fmla="*/ 26575 h 57150"/>
                      <a:gd name="connsiteX20" fmla="*/ 6572 w 54863"/>
                      <a:gd name="connsiteY20" fmla="*/ 26575 h 57150"/>
                      <a:gd name="connsiteX21" fmla="*/ 7620 w 54863"/>
                      <a:gd name="connsiteY21" fmla="*/ 26860 h 57150"/>
                      <a:gd name="connsiteX22" fmla="*/ 8573 w 54863"/>
                      <a:gd name="connsiteY22" fmla="*/ 27242 h 57150"/>
                      <a:gd name="connsiteX23" fmla="*/ 9620 w 54863"/>
                      <a:gd name="connsiteY23" fmla="*/ 27908 h 57150"/>
                      <a:gd name="connsiteX24" fmla="*/ 10287 w 54863"/>
                      <a:gd name="connsiteY24" fmla="*/ 28765 h 57150"/>
                      <a:gd name="connsiteX25" fmla="*/ 20002 w 54863"/>
                      <a:gd name="connsiteY25" fmla="*/ 41434 h 57150"/>
                      <a:gd name="connsiteX26" fmla="*/ 44291 w 54863"/>
                      <a:gd name="connsiteY26" fmla="*/ 2667 h 57150"/>
                      <a:gd name="connsiteX27" fmla="*/ 44291 w 54863"/>
                      <a:gd name="connsiteY27" fmla="*/ 2667 h 57150"/>
                      <a:gd name="connsiteX28" fmla="*/ 44958 w 54863"/>
                      <a:gd name="connsiteY28" fmla="*/ 1810 h 57150"/>
                      <a:gd name="connsiteX29" fmla="*/ 45815 w 54863"/>
                      <a:gd name="connsiteY29" fmla="*/ 1143 h 57150"/>
                      <a:gd name="connsiteX30" fmla="*/ 46768 w 54863"/>
                      <a:gd name="connsiteY30" fmla="*/ 476 h 57150"/>
                      <a:gd name="connsiteX31" fmla="*/ 47816 w 54863"/>
                      <a:gd name="connsiteY31" fmla="*/ 190 h 57150"/>
                      <a:gd name="connsiteX32" fmla="*/ 48768 w 54863"/>
                      <a:gd name="connsiteY32" fmla="*/ 0 h 57150"/>
                      <a:gd name="connsiteX33" fmla="*/ 50006 w 54863"/>
                      <a:gd name="connsiteY33" fmla="*/ 190 h 57150"/>
                      <a:gd name="connsiteX34" fmla="*/ 51149 w 54863"/>
                      <a:gd name="connsiteY34" fmla="*/ 381 h 57150"/>
                      <a:gd name="connsiteX35" fmla="*/ 52197 w 54863"/>
                      <a:gd name="connsiteY35" fmla="*/ 857 h 57150"/>
                      <a:gd name="connsiteX36" fmla="*/ 52197 w 54863"/>
                      <a:gd name="connsiteY36" fmla="*/ 857 h 57150"/>
                      <a:gd name="connsiteX37" fmla="*/ 53054 w 54863"/>
                      <a:gd name="connsiteY37" fmla="*/ 1715 h 57150"/>
                      <a:gd name="connsiteX38" fmla="*/ 53816 w 54863"/>
                      <a:gd name="connsiteY38" fmla="*/ 2477 h 57150"/>
                      <a:gd name="connsiteX39" fmla="*/ 54388 w 54863"/>
                      <a:gd name="connsiteY39" fmla="*/ 3334 h 57150"/>
                      <a:gd name="connsiteX40" fmla="*/ 54674 w 54863"/>
                      <a:gd name="connsiteY40" fmla="*/ 4477 h 57150"/>
                      <a:gd name="connsiteX41" fmla="*/ 54864 w 54863"/>
                      <a:gd name="connsiteY41" fmla="*/ 5525 h 57150"/>
                      <a:gd name="connsiteX42" fmla="*/ 54674 w 54863"/>
                      <a:gd name="connsiteY42" fmla="*/ 6667 h 57150"/>
                      <a:gd name="connsiteX43" fmla="*/ 54483 w 54863"/>
                      <a:gd name="connsiteY43" fmla="*/ 7715 h 57150"/>
                      <a:gd name="connsiteX44" fmla="*/ 54007 w 54863"/>
                      <a:gd name="connsiteY44" fmla="*/ 8668 h 57150"/>
                      <a:gd name="connsiteX45" fmla="*/ 25241 w 54863"/>
                      <a:gd name="connsiteY45" fmla="*/ 54483 h 57150"/>
                      <a:gd name="connsiteX46" fmla="*/ 25241 w 54863"/>
                      <a:gd name="connsiteY46" fmla="*/ 54483 h 57150"/>
                      <a:gd name="connsiteX47" fmla="*/ 24384 w 54863"/>
                      <a:gd name="connsiteY47" fmla="*/ 55435 h 57150"/>
                      <a:gd name="connsiteX48" fmla="*/ 23431 w 54863"/>
                      <a:gd name="connsiteY48" fmla="*/ 56293 h 57150"/>
                      <a:gd name="connsiteX49" fmla="*/ 22003 w 54863"/>
                      <a:gd name="connsiteY49" fmla="*/ 56959 h 57150"/>
                      <a:gd name="connsiteX50" fmla="*/ 20669 w 54863"/>
                      <a:gd name="connsiteY50" fmla="*/ 57150 h 57150"/>
                      <a:gd name="connsiteX51" fmla="*/ 20669 w 54863"/>
                      <a:gd name="connsiteY51" fmla="*/ 57150 h 57150"/>
                      <a:gd name="connsiteX52" fmla="*/ 20383 w 54863"/>
                      <a:gd name="connsiteY52" fmla="*/ 57150 h 57150"/>
                      <a:gd name="connsiteX53" fmla="*/ 20383 w 54863"/>
                      <a:gd name="connsiteY53" fmla="*/ 57150 h 57150"/>
                      <a:gd name="connsiteX54" fmla="*/ 20383 w 54863"/>
                      <a:gd name="connsiteY54" fmla="*/ 57150 h 57150"/>
                      <a:gd name="connsiteX55" fmla="*/ 20383 w 54863"/>
                      <a:gd name="connsiteY55" fmla="*/ 57150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54863" h="57150">
                        <a:moveTo>
                          <a:pt x="20383" y="57150"/>
                        </a:moveTo>
                        <a:lnTo>
                          <a:pt x="20383" y="57150"/>
                        </a:lnTo>
                        <a:lnTo>
                          <a:pt x="19145" y="56959"/>
                        </a:lnTo>
                        <a:lnTo>
                          <a:pt x="17812" y="56483"/>
                        </a:lnTo>
                        <a:lnTo>
                          <a:pt x="16859" y="55817"/>
                        </a:lnTo>
                        <a:lnTo>
                          <a:pt x="15811" y="54959"/>
                        </a:lnTo>
                        <a:lnTo>
                          <a:pt x="1143" y="35623"/>
                        </a:lnTo>
                        <a:lnTo>
                          <a:pt x="1143" y="35623"/>
                        </a:lnTo>
                        <a:lnTo>
                          <a:pt x="476" y="34576"/>
                        </a:lnTo>
                        <a:lnTo>
                          <a:pt x="191" y="33623"/>
                        </a:lnTo>
                        <a:lnTo>
                          <a:pt x="0" y="32575"/>
                        </a:lnTo>
                        <a:lnTo>
                          <a:pt x="0" y="31433"/>
                        </a:lnTo>
                        <a:lnTo>
                          <a:pt x="381" y="30385"/>
                        </a:lnTo>
                        <a:lnTo>
                          <a:pt x="857" y="29432"/>
                        </a:lnTo>
                        <a:lnTo>
                          <a:pt x="1524" y="28384"/>
                        </a:lnTo>
                        <a:lnTo>
                          <a:pt x="2381" y="27718"/>
                        </a:lnTo>
                        <a:lnTo>
                          <a:pt x="2381" y="27718"/>
                        </a:lnTo>
                        <a:lnTo>
                          <a:pt x="3239" y="27051"/>
                        </a:lnTo>
                        <a:lnTo>
                          <a:pt x="4381" y="26765"/>
                        </a:lnTo>
                        <a:lnTo>
                          <a:pt x="5429" y="26575"/>
                        </a:lnTo>
                        <a:lnTo>
                          <a:pt x="6572" y="26575"/>
                        </a:lnTo>
                        <a:lnTo>
                          <a:pt x="7620" y="26860"/>
                        </a:lnTo>
                        <a:lnTo>
                          <a:pt x="8573" y="27242"/>
                        </a:lnTo>
                        <a:lnTo>
                          <a:pt x="9620" y="27908"/>
                        </a:lnTo>
                        <a:lnTo>
                          <a:pt x="10287" y="28765"/>
                        </a:lnTo>
                        <a:lnTo>
                          <a:pt x="20002" y="41434"/>
                        </a:lnTo>
                        <a:lnTo>
                          <a:pt x="44291" y="2667"/>
                        </a:lnTo>
                        <a:lnTo>
                          <a:pt x="44291" y="2667"/>
                        </a:lnTo>
                        <a:lnTo>
                          <a:pt x="44958" y="1810"/>
                        </a:lnTo>
                        <a:lnTo>
                          <a:pt x="45815" y="1143"/>
                        </a:lnTo>
                        <a:lnTo>
                          <a:pt x="46768" y="476"/>
                        </a:lnTo>
                        <a:lnTo>
                          <a:pt x="47816" y="190"/>
                        </a:lnTo>
                        <a:lnTo>
                          <a:pt x="48768" y="0"/>
                        </a:lnTo>
                        <a:lnTo>
                          <a:pt x="50006" y="190"/>
                        </a:lnTo>
                        <a:lnTo>
                          <a:pt x="51149" y="381"/>
                        </a:lnTo>
                        <a:lnTo>
                          <a:pt x="52197" y="857"/>
                        </a:lnTo>
                        <a:lnTo>
                          <a:pt x="52197" y="857"/>
                        </a:lnTo>
                        <a:lnTo>
                          <a:pt x="53054" y="1715"/>
                        </a:lnTo>
                        <a:lnTo>
                          <a:pt x="53816" y="2477"/>
                        </a:lnTo>
                        <a:lnTo>
                          <a:pt x="54388" y="3334"/>
                        </a:lnTo>
                        <a:lnTo>
                          <a:pt x="54674" y="4477"/>
                        </a:lnTo>
                        <a:lnTo>
                          <a:pt x="54864" y="5525"/>
                        </a:lnTo>
                        <a:lnTo>
                          <a:pt x="54674" y="6667"/>
                        </a:lnTo>
                        <a:lnTo>
                          <a:pt x="54483" y="7715"/>
                        </a:lnTo>
                        <a:lnTo>
                          <a:pt x="54007" y="8668"/>
                        </a:lnTo>
                        <a:lnTo>
                          <a:pt x="25241" y="54483"/>
                        </a:lnTo>
                        <a:lnTo>
                          <a:pt x="25241" y="54483"/>
                        </a:lnTo>
                        <a:lnTo>
                          <a:pt x="24384" y="55435"/>
                        </a:lnTo>
                        <a:lnTo>
                          <a:pt x="23431" y="56293"/>
                        </a:lnTo>
                        <a:lnTo>
                          <a:pt x="22003" y="56959"/>
                        </a:lnTo>
                        <a:lnTo>
                          <a:pt x="20669" y="57150"/>
                        </a:lnTo>
                        <a:lnTo>
                          <a:pt x="20669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lnTo>
                          <a:pt x="20383" y="5715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144" name="TextBox 1143">
                <a:extLst>
                  <a:ext uri="{FF2B5EF4-FFF2-40B4-BE49-F238E27FC236}">
                    <a16:creationId xmlns:a16="http://schemas.microsoft.com/office/drawing/2014/main" id="{E3E02A15-FA01-D45C-A06A-268463C345C7}"/>
                  </a:ext>
                </a:extLst>
              </p:cNvPr>
              <p:cNvSpPr txBox="1"/>
              <p:nvPr/>
            </p:nvSpPr>
            <p:spPr>
              <a:xfrm>
                <a:off x="1763648" y="2140197"/>
                <a:ext cx="365701" cy="315984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chemeClr val="bg1"/>
                    </a:solidFill>
                    <a:latin typeface="+mj-lt"/>
                    <a:cs typeface="Poppins SemiBold" panose="00000700000000000000" pitchFamily="50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03764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A</a:t>
                </a:r>
              </a:p>
            </p:txBody>
          </p:sp>
          <p:sp>
            <p:nvSpPr>
              <p:cNvPr id="1145" name="TextBox 1144">
                <a:extLst>
                  <a:ext uri="{FF2B5EF4-FFF2-40B4-BE49-F238E27FC236}">
                    <a16:creationId xmlns:a16="http://schemas.microsoft.com/office/drawing/2014/main" id="{00A002AA-F8B4-BDBA-630F-BD50443D51E5}"/>
                  </a:ext>
                </a:extLst>
              </p:cNvPr>
              <p:cNvSpPr txBox="1"/>
              <p:nvPr/>
            </p:nvSpPr>
            <p:spPr>
              <a:xfrm>
                <a:off x="1763648" y="2963727"/>
                <a:ext cx="365701" cy="315984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chemeClr val="bg1"/>
                    </a:solidFill>
                    <a:latin typeface="+mj-lt"/>
                    <a:cs typeface="Poppins SemiBold" panose="00000700000000000000" pitchFamily="50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03764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B</a:t>
                </a:r>
              </a:p>
            </p:txBody>
          </p:sp>
          <p:sp>
            <p:nvSpPr>
              <p:cNvPr id="1146" name="TextBox 1145">
                <a:extLst>
                  <a:ext uri="{FF2B5EF4-FFF2-40B4-BE49-F238E27FC236}">
                    <a16:creationId xmlns:a16="http://schemas.microsoft.com/office/drawing/2014/main" id="{0A077A2D-15CE-596B-017C-BC7C4525AC3C}"/>
                  </a:ext>
                </a:extLst>
              </p:cNvPr>
              <p:cNvSpPr txBox="1"/>
              <p:nvPr/>
            </p:nvSpPr>
            <p:spPr>
              <a:xfrm>
                <a:off x="1733871" y="3729483"/>
                <a:ext cx="425256" cy="315984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chemeClr val="bg1"/>
                    </a:solidFill>
                    <a:latin typeface="+mj-lt"/>
                    <a:cs typeface="Poppins SemiBold" panose="00000700000000000000" pitchFamily="50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03764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. . .</a:t>
                </a:r>
              </a:p>
            </p:txBody>
          </p:sp>
          <p:sp>
            <p:nvSpPr>
              <p:cNvPr id="1147" name="TextBox 1146">
                <a:extLst>
                  <a:ext uri="{FF2B5EF4-FFF2-40B4-BE49-F238E27FC236}">
                    <a16:creationId xmlns:a16="http://schemas.microsoft.com/office/drawing/2014/main" id="{4E86782C-6CF1-E276-9B35-901ADB331BB6}"/>
                  </a:ext>
                </a:extLst>
              </p:cNvPr>
              <p:cNvSpPr txBox="1"/>
              <p:nvPr/>
            </p:nvSpPr>
            <p:spPr>
              <a:xfrm>
                <a:off x="1733871" y="4528755"/>
                <a:ext cx="425256" cy="315984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chemeClr val="bg1"/>
                    </a:solidFill>
                    <a:latin typeface="+mj-lt"/>
                    <a:cs typeface="Poppins SemiBold" panose="00000700000000000000" pitchFamily="50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03764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. . .</a:t>
                </a:r>
              </a:p>
            </p:txBody>
          </p:sp>
          <p:sp>
            <p:nvSpPr>
              <p:cNvPr id="1148" name="TextBox 1147">
                <a:extLst>
                  <a:ext uri="{FF2B5EF4-FFF2-40B4-BE49-F238E27FC236}">
                    <a16:creationId xmlns:a16="http://schemas.microsoft.com/office/drawing/2014/main" id="{4365F916-71AC-74F8-453C-EE649C540E62}"/>
                  </a:ext>
                </a:extLst>
              </p:cNvPr>
              <p:cNvSpPr txBox="1"/>
              <p:nvPr/>
            </p:nvSpPr>
            <p:spPr>
              <a:xfrm>
                <a:off x="1733871" y="5358744"/>
                <a:ext cx="425256" cy="315984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chemeClr val="bg1"/>
                    </a:solidFill>
                    <a:latin typeface="+mj-lt"/>
                    <a:cs typeface="Poppins SemiBold" panose="00000700000000000000" pitchFamily="50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03764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. . .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B26EAE3-162A-9BC5-1C36-A92EE09168F5}"/>
              </a:ext>
            </a:extLst>
          </p:cNvPr>
          <p:cNvGrpSpPr/>
          <p:nvPr/>
        </p:nvGrpSpPr>
        <p:grpSpPr>
          <a:xfrm>
            <a:off x="3327089" y="1868318"/>
            <a:ext cx="1875710" cy="3705324"/>
            <a:chOff x="7175189" y="1868318"/>
            <a:chExt cx="1875710" cy="3705324"/>
          </a:xfrm>
        </p:grpSpPr>
        <p:sp>
          <p:nvSpPr>
            <p:cNvPr id="1175" name="Rectangle: Rounded Corners 1174">
              <a:extLst>
                <a:ext uri="{FF2B5EF4-FFF2-40B4-BE49-F238E27FC236}">
                  <a16:creationId xmlns:a16="http://schemas.microsoft.com/office/drawing/2014/main" id="{106AE75F-2414-9FF9-63E3-6A80E826F5BD}"/>
                </a:ext>
              </a:extLst>
            </p:cNvPr>
            <p:cNvSpPr/>
            <p:nvPr/>
          </p:nvSpPr>
          <p:spPr>
            <a:xfrm>
              <a:off x="7181043" y="1868318"/>
              <a:ext cx="1869856" cy="3705324"/>
            </a:xfrm>
            <a:prstGeom prst="roundRect">
              <a:avLst>
                <a:gd name="adj" fmla="val 3347"/>
              </a:avLst>
            </a:prstGeom>
            <a:solidFill>
              <a:schemeClr val="bg1">
                <a:lumMod val="85000"/>
                <a:alpha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1176" name="Rectangle: Rounded Corners 1175">
              <a:extLst>
                <a:ext uri="{FF2B5EF4-FFF2-40B4-BE49-F238E27FC236}">
                  <a16:creationId xmlns:a16="http://schemas.microsoft.com/office/drawing/2014/main" id="{41400A1D-5DAF-0746-4AE8-C4FA7E65550C}"/>
                </a:ext>
              </a:extLst>
            </p:cNvPr>
            <p:cNvSpPr/>
            <p:nvPr/>
          </p:nvSpPr>
          <p:spPr>
            <a:xfrm>
              <a:off x="7349834" y="2036065"/>
              <a:ext cx="1532275" cy="1168338"/>
            </a:xfrm>
            <a:prstGeom prst="roundRect">
              <a:avLst>
                <a:gd name="adj" fmla="val 6087"/>
              </a:avLst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1177" name="TextBox 1176">
              <a:extLst>
                <a:ext uri="{FF2B5EF4-FFF2-40B4-BE49-F238E27FC236}">
                  <a16:creationId xmlns:a16="http://schemas.microsoft.com/office/drawing/2014/main" id="{4B022565-4AEB-2383-CAC3-8A03CA541054}"/>
                </a:ext>
              </a:extLst>
            </p:cNvPr>
            <p:cNvSpPr txBox="1"/>
            <p:nvPr/>
          </p:nvSpPr>
          <p:spPr>
            <a:xfrm>
              <a:off x="7352059" y="2288999"/>
              <a:ext cx="1530050" cy="6374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Partner system or own data hub or system</a:t>
              </a:r>
            </a:p>
          </p:txBody>
        </p:sp>
        <p:sp>
          <p:nvSpPr>
            <p:cNvPr id="1178" name="TextBox 1177">
              <a:extLst>
                <a:ext uri="{FF2B5EF4-FFF2-40B4-BE49-F238E27FC236}">
                  <a16:creationId xmlns:a16="http://schemas.microsoft.com/office/drawing/2014/main" id="{64C12D7C-A9CA-27AB-5EE5-42DC4AAF9EE3}"/>
                </a:ext>
              </a:extLst>
            </p:cNvPr>
            <p:cNvSpPr txBox="1"/>
            <p:nvPr/>
          </p:nvSpPr>
          <p:spPr>
            <a:xfrm>
              <a:off x="7181043" y="4929944"/>
              <a:ext cx="1869856" cy="4819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03764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Research institution/library</a:t>
              </a:r>
            </a:p>
          </p:txBody>
        </p:sp>
        <p:grpSp>
          <p:nvGrpSpPr>
            <p:cNvPr id="1206" name="Group 1205">
              <a:extLst>
                <a:ext uri="{FF2B5EF4-FFF2-40B4-BE49-F238E27FC236}">
                  <a16:creationId xmlns:a16="http://schemas.microsoft.com/office/drawing/2014/main" id="{778A8FAE-F38A-0EA9-2E16-5CB43858E8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88547" y="3580605"/>
              <a:ext cx="1132104" cy="1301068"/>
              <a:chOff x="5638800" y="2900362"/>
              <a:chExt cx="918972" cy="1056131"/>
            </a:xfrm>
          </p:grpSpPr>
          <p:grpSp>
            <p:nvGrpSpPr>
              <p:cNvPr id="1207" name="Graphic 365">
                <a:extLst>
                  <a:ext uri="{FF2B5EF4-FFF2-40B4-BE49-F238E27FC236}">
                    <a16:creationId xmlns:a16="http://schemas.microsoft.com/office/drawing/2014/main" id="{DD84846D-F32C-9A72-B344-8C7E2105382B}"/>
                  </a:ext>
                </a:extLst>
              </p:cNvPr>
              <p:cNvGrpSpPr/>
              <p:nvPr/>
            </p:nvGrpSpPr>
            <p:grpSpPr>
              <a:xfrm>
                <a:off x="5642229" y="3197542"/>
                <a:ext cx="773810" cy="685799"/>
                <a:chOff x="5642229" y="3197542"/>
                <a:chExt cx="773810" cy="685799"/>
              </a:xfrm>
            </p:grpSpPr>
            <p:sp>
              <p:nvSpPr>
                <p:cNvPr id="1246" name="Freeform: Shape 1245">
                  <a:extLst>
                    <a:ext uri="{FF2B5EF4-FFF2-40B4-BE49-F238E27FC236}">
                      <a16:creationId xmlns:a16="http://schemas.microsoft.com/office/drawing/2014/main" id="{FCB239BE-58A2-96F5-D84D-3BA97C69581D}"/>
                    </a:ext>
                  </a:extLst>
                </p:cNvPr>
                <p:cNvSpPr/>
                <p:nvPr/>
              </p:nvSpPr>
              <p:spPr>
                <a:xfrm>
                  <a:off x="5663946" y="3368992"/>
                  <a:ext cx="730377" cy="514350"/>
                </a:xfrm>
                <a:custGeom>
                  <a:avLst/>
                  <a:gdLst>
                    <a:gd name="connsiteX0" fmla="*/ 0 w 730377"/>
                    <a:gd name="connsiteY0" fmla="*/ 0 h 514350"/>
                    <a:gd name="connsiteX1" fmla="*/ 730377 w 730377"/>
                    <a:gd name="connsiteY1" fmla="*/ 0 h 514350"/>
                    <a:gd name="connsiteX2" fmla="*/ 730377 w 730377"/>
                    <a:gd name="connsiteY2" fmla="*/ 514350 h 514350"/>
                    <a:gd name="connsiteX3" fmla="*/ 0 w 730377"/>
                    <a:gd name="connsiteY3" fmla="*/ 514350 h 514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0377" h="514350">
                      <a:moveTo>
                        <a:pt x="0" y="0"/>
                      </a:moveTo>
                      <a:lnTo>
                        <a:pt x="730377" y="0"/>
                      </a:lnTo>
                      <a:lnTo>
                        <a:pt x="730377" y="514350"/>
                      </a:lnTo>
                      <a:lnTo>
                        <a:pt x="0" y="5143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47" name="Freeform: Shape 1246">
                  <a:extLst>
                    <a:ext uri="{FF2B5EF4-FFF2-40B4-BE49-F238E27FC236}">
                      <a16:creationId xmlns:a16="http://schemas.microsoft.com/office/drawing/2014/main" id="{AAB7CAE3-0524-883D-26D4-C235DD46048C}"/>
                    </a:ext>
                  </a:extLst>
                </p:cNvPr>
                <p:cNvSpPr/>
                <p:nvPr/>
              </p:nvSpPr>
              <p:spPr>
                <a:xfrm>
                  <a:off x="5642229" y="3197542"/>
                  <a:ext cx="773810" cy="130873"/>
                </a:xfrm>
                <a:custGeom>
                  <a:avLst/>
                  <a:gdLst>
                    <a:gd name="connsiteX0" fmla="*/ 393478 w 773810"/>
                    <a:gd name="connsiteY0" fmla="*/ 1810 h 130873"/>
                    <a:gd name="connsiteX1" fmla="*/ 386906 w 773810"/>
                    <a:gd name="connsiteY1" fmla="*/ 0 h 130873"/>
                    <a:gd name="connsiteX2" fmla="*/ 380333 w 773810"/>
                    <a:gd name="connsiteY2" fmla="*/ 1810 h 130873"/>
                    <a:gd name="connsiteX3" fmla="*/ 0 w 773810"/>
                    <a:gd name="connsiteY3" fmla="*/ 109347 h 130873"/>
                    <a:gd name="connsiteX4" fmla="*/ 6572 w 773810"/>
                    <a:gd name="connsiteY4" fmla="*/ 130873 h 130873"/>
                    <a:gd name="connsiteX5" fmla="*/ 767239 w 773810"/>
                    <a:gd name="connsiteY5" fmla="*/ 130873 h 130873"/>
                    <a:gd name="connsiteX6" fmla="*/ 773811 w 773810"/>
                    <a:gd name="connsiteY6" fmla="*/ 109347 h 130873"/>
                    <a:gd name="connsiteX7" fmla="*/ 393478 w 773810"/>
                    <a:gd name="connsiteY7" fmla="*/ 1810 h 130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73810" h="130873">
                      <a:moveTo>
                        <a:pt x="393478" y="1810"/>
                      </a:moveTo>
                      <a:lnTo>
                        <a:pt x="386906" y="0"/>
                      </a:lnTo>
                      <a:lnTo>
                        <a:pt x="380333" y="1810"/>
                      </a:lnTo>
                      <a:lnTo>
                        <a:pt x="0" y="109347"/>
                      </a:lnTo>
                      <a:lnTo>
                        <a:pt x="6572" y="130873"/>
                      </a:lnTo>
                      <a:lnTo>
                        <a:pt x="767239" y="130873"/>
                      </a:lnTo>
                      <a:lnTo>
                        <a:pt x="773811" y="109347"/>
                      </a:lnTo>
                      <a:lnTo>
                        <a:pt x="393478" y="1810"/>
                      </a:lnTo>
                      <a:close/>
                    </a:path>
                  </a:pathLst>
                </a:custGeom>
                <a:solidFill>
                  <a:srgbClr val="128BD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08" name="Freeform: Shape 1207">
                <a:extLst>
                  <a:ext uri="{FF2B5EF4-FFF2-40B4-BE49-F238E27FC236}">
                    <a16:creationId xmlns:a16="http://schemas.microsoft.com/office/drawing/2014/main" id="{F9DEC41A-11EC-5471-068F-B0FB1F2D988E}"/>
                  </a:ext>
                </a:extLst>
              </p:cNvPr>
              <p:cNvSpPr/>
              <p:nvPr/>
            </p:nvSpPr>
            <p:spPr>
              <a:xfrm>
                <a:off x="6033135" y="2925508"/>
                <a:ext cx="109727" cy="72008"/>
              </a:xfrm>
              <a:custGeom>
                <a:avLst/>
                <a:gdLst>
                  <a:gd name="connsiteX0" fmla="*/ 109728 w 109727"/>
                  <a:gd name="connsiteY0" fmla="*/ 72009 h 72008"/>
                  <a:gd name="connsiteX1" fmla="*/ 0 w 109727"/>
                  <a:gd name="connsiteY1" fmla="*/ 72009 h 72008"/>
                  <a:gd name="connsiteX2" fmla="*/ 0 w 109727"/>
                  <a:gd name="connsiteY2" fmla="*/ 0 h 72008"/>
                  <a:gd name="connsiteX3" fmla="*/ 109728 w 109727"/>
                  <a:gd name="connsiteY3" fmla="*/ 0 h 72008"/>
                  <a:gd name="connsiteX4" fmla="*/ 79153 w 109727"/>
                  <a:gd name="connsiteY4" fmla="*/ 36005 h 72008"/>
                  <a:gd name="connsiteX5" fmla="*/ 109728 w 109727"/>
                  <a:gd name="connsiteY5" fmla="*/ 72009 h 72008"/>
                  <a:gd name="connsiteX6" fmla="*/ 109728 w 109727"/>
                  <a:gd name="connsiteY6" fmla="*/ 72009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727" h="72008">
                    <a:moveTo>
                      <a:pt x="109728" y="72009"/>
                    </a:moveTo>
                    <a:lnTo>
                      <a:pt x="0" y="72009"/>
                    </a:lnTo>
                    <a:lnTo>
                      <a:pt x="0" y="0"/>
                    </a:lnTo>
                    <a:lnTo>
                      <a:pt x="109728" y="0"/>
                    </a:lnTo>
                    <a:lnTo>
                      <a:pt x="79153" y="36005"/>
                    </a:lnTo>
                    <a:lnTo>
                      <a:pt x="109728" y="72009"/>
                    </a:lnTo>
                    <a:lnTo>
                      <a:pt x="109728" y="72009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209" name="Freeform: Shape 1208">
                <a:extLst>
                  <a:ext uri="{FF2B5EF4-FFF2-40B4-BE49-F238E27FC236}">
                    <a16:creationId xmlns:a16="http://schemas.microsoft.com/office/drawing/2014/main" id="{E9961850-FF18-3F79-FDB5-5921D6E6BC69}"/>
                  </a:ext>
                </a:extLst>
              </p:cNvPr>
              <p:cNvSpPr/>
              <p:nvPr/>
            </p:nvSpPr>
            <p:spPr>
              <a:xfrm>
                <a:off x="6033135" y="2960941"/>
                <a:ext cx="109727" cy="36575"/>
              </a:xfrm>
              <a:custGeom>
                <a:avLst/>
                <a:gdLst>
                  <a:gd name="connsiteX0" fmla="*/ 109728 w 109727"/>
                  <a:gd name="connsiteY0" fmla="*/ 36576 h 36575"/>
                  <a:gd name="connsiteX1" fmla="*/ 0 w 109727"/>
                  <a:gd name="connsiteY1" fmla="*/ 36576 h 36575"/>
                  <a:gd name="connsiteX2" fmla="*/ 0 w 109727"/>
                  <a:gd name="connsiteY2" fmla="*/ 0 h 36575"/>
                  <a:gd name="connsiteX3" fmla="*/ 79153 w 109727"/>
                  <a:gd name="connsiteY3" fmla="*/ 0 h 36575"/>
                  <a:gd name="connsiteX4" fmla="*/ 109728 w 109727"/>
                  <a:gd name="connsiteY4" fmla="*/ 36576 h 36575"/>
                  <a:gd name="connsiteX5" fmla="*/ 109728 w 109727"/>
                  <a:gd name="connsiteY5" fmla="*/ 36576 h 36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9727" h="36575">
                    <a:moveTo>
                      <a:pt x="109728" y="36576"/>
                    </a:moveTo>
                    <a:lnTo>
                      <a:pt x="0" y="36576"/>
                    </a:lnTo>
                    <a:lnTo>
                      <a:pt x="0" y="0"/>
                    </a:lnTo>
                    <a:lnTo>
                      <a:pt x="79153" y="0"/>
                    </a:lnTo>
                    <a:lnTo>
                      <a:pt x="109728" y="36576"/>
                    </a:lnTo>
                    <a:lnTo>
                      <a:pt x="109728" y="36576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210" name="Freeform: Shape 1209">
                <a:extLst>
                  <a:ext uri="{FF2B5EF4-FFF2-40B4-BE49-F238E27FC236}">
                    <a16:creationId xmlns:a16="http://schemas.microsoft.com/office/drawing/2014/main" id="{8318048C-9171-CEC8-4E9A-D811EAB97552}"/>
                  </a:ext>
                </a:extLst>
              </p:cNvPr>
              <p:cNvSpPr/>
              <p:nvPr/>
            </p:nvSpPr>
            <p:spPr>
              <a:xfrm>
                <a:off x="6022847" y="2900362"/>
                <a:ext cx="18288" cy="154305"/>
              </a:xfrm>
              <a:custGeom>
                <a:avLst/>
                <a:gdLst>
                  <a:gd name="connsiteX0" fmla="*/ 9144 w 18288"/>
                  <a:gd name="connsiteY0" fmla="*/ 154305 h 154305"/>
                  <a:gd name="connsiteX1" fmla="*/ 0 w 18288"/>
                  <a:gd name="connsiteY1" fmla="*/ 144113 h 154305"/>
                  <a:gd name="connsiteX2" fmla="*/ 0 w 18288"/>
                  <a:gd name="connsiteY2" fmla="*/ 10192 h 154305"/>
                  <a:gd name="connsiteX3" fmla="*/ 9144 w 18288"/>
                  <a:gd name="connsiteY3" fmla="*/ 0 h 154305"/>
                  <a:gd name="connsiteX4" fmla="*/ 18288 w 18288"/>
                  <a:gd name="connsiteY4" fmla="*/ 10192 h 154305"/>
                  <a:gd name="connsiteX5" fmla="*/ 18288 w 18288"/>
                  <a:gd name="connsiteY5" fmla="*/ 144113 h 154305"/>
                  <a:gd name="connsiteX6" fmla="*/ 9144 w 18288"/>
                  <a:gd name="connsiteY6" fmla="*/ 154305 h 154305"/>
                  <a:gd name="connsiteX7" fmla="*/ 9144 w 18288"/>
                  <a:gd name="connsiteY7" fmla="*/ 154305 h 154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88" h="154305">
                    <a:moveTo>
                      <a:pt x="9144" y="154305"/>
                    </a:moveTo>
                    <a:cubicBezTo>
                      <a:pt x="3905" y="154305"/>
                      <a:pt x="0" y="149924"/>
                      <a:pt x="0" y="144113"/>
                    </a:cubicBezTo>
                    <a:lnTo>
                      <a:pt x="0" y="10192"/>
                    </a:lnTo>
                    <a:cubicBezTo>
                      <a:pt x="0" y="4382"/>
                      <a:pt x="3905" y="0"/>
                      <a:pt x="9144" y="0"/>
                    </a:cubicBezTo>
                    <a:cubicBezTo>
                      <a:pt x="14383" y="0"/>
                      <a:pt x="18288" y="4382"/>
                      <a:pt x="18288" y="10192"/>
                    </a:cubicBezTo>
                    <a:lnTo>
                      <a:pt x="18288" y="144113"/>
                    </a:lnTo>
                    <a:cubicBezTo>
                      <a:pt x="18288" y="149447"/>
                      <a:pt x="14383" y="154305"/>
                      <a:pt x="9144" y="154305"/>
                    </a:cubicBezTo>
                    <a:lnTo>
                      <a:pt x="9144" y="154305"/>
                    </a:lnTo>
                    <a:close/>
                  </a:path>
                </a:pathLst>
              </a:custGeom>
              <a:solidFill>
                <a:srgbClr val="CCB7A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grpSp>
            <p:nvGrpSpPr>
              <p:cNvPr id="1211" name="Graphic 365">
                <a:extLst>
                  <a:ext uri="{FF2B5EF4-FFF2-40B4-BE49-F238E27FC236}">
                    <a16:creationId xmlns:a16="http://schemas.microsoft.com/office/drawing/2014/main" id="{A35C630D-4602-D7CB-DF1D-01A80BCAF6FC}"/>
                  </a:ext>
                </a:extLst>
              </p:cNvPr>
              <p:cNvGrpSpPr/>
              <p:nvPr/>
            </p:nvGrpSpPr>
            <p:grpSpPr>
              <a:xfrm>
                <a:off x="5638800" y="3059905"/>
                <a:ext cx="780668" cy="880681"/>
                <a:chOff x="5638800" y="3059905"/>
                <a:chExt cx="780668" cy="880681"/>
              </a:xfrm>
              <a:solidFill>
                <a:srgbClr val="0070C0"/>
              </a:solidFill>
            </p:grpSpPr>
            <p:sp>
              <p:nvSpPr>
                <p:cNvPr id="1244" name="Freeform: Shape 1243">
                  <a:extLst>
                    <a:ext uri="{FF2B5EF4-FFF2-40B4-BE49-F238E27FC236}">
                      <a16:creationId xmlns:a16="http://schemas.microsoft.com/office/drawing/2014/main" id="{95F54DDC-4E2C-79DD-6CD5-51EC6DB2D1E6}"/>
                    </a:ext>
                  </a:extLst>
                </p:cNvPr>
                <p:cNvSpPr/>
                <p:nvPr/>
              </p:nvSpPr>
              <p:spPr>
                <a:xfrm>
                  <a:off x="5638800" y="3114007"/>
                  <a:ext cx="780668" cy="826579"/>
                </a:xfrm>
                <a:custGeom>
                  <a:avLst/>
                  <a:gdLst>
                    <a:gd name="connsiteX0" fmla="*/ 767144 w 780668"/>
                    <a:gd name="connsiteY0" fmla="*/ 769334 h 826579"/>
                    <a:gd name="connsiteX1" fmla="*/ 492633 w 780668"/>
                    <a:gd name="connsiteY1" fmla="*/ 769334 h 826579"/>
                    <a:gd name="connsiteX2" fmla="*/ 492633 w 780668"/>
                    <a:gd name="connsiteY2" fmla="*/ 269843 h 826579"/>
                    <a:gd name="connsiteX3" fmla="*/ 762857 w 780668"/>
                    <a:gd name="connsiteY3" fmla="*/ 269843 h 826579"/>
                    <a:gd name="connsiteX4" fmla="*/ 777240 w 780668"/>
                    <a:gd name="connsiteY4" fmla="*/ 241268 h 826579"/>
                    <a:gd name="connsiteX5" fmla="*/ 762857 w 780668"/>
                    <a:gd name="connsiteY5" fmla="*/ 212693 h 826579"/>
                    <a:gd name="connsiteX6" fmla="*/ 501015 w 780668"/>
                    <a:gd name="connsiteY6" fmla="*/ 212693 h 826579"/>
                    <a:gd name="connsiteX7" fmla="*/ 501015 w 780668"/>
                    <a:gd name="connsiteY7" fmla="*/ 111823 h 826579"/>
                    <a:gd name="connsiteX8" fmla="*/ 391859 w 780668"/>
                    <a:gd name="connsiteY8" fmla="*/ 0 h 826579"/>
                    <a:gd name="connsiteX9" fmla="*/ 282702 w 780668"/>
                    <a:gd name="connsiteY9" fmla="*/ 111823 h 826579"/>
                    <a:gd name="connsiteX10" fmla="*/ 282702 w 780668"/>
                    <a:gd name="connsiteY10" fmla="*/ 212693 h 826579"/>
                    <a:gd name="connsiteX11" fmla="*/ 17812 w 780668"/>
                    <a:gd name="connsiteY11" fmla="*/ 212693 h 826579"/>
                    <a:gd name="connsiteX12" fmla="*/ 3429 w 780668"/>
                    <a:gd name="connsiteY12" fmla="*/ 241268 h 826579"/>
                    <a:gd name="connsiteX13" fmla="*/ 17812 w 780668"/>
                    <a:gd name="connsiteY13" fmla="*/ 269843 h 826579"/>
                    <a:gd name="connsiteX14" fmla="*/ 288036 w 780668"/>
                    <a:gd name="connsiteY14" fmla="*/ 269843 h 826579"/>
                    <a:gd name="connsiteX15" fmla="*/ 288036 w 780668"/>
                    <a:gd name="connsiteY15" fmla="*/ 769334 h 826579"/>
                    <a:gd name="connsiteX16" fmla="*/ 13526 w 780668"/>
                    <a:gd name="connsiteY16" fmla="*/ 769334 h 826579"/>
                    <a:gd name="connsiteX17" fmla="*/ 0 w 780668"/>
                    <a:gd name="connsiteY17" fmla="*/ 782955 h 826579"/>
                    <a:gd name="connsiteX18" fmla="*/ 0 w 780668"/>
                    <a:gd name="connsiteY18" fmla="*/ 812959 h 826579"/>
                    <a:gd name="connsiteX19" fmla="*/ 13526 w 780668"/>
                    <a:gd name="connsiteY19" fmla="*/ 826580 h 826579"/>
                    <a:gd name="connsiteX20" fmla="*/ 767144 w 780668"/>
                    <a:gd name="connsiteY20" fmla="*/ 826580 h 826579"/>
                    <a:gd name="connsiteX21" fmla="*/ 780669 w 780668"/>
                    <a:gd name="connsiteY21" fmla="*/ 812959 h 826579"/>
                    <a:gd name="connsiteX22" fmla="*/ 780669 w 780668"/>
                    <a:gd name="connsiteY22" fmla="*/ 782955 h 826579"/>
                    <a:gd name="connsiteX23" fmla="*/ 767144 w 780668"/>
                    <a:gd name="connsiteY23" fmla="*/ 769334 h 826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80668" h="826579">
                      <a:moveTo>
                        <a:pt x="767144" y="769334"/>
                      </a:moveTo>
                      <a:lnTo>
                        <a:pt x="492633" y="769334"/>
                      </a:lnTo>
                      <a:lnTo>
                        <a:pt x="492633" y="269843"/>
                      </a:lnTo>
                      <a:lnTo>
                        <a:pt x="762857" y="269843"/>
                      </a:lnTo>
                      <a:cubicBezTo>
                        <a:pt x="770858" y="269843"/>
                        <a:pt x="777240" y="257175"/>
                        <a:pt x="777240" y="241268"/>
                      </a:cubicBezTo>
                      <a:cubicBezTo>
                        <a:pt x="777240" y="225362"/>
                        <a:pt x="770858" y="212693"/>
                        <a:pt x="762857" y="212693"/>
                      </a:cubicBezTo>
                      <a:lnTo>
                        <a:pt x="501015" y="212693"/>
                      </a:lnTo>
                      <a:lnTo>
                        <a:pt x="501015" y="111823"/>
                      </a:lnTo>
                      <a:lnTo>
                        <a:pt x="391859" y="0"/>
                      </a:lnTo>
                      <a:lnTo>
                        <a:pt x="282702" y="111823"/>
                      </a:lnTo>
                      <a:lnTo>
                        <a:pt x="282702" y="212693"/>
                      </a:lnTo>
                      <a:lnTo>
                        <a:pt x="17812" y="212693"/>
                      </a:lnTo>
                      <a:cubicBezTo>
                        <a:pt x="9811" y="212693"/>
                        <a:pt x="3429" y="225362"/>
                        <a:pt x="3429" y="241268"/>
                      </a:cubicBezTo>
                      <a:cubicBezTo>
                        <a:pt x="3810" y="257175"/>
                        <a:pt x="10192" y="269843"/>
                        <a:pt x="17812" y="269843"/>
                      </a:cubicBezTo>
                      <a:lnTo>
                        <a:pt x="288036" y="269843"/>
                      </a:lnTo>
                      <a:lnTo>
                        <a:pt x="288036" y="769334"/>
                      </a:lnTo>
                      <a:lnTo>
                        <a:pt x="13526" y="769334"/>
                      </a:lnTo>
                      <a:cubicBezTo>
                        <a:pt x="6001" y="769334"/>
                        <a:pt x="0" y="775335"/>
                        <a:pt x="0" y="782955"/>
                      </a:cubicBezTo>
                      <a:lnTo>
                        <a:pt x="0" y="812959"/>
                      </a:lnTo>
                      <a:cubicBezTo>
                        <a:pt x="0" y="820579"/>
                        <a:pt x="6001" y="826580"/>
                        <a:pt x="13526" y="826580"/>
                      </a:cubicBezTo>
                      <a:lnTo>
                        <a:pt x="767144" y="826580"/>
                      </a:lnTo>
                      <a:cubicBezTo>
                        <a:pt x="774668" y="826580"/>
                        <a:pt x="780669" y="820579"/>
                        <a:pt x="780669" y="812959"/>
                      </a:cubicBezTo>
                      <a:lnTo>
                        <a:pt x="780669" y="782955"/>
                      </a:lnTo>
                      <a:cubicBezTo>
                        <a:pt x="780669" y="775335"/>
                        <a:pt x="774668" y="769334"/>
                        <a:pt x="767144" y="769334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45" name="Freeform: Shape 1244">
                  <a:extLst>
                    <a:ext uri="{FF2B5EF4-FFF2-40B4-BE49-F238E27FC236}">
                      <a16:creationId xmlns:a16="http://schemas.microsoft.com/office/drawing/2014/main" id="{5F9BFD82-A8B0-D724-769C-273700F1F25A}"/>
                    </a:ext>
                  </a:extLst>
                </p:cNvPr>
                <p:cNvSpPr/>
                <p:nvPr/>
              </p:nvSpPr>
              <p:spPr>
                <a:xfrm>
                  <a:off x="5877972" y="3059905"/>
                  <a:ext cx="305561" cy="171831"/>
                </a:xfrm>
                <a:custGeom>
                  <a:avLst/>
                  <a:gdLst>
                    <a:gd name="connsiteX0" fmla="*/ 152781 w 305561"/>
                    <a:gd name="connsiteY0" fmla="*/ 32194 h 171831"/>
                    <a:gd name="connsiteX1" fmla="*/ 289179 w 305561"/>
                    <a:gd name="connsiteY1" fmla="*/ 171831 h 171831"/>
                    <a:gd name="connsiteX2" fmla="*/ 305562 w 305561"/>
                    <a:gd name="connsiteY2" fmla="*/ 156877 h 171831"/>
                    <a:gd name="connsiteX3" fmla="*/ 152781 w 305561"/>
                    <a:gd name="connsiteY3" fmla="*/ 0 h 171831"/>
                    <a:gd name="connsiteX4" fmla="*/ 0 w 305561"/>
                    <a:gd name="connsiteY4" fmla="*/ 156877 h 171831"/>
                    <a:gd name="connsiteX5" fmla="*/ 16383 w 305561"/>
                    <a:gd name="connsiteY5" fmla="*/ 171831 h 171831"/>
                    <a:gd name="connsiteX6" fmla="*/ 152781 w 305561"/>
                    <a:gd name="connsiteY6" fmla="*/ 32194 h 171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05561" h="171831">
                      <a:moveTo>
                        <a:pt x="152781" y="32194"/>
                      </a:moveTo>
                      <a:lnTo>
                        <a:pt x="289179" y="171831"/>
                      </a:lnTo>
                      <a:lnTo>
                        <a:pt x="305562" y="156877"/>
                      </a:lnTo>
                      <a:lnTo>
                        <a:pt x="152781" y="0"/>
                      </a:lnTo>
                      <a:lnTo>
                        <a:pt x="0" y="156877"/>
                      </a:lnTo>
                      <a:lnTo>
                        <a:pt x="16383" y="171831"/>
                      </a:lnTo>
                      <a:lnTo>
                        <a:pt x="152781" y="32194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12" name="Graphic 365">
                <a:extLst>
                  <a:ext uri="{FF2B5EF4-FFF2-40B4-BE49-F238E27FC236}">
                    <a16:creationId xmlns:a16="http://schemas.microsoft.com/office/drawing/2014/main" id="{C52E7DC9-6576-5588-A5B3-164D5FB270A6}"/>
                  </a:ext>
                </a:extLst>
              </p:cNvPr>
              <p:cNvGrpSpPr/>
              <p:nvPr/>
            </p:nvGrpSpPr>
            <p:grpSpPr>
              <a:xfrm>
                <a:off x="5966555" y="3165061"/>
                <a:ext cx="124396" cy="123634"/>
                <a:chOff x="5966555" y="3165061"/>
                <a:chExt cx="124396" cy="123634"/>
              </a:xfrm>
              <a:solidFill>
                <a:srgbClr val="FFFFFF"/>
              </a:solidFill>
            </p:grpSpPr>
            <p:sp>
              <p:nvSpPr>
                <p:cNvPr id="1238" name="Freeform: Shape 1237">
                  <a:extLst>
                    <a:ext uri="{FF2B5EF4-FFF2-40B4-BE49-F238E27FC236}">
                      <a16:creationId xmlns:a16="http://schemas.microsoft.com/office/drawing/2014/main" id="{CE54C2DE-B493-5EE9-1763-A9DEEFFEA98D}"/>
                    </a:ext>
                  </a:extLst>
                </p:cNvPr>
                <p:cNvSpPr/>
                <p:nvPr/>
              </p:nvSpPr>
              <p:spPr>
                <a:xfrm>
                  <a:off x="5966555" y="3165061"/>
                  <a:ext cx="124396" cy="123634"/>
                </a:xfrm>
                <a:custGeom>
                  <a:avLst/>
                  <a:gdLst>
                    <a:gd name="connsiteX0" fmla="*/ 62198 w 124396"/>
                    <a:gd name="connsiteY0" fmla="*/ 0 h 123634"/>
                    <a:gd name="connsiteX1" fmla="*/ 0 w 124396"/>
                    <a:gd name="connsiteY1" fmla="*/ 61817 h 123634"/>
                    <a:gd name="connsiteX2" fmla="*/ 62198 w 124396"/>
                    <a:gd name="connsiteY2" fmla="*/ 123634 h 123634"/>
                    <a:gd name="connsiteX3" fmla="*/ 124397 w 124396"/>
                    <a:gd name="connsiteY3" fmla="*/ 61817 h 123634"/>
                    <a:gd name="connsiteX4" fmla="*/ 62198 w 124396"/>
                    <a:gd name="connsiteY4" fmla="*/ 0 h 123634"/>
                    <a:gd name="connsiteX5" fmla="*/ 62198 w 124396"/>
                    <a:gd name="connsiteY5" fmla="*/ 110490 h 123634"/>
                    <a:gd name="connsiteX6" fmla="*/ 13145 w 124396"/>
                    <a:gd name="connsiteY6" fmla="*/ 61817 h 123634"/>
                    <a:gd name="connsiteX7" fmla="*/ 62198 w 124396"/>
                    <a:gd name="connsiteY7" fmla="*/ 13144 h 123634"/>
                    <a:gd name="connsiteX8" fmla="*/ 111252 w 124396"/>
                    <a:gd name="connsiteY8" fmla="*/ 61817 h 123634"/>
                    <a:gd name="connsiteX9" fmla="*/ 62198 w 124396"/>
                    <a:gd name="connsiteY9" fmla="*/ 110490 h 123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96" h="123634">
                      <a:moveTo>
                        <a:pt x="62198" y="0"/>
                      </a:moveTo>
                      <a:cubicBezTo>
                        <a:pt x="27908" y="0"/>
                        <a:pt x="0" y="27718"/>
                        <a:pt x="0" y="61817"/>
                      </a:cubicBezTo>
                      <a:cubicBezTo>
                        <a:pt x="0" y="95917"/>
                        <a:pt x="27908" y="123634"/>
                        <a:pt x="62198" y="123634"/>
                      </a:cubicBezTo>
                      <a:cubicBezTo>
                        <a:pt x="96488" y="123634"/>
                        <a:pt x="124397" y="95917"/>
                        <a:pt x="124397" y="61817"/>
                      </a:cubicBezTo>
                      <a:cubicBezTo>
                        <a:pt x="124397" y="27718"/>
                        <a:pt x="96488" y="0"/>
                        <a:pt x="62198" y="0"/>
                      </a:cubicBezTo>
                      <a:close/>
                      <a:moveTo>
                        <a:pt x="62198" y="110490"/>
                      </a:moveTo>
                      <a:cubicBezTo>
                        <a:pt x="35147" y="110490"/>
                        <a:pt x="13145" y="88678"/>
                        <a:pt x="13145" y="61817"/>
                      </a:cubicBezTo>
                      <a:cubicBezTo>
                        <a:pt x="13145" y="34957"/>
                        <a:pt x="35147" y="13144"/>
                        <a:pt x="62198" y="13144"/>
                      </a:cubicBezTo>
                      <a:cubicBezTo>
                        <a:pt x="89249" y="13144"/>
                        <a:pt x="111252" y="34957"/>
                        <a:pt x="111252" y="61817"/>
                      </a:cubicBezTo>
                      <a:cubicBezTo>
                        <a:pt x="111252" y="88678"/>
                        <a:pt x="89249" y="110490"/>
                        <a:pt x="62198" y="1104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39" name="Freeform: Shape 1238">
                  <a:extLst>
                    <a:ext uri="{FF2B5EF4-FFF2-40B4-BE49-F238E27FC236}">
                      <a16:creationId xmlns:a16="http://schemas.microsoft.com/office/drawing/2014/main" id="{428ACB20-7739-2600-1A9E-AA01E4CDB885}"/>
                    </a:ext>
                  </a:extLst>
                </p:cNvPr>
                <p:cNvSpPr/>
                <p:nvPr/>
              </p:nvSpPr>
              <p:spPr>
                <a:xfrm>
                  <a:off x="6023705" y="3193541"/>
                  <a:ext cx="32289" cy="60388"/>
                </a:xfrm>
                <a:custGeom>
                  <a:avLst/>
                  <a:gdLst>
                    <a:gd name="connsiteX0" fmla="*/ 10001 w 32289"/>
                    <a:gd name="connsiteY0" fmla="*/ 0 h 60388"/>
                    <a:gd name="connsiteX1" fmla="*/ 0 w 32289"/>
                    <a:gd name="connsiteY1" fmla="*/ 0 h 60388"/>
                    <a:gd name="connsiteX2" fmla="*/ 0 w 32289"/>
                    <a:gd name="connsiteY2" fmla="*/ 33337 h 60388"/>
                    <a:gd name="connsiteX3" fmla="*/ 1524 w 32289"/>
                    <a:gd name="connsiteY3" fmla="*/ 36862 h 60388"/>
                    <a:gd name="connsiteX4" fmla="*/ 25241 w 32289"/>
                    <a:gd name="connsiteY4" fmla="*/ 60388 h 60388"/>
                    <a:gd name="connsiteX5" fmla="*/ 32290 w 32289"/>
                    <a:gd name="connsiteY5" fmla="*/ 53435 h 60388"/>
                    <a:gd name="connsiteX6" fmla="*/ 10097 w 32289"/>
                    <a:gd name="connsiteY6" fmla="*/ 31337 h 60388"/>
                    <a:gd name="connsiteX7" fmla="*/ 10097 w 32289"/>
                    <a:gd name="connsiteY7" fmla="*/ 0 h 6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289" h="60388">
                      <a:moveTo>
                        <a:pt x="10001" y="0"/>
                      </a:moveTo>
                      <a:lnTo>
                        <a:pt x="0" y="0"/>
                      </a:lnTo>
                      <a:lnTo>
                        <a:pt x="0" y="33337"/>
                      </a:lnTo>
                      <a:cubicBezTo>
                        <a:pt x="0" y="34861"/>
                        <a:pt x="572" y="36195"/>
                        <a:pt x="1524" y="36862"/>
                      </a:cubicBezTo>
                      <a:lnTo>
                        <a:pt x="25241" y="60388"/>
                      </a:lnTo>
                      <a:lnTo>
                        <a:pt x="32290" y="53435"/>
                      </a:lnTo>
                      <a:lnTo>
                        <a:pt x="10097" y="31337"/>
                      </a:lnTo>
                      <a:lnTo>
                        <a:pt x="100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40" name="Freeform: Shape 1239">
                  <a:extLst>
                    <a:ext uri="{FF2B5EF4-FFF2-40B4-BE49-F238E27FC236}">
                      <a16:creationId xmlns:a16="http://schemas.microsoft.com/office/drawing/2014/main" id="{CE71D1FC-DDF2-525E-D3F8-4731BF5532E9}"/>
                    </a:ext>
                  </a:extLst>
                </p:cNvPr>
                <p:cNvSpPr/>
                <p:nvPr/>
              </p:nvSpPr>
              <p:spPr>
                <a:xfrm>
                  <a:off x="6023800" y="3180873"/>
                  <a:ext cx="9906" cy="9905"/>
                </a:xfrm>
                <a:custGeom>
                  <a:avLst/>
                  <a:gdLst>
                    <a:gd name="connsiteX0" fmla="*/ 4953 w 9906"/>
                    <a:gd name="connsiteY0" fmla="*/ 9906 h 9905"/>
                    <a:gd name="connsiteX1" fmla="*/ 9906 w 9906"/>
                    <a:gd name="connsiteY1" fmla="*/ 4953 h 9905"/>
                    <a:gd name="connsiteX2" fmla="*/ 4953 w 9906"/>
                    <a:gd name="connsiteY2" fmla="*/ 0 h 9905"/>
                    <a:gd name="connsiteX3" fmla="*/ 0 w 9906"/>
                    <a:gd name="connsiteY3" fmla="*/ 4953 h 9905"/>
                    <a:gd name="connsiteX4" fmla="*/ 4953 w 9906"/>
                    <a:gd name="connsiteY4" fmla="*/ 9906 h 9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06" h="9905">
                      <a:moveTo>
                        <a:pt x="4953" y="9906"/>
                      </a:moveTo>
                      <a:cubicBezTo>
                        <a:pt x="7715" y="9906"/>
                        <a:pt x="9906" y="7715"/>
                        <a:pt x="9906" y="4953"/>
                      </a:cubicBezTo>
                      <a:cubicBezTo>
                        <a:pt x="9906" y="2191"/>
                        <a:pt x="7715" y="0"/>
                        <a:pt x="4953" y="0"/>
                      </a:cubicBezTo>
                      <a:cubicBezTo>
                        <a:pt x="2191" y="0"/>
                        <a:pt x="0" y="2191"/>
                        <a:pt x="0" y="4953"/>
                      </a:cubicBezTo>
                      <a:cubicBezTo>
                        <a:pt x="0" y="7715"/>
                        <a:pt x="2191" y="9906"/>
                        <a:pt x="4953" y="990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41" name="Freeform: Shape 1240">
                  <a:extLst>
                    <a:ext uri="{FF2B5EF4-FFF2-40B4-BE49-F238E27FC236}">
                      <a16:creationId xmlns:a16="http://schemas.microsoft.com/office/drawing/2014/main" id="{3BE0626E-4F30-B81F-0E1D-70F7C88B8F90}"/>
                    </a:ext>
                  </a:extLst>
                </p:cNvPr>
                <p:cNvSpPr/>
                <p:nvPr/>
              </p:nvSpPr>
              <p:spPr>
                <a:xfrm>
                  <a:off x="6023800" y="3262978"/>
                  <a:ext cx="9906" cy="9906"/>
                </a:xfrm>
                <a:custGeom>
                  <a:avLst/>
                  <a:gdLst>
                    <a:gd name="connsiteX0" fmla="*/ 4953 w 9906"/>
                    <a:gd name="connsiteY0" fmla="*/ 0 h 9906"/>
                    <a:gd name="connsiteX1" fmla="*/ 0 w 9906"/>
                    <a:gd name="connsiteY1" fmla="*/ 4953 h 9906"/>
                    <a:gd name="connsiteX2" fmla="*/ 4953 w 9906"/>
                    <a:gd name="connsiteY2" fmla="*/ 9906 h 9906"/>
                    <a:gd name="connsiteX3" fmla="*/ 9906 w 9906"/>
                    <a:gd name="connsiteY3" fmla="*/ 4953 h 9906"/>
                    <a:gd name="connsiteX4" fmla="*/ 4953 w 9906"/>
                    <a:gd name="connsiteY4" fmla="*/ 0 h 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06" h="9906">
                      <a:moveTo>
                        <a:pt x="4953" y="0"/>
                      </a:moveTo>
                      <a:cubicBezTo>
                        <a:pt x="2191" y="0"/>
                        <a:pt x="0" y="2191"/>
                        <a:pt x="0" y="4953"/>
                      </a:cubicBezTo>
                      <a:cubicBezTo>
                        <a:pt x="0" y="7715"/>
                        <a:pt x="2191" y="9906"/>
                        <a:pt x="4953" y="9906"/>
                      </a:cubicBezTo>
                      <a:cubicBezTo>
                        <a:pt x="7715" y="9906"/>
                        <a:pt x="9906" y="7715"/>
                        <a:pt x="9906" y="4953"/>
                      </a:cubicBezTo>
                      <a:cubicBezTo>
                        <a:pt x="9906" y="2191"/>
                        <a:pt x="7715" y="0"/>
                        <a:pt x="495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42" name="Freeform: Shape 1241">
                  <a:extLst>
                    <a:ext uri="{FF2B5EF4-FFF2-40B4-BE49-F238E27FC236}">
                      <a16:creationId xmlns:a16="http://schemas.microsoft.com/office/drawing/2014/main" id="{777708B0-F8D1-C5B9-C37C-0C6B3561B32E}"/>
                    </a:ext>
                  </a:extLst>
                </p:cNvPr>
                <p:cNvSpPr/>
                <p:nvPr/>
              </p:nvSpPr>
              <p:spPr>
                <a:xfrm>
                  <a:off x="5982462" y="3221925"/>
                  <a:ext cx="9905" cy="9906"/>
                </a:xfrm>
                <a:custGeom>
                  <a:avLst/>
                  <a:gdLst>
                    <a:gd name="connsiteX0" fmla="*/ 4953 w 9905"/>
                    <a:gd name="connsiteY0" fmla="*/ 0 h 9906"/>
                    <a:gd name="connsiteX1" fmla="*/ 0 w 9905"/>
                    <a:gd name="connsiteY1" fmla="*/ 4953 h 9906"/>
                    <a:gd name="connsiteX2" fmla="*/ 4953 w 9905"/>
                    <a:gd name="connsiteY2" fmla="*/ 9906 h 9906"/>
                    <a:gd name="connsiteX3" fmla="*/ 9906 w 9905"/>
                    <a:gd name="connsiteY3" fmla="*/ 4953 h 9906"/>
                    <a:gd name="connsiteX4" fmla="*/ 4953 w 9905"/>
                    <a:gd name="connsiteY4" fmla="*/ 0 h 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05" h="9906">
                      <a:moveTo>
                        <a:pt x="4953" y="0"/>
                      </a:moveTo>
                      <a:cubicBezTo>
                        <a:pt x="2191" y="0"/>
                        <a:pt x="0" y="2191"/>
                        <a:pt x="0" y="4953"/>
                      </a:cubicBezTo>
                      <a:cubicBezTo>
                        <a:pt x="0" y="7715"/>
                        <a:pt x="2191" y="9906"/>
                        <a:pt x="4953" y="9906"/>
                      </a:cubicBezTo>
                      <a:cubicBezTo>
                        <a:pt x="7715" y="9906"/>
                        <a:pt x="9906" y="7715"/>
                        <a:pt x="9906" y="4953"/>
                      </a:cubicBezTo>
                      <a:cubicBezTo>
                        <a:pt x="9906" y="2191"/>
                        <a:pt x="7715" y="0"/>
                        <a:pt x="495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43" name="Freeform: Shape 1242">
                  <a:extLst>
                    <a:ext uri="{FF2B5EF4-FFF2-40B4-BE49-F238E27FC236}">
                      <a16:creationId xmlns:a16="http://schemas.microsoft.com/office/drawing/2014/main" id="{F4BD70CF-896F-09E7-2DFB-9B712DC38367}"/>
                    </a:ext>
                  </a:extLst>
                </p:cNvPr>
                <p:cNvSpPr/>
                <p:nvPr/>
              </p:nvSpPr>
              <p:spPr>
                <a:xfrm>
                  <a:off x="6065043" y="3221925"/>
                  <a:ext cx="9906" cy="9906"/>
                </a:xfrm>
                <a:custGeom>
                  <a:avLst/>
                  <a:gdLst>
                    <a:gd name="connsiteX0" fmla="*/ 4953 w 9906"/>
                    <a:gd name="connsiteY0" fmla="*/ 0 h 9906"/>
                    <a:gd name="connsiteX1" fmla="*/ 0 w 9906"/>
                    <a:gd name="connsiteY1" fmla="*/ 4953 h 9906"/>
                    <a:gd name="connsiteX2" fmla="*/ 4953 w 9906"/>
                    <a:gd name="connsiteY2" fmla="*/ 9906 h 9906"/>
                    <a:gd name="connsiteX3" fmla="*/ 9906 w 9906"/>
                    <a:gd name="connsiteY3" fmla="*/ 4953 h 9906"/>
                    <a:gd name="connsiteX4" fmla="*/ 4953 w 9906"/>
                    <a:gd name="connsiteY4" fmla="*/ 0 h 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06" h="9906">
                      <a:moveTo>
                        <a:pt x="4953" y="0"/>
                      </a:moveTo>
                      <a:cubicBezTo>
                        <a:pt x="2191" y="0"/>
                        <a:pt x="0" y="2191"/>
                        <a:pt x="0" y="4953"/>
                      </a:cubicBezTo>
                      <a:cubicBezTo>
                        <a:pt x="0" y="7715"/>
                        <a:pt x="2191" y="9906"/>
                        <a:pt x="4953" y="9906"/>
                      </a:cubicBezTo>
                      <a:cubicBezTo>
                        <a:pt x="7715" y="9906"/>
                        <a:pt x="9906" y="7715"/>
                        <a:pt x="9906" y="4953"/>
                      </a:cubicBezTo>
                      <a:cubicBezTo>
                        <a:pt x="9906" y="2191"/>
                        <a:pt x="7715" y="0"/>
                        <a:pt x="495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13" name="Freeform: Shape 1212">
                <a:extLst>
                  <a:ext uri="{FF2B5EF4-FFF2-40B4-BE49-F238E27FC236}">
                    <a16:creationId xmlns:a16="http://schemas.microsoft.com/office/drawing/2014/main" id="{64182478-2A07-43C7-5BE5-8B1A66D3899A}"/>
                  </a:ext>
                </a:extLst>
              </p:cNvPr>
              <p:cNvSpPr/>
              <p:nvPr/>
            </p:nvSpPr>
            <p:spPr>
              <a:xfrm>
                <a:off x="5954077" y="3686841"/>
                <a:ext cx="156591" cy="210216"/>
              </a:xfrm>
              <a:custGeom>
                <a:avLst/>
                <a:gdLst>
                  <a:gd name="connsiteX0" fmla="*/ 148495 w 156591"/>
                  <a:gd name="connsiteY0" fmla="*/ 196120 h 210216"/>
                  <a:gd name="connsiteX1" fmla="*/ 148495 w 156591"/>
                  <a:gd name="connsiteY1" fmla="*/ 14097 h 210216"/>
                  <a:gd name="connsiteX2" fmla="*/ 150495 w 156591"/>
                  <a:gd name="connsiteY2" fmla="*/ 14097 h 210216"/>
                  <a:gd name="connsiteX3" fmla="*/ 150495 w 156591"/>
                  <a:gd name="connsiteY3" fmla="*/ 5906 h 210216"/>
                  <a:gd name="connsiteX4" fmla="*/ 140208 w 156591"/>
                  <a:gd name="connsiteY4" fmla="*/ 5906 h 210216"/>
                  <a:gd name="connsiteX5" fmla="*/ 140208 w 156591"/>
                  <a:gd name="connsiteY5" fmla="*/ 0 h 210216"/>
                  <a:gd name="connsiteX6" fmla="*/ 100870 w 156591"/>
                  <a:gd name="connsiteY6" fmla="*/ 0 h 210216"/>
                  <a:gd name="connsiteX7" fmla="*/ 100870 w 156591"/>
                  <a:gd name="connsiteY7" fmla="*/ 5906 h 210216"/>
                  <a:gd name="connsiteX8" fmla="*/ 55912 w 156591"/>
                  <a:gd name="connsiteY8" fmla="*/ 5906 h 210216"/>
                  <a:gd name="connsiteX9" fmla="*/ 55912 w 156591"/>
                  <a:gd name="connsiteY9" fmla="*/ 0 h 210216"/>
                  <a:gd name="connsiteX10" fmla="*/ 16574 w 156591"/>
                  <a:gd name="connsiteY10" fmla="*/ 0 h 210216"/>
                  <a:gd name="connsiteX11" fmla="*/ 16574 w 156591"/>
                  <a:gd name="connsiteY11" fmla="*/ 5906 h 210216"/>
                  <a:gd name="connsiteX12" fmla="*/ 6286 w 156591"/>
                  <a:gd name="connsiteY12" fmla="*/ 5906 h 210216"/>
                  <a:gd name="connsiteX13" fmla="*/ 6286 w 156591"/>
                  <a:gd name="connsiteY13" fmla="*/ 14097 h 210216"/>
                  <a:gd name="connsiteX14" fmla="*/ 8287 w 156591"/>
                  <a:gd name="connsiteY14" fmla="*/ 14097 h 210216"/>
                  <a:gd name="connsiteX15" fmla="*/ 8287 w 156591"/>
                  <a:gd name="connsiteY15" fmla="*/ 196120 h 210216"/>
                  <a:gd name="connsiteX16" fmla="*/ 0 w 156591"/>
                  <a:gd name="connsiteY16" fmla="*/ 196120 h 210216"/>
                  <a:gd name="connsiteX17" fmla="*/ 0 w 156591"/>
                  <a:gd name="connsiteY17" fmla="*/ 210217 h 210216"/>
                  <a:gd name="connsiteX18" fmla="*/ 156591 w 156591"/>
                  <a:gd name="connsiteY18" fmla="*/ 210217 h 210216"/>
                  <a:gd name="connsiteX19" fmla="*/ 156591 w 156591"/>
                  <a:gd name="connsiteY19" fmla="*/ 196120 h 210216"/>
                  <a:gd name="connsiteX20" fmla="*/ 148304 w 156591"/>
                  <a:gd name="connsiteY20" fmla="*/ 196120 h 210216"/>
                  <a:gd name="connsiteX21" fmla="*/ 31242 w 156591"/>
                  <a:gd name="connsiteY21" fmla="*/ 196120 h 210216"/>
                  <a:gd name="connsiteX22" fmla="*/ 18669 w 156591"/>
                  <a:gd name="connsiteY22" fmla="*/ 196120 h 210216"/>
                  <a:gd name="connsiteX23" fmla="*/ 18669 w 156591"/>
                  <a:gd name="connsiteY23" fmla="*/ 183928 h 210216"/>
                  <a:gd name="connsiteX24" fmla="*/ 31242 w 156591"/>
                  <a:gd name="connsiteY24" fmla="*/ 183928 h 210216"/>
                  <a:gd name="connsiteX25" fmla="*/ 31242 w 156591"/>
                  <a:gd name="connsiteY25" fmla="*/ 196120 h 210216"/>
                  <a:gd name="connsiteX26" fmla="*/ 31242 w 156591"/>
                  <a:gd name="connsiteY26" fmla="*/ 175736 h 210216"/>
                  <a:gd name="connsiteX27" fmla="*/ 18669 w 156591"/>
                  <a:gd name="connsiteY27" fmla="*/ 175736 h 210216"/>
                  <a:gd name="connsiteX28" fmla="*/ 18669 w 156591"/>
                  <a:gd name="connsiteY28" fmla="*/ 163544 h 210216"/>
                  <a:gd name="connsiteX29" fmla="*/ 31242 w 156591"/>
                  <a:gd name="connsiteY29" fmla="*/ 163544 h 210216"/>
                  <a:gd name="connsiteX30" fmla="*/ 31242 w 156591"/>
                  <a:gd name="connsiteY30" fmla="*/ 175736 h 210216"/>
                  <a:gd name="connsiteX31" fmla="*/ 31242 w 156591"/>
                  <a:gd name="connsiteY31" fmla="*/ 155639 h 210216"/>
                  <a:gd name="connsiteX32" fmla="*/ 18669 w 156591"/>
                  <a:gd name="connsiteY32" fmla="*/ 155639 h 210216"/>
                  <a:gd name="connsiteX33" fmla="*/ 18669 w 156591"/>
                  <a:gd name="connsiteY33" fmla="*/ 143446 h 210216"/>
                  <a:gd name="connsiteX34" fmla="*/ 31242 w 156591"/>
                  <a:gd name="connsiteY34" fmla="*/ 143446 h 210216"/>
                  <a:gd name="connsiteX35" fmla="*/ 31242 w 156591"/>
                  <a:gd name="connsiteY35" fmla="*/ 155639 h 210216"/>
                  <a:gd name="connsiteX36" fmla="*/ 31242 w 156591"/>
                  <a:gd name="connsiteY36" fmla="*/ 135255 h 210216"/>
                  <a:gd name="connsiteX37" fmla="*/ 18669 w 156591"/>
                  <a:gd name="connsiteY37" fmla="*/ 135255 h 210216"/>
                  <a:gd name="connsiteX38" fmla="*/ 18669 w 156591"/>
                  <a:gd name="connsiteY38" fmla="*/ 123063 h 210216"/>
                  <a:gd name="connsiteX39" fmla="*/ 31242 w 156591"/>
                  <a:gd name="connsiteY39" fmla="*/ 123063 h 210216"/>
                  <a:gd name="connsiteX40" fmla="*/ 31242 w 156591"/>
                  <a:gd name="connsiteY40" fmla="*/ 135255 h 210216"/>
                  <a:gd name="connsiteX41" fmla="*/ 31242 w 156591"/>
                  <a:gd name="connsiteY41" fmla="*/ 115157 h 210216"/>
                  <a:gd name="connsiteX42" fmla="*/ 18669 w 156591"/>
                  <a:gd name="connsiteY42" fmla="*/ 115157 h 210216"/>
                  <a:gd name="connsiteX43" fmla="*/ 18669 w 156591"/>
                  <a:gd name="connsiteY43" fmla="*/ 101060 h 210216"/>
                  <a:gd name="connsiteX44" fmla="*/ 31242 w 156591"/>
                  <a:gd name="connsiteY44" fmla="*/ 101060 h 210216"/>
                  <a:gd name="connsiteX45" fmla="*/ 31242 w 156591"/>
                  <a:gd name="connsiteY45" fmla="*/ 115157 h 210216"/>
                  <a:gd name="connsiteX46" fmla="*/ 31242 w 156591"/>
                  <a:gd name="connsiteY46" fmla="*/ 94774 h 210216"/>
                  <a:gd name="connsiteX47" fmla="*/ 18669 w 156591"/>
                  <a:gd name="connsiteY47" fmla="*/ 94774 h 210216"/>
                  <a:gd name="connsiteX48" fmla="*/ 18669 w 156591"/>
                  <a:gd name="connsiteY48" fmla="*/ 80677 h 210216"/>
                  <a:gd name="connsiteX49" fmla="*/ 31242 w 156591"/>
                  <a:gd name="connsiteY49" fmla="*/ 80677 h 210216"/>
                  <a:gd name="connsiteX50" fmla="*/ 31242 w 156591"/>
                  <a:gd name="connsiteY50" fmla="*/ 94774 h 210216"/>
                  <a:gd name="connsiteX51" fmla="*/ 31242 w 156591"/>
                  <a:gd name="connsiteY51" fmla="*/ 74676 h 210216"/>
                  <a:gd name="connsiteX52" fmla="*/ 18669 w 156591"/>
                  <a:gd name="connsiteY52" fmla="*/ 74676 h 210216"/>
                  <a:gd name="connsiteX53" fmla="*/ 18669 w 156591"/>
                  <a:gd name="connsiteY53" fmla="*/ 60579 h 210216"/>
                  <a:gd name="connsiteX54" fmla="*/ 31242 w 156591"/>
                  <a:gd name="connsiteY54" fmla="*/ 60579 h 210216"/>
                  <a:gd name="connsiteX55" fmla="*/ 31242 w 156591"/>
                  <a:gd name="connsiteY55" fmla="*/ 74676 h 210216"/>
                  <a:gd name="connsiteX56" fmla="*/ 31242 w 156591"/>
                  <a:gd name="connsiteY56" fmla="*/ 54292 h 210216"/>
                  <a:gd name="connsiteX57" fmla="*/ 18669 w 156591"/>
                  <a:gd name="connsiteY57" fmla="*/ 54292 h 210216"/>
                  <a:gd name="connsiteX58" fmla="*/ 18669 w 156591"/>
                  <a:gd name="connsiteY58" fmla="*/ 40196 h 210216"/>
                  <a:gd name="connsiteX59" fmla="*/ 31242 w 156591"/>
                  <a:gd name="connsiteY59" fmla="*/ 40196 h 210216"/>
                  <a:gd name="connsiteX60" fmla="*/ 31242 w 156591"/>
                  <a:gd name="connsiteY60" fmla="*/ 54292 h 210216"/>
                  <a:gd name="connsiteX61" fmla="*/ 31242 w 156591"/>
                  <a:gd name="connsiteY61" fmla="*/ 34195 h 210216"/>
                  <a:gd name="connsiteX62" fmla="*/ 18669 w 156591"/>
                  <a:gd name="connsiteY62" fmla="*/ 34195 h 210216"/>
                  <a:gd name="connsiteX63" fmla="*/ 18669 w 156591"/>
                  <a:gd name="connsiteY63" fmla="*/ 19812 h 210216"/>
                  <a:gd name="connsiteX64" fmla="*/ 31242 w 156591"/>
                  <a:gd name="connsiteY64" fmla="*/ 19812 h 210216"/>
                  <a:gd name="connsiteX65" fmla="*/ 31242 w 156591"/>
                  <a:gd name="connsiteY65" fmla="*/ 34195 h 210216"/>
                  <a:gd name="connsiteX66" fmla="*/ 49721 w 156591"/>
                  <a:gd name="connsiteY66" fmla="*/ 195929 h 210216"/>
                  <a:gd name="connsiteX67" fmla="*/ 37433 w 156591"/>
                  <a:gd name="connsiteY67" fmla="*/ 195929 h 210216"/>
                  <a:gd name="connsiteX68" fmla="*/ 37433 w 156591"/>
                  <a:gd name="connsiteY68" fmla="*/ 183737 h 210216"/>
                  <a:gd name="connsiteX69" fmla="*/ 49721 w 156591"/>
                  <a:gd name="connsiteY69" fmla="*/ 183737 h 210216"/>
                  <a:gd name="connsiteX70" fmla="*/ 49721 w 156591"/>
                  <a:gd name="connsiteY70" fmla="*/ 195929 h 210216"/>
                  <a:gd name="connsiteX71" fmla="*/ 49721 w 156591"/>
                  <a:gd name="connsiteY71" fmla="*/ 175546 h 210216"/>
                  <a:gd name="connsiteX72" fmla="*/ 37433 w 156591"/>
                  <a:gd name="connsiteY72" fmla="*/ 175546 h 210216"/>
                  <a:gd name="connsiteX73" fmla="*/ 37433 w 156591"/>
                  <a:gd name="connsiteY73" fmla="*/ 163354 h 210216"/>
                  <a:gd name="connsiteX74" fmla="*/ 49721 w 156591"/>
                  <a:gd name="connsiteY74" fmla="*/ 163354 h 210216"/>
                  <a:gd name="connsiteX75" fmla="*/ 49721 w 156591"/>
                  <a:gd name="connsiteY75" fmla="*/ 175546 h 210216"/>
                  <a:gd name="connsiteX76" fmla="*/ 49721 w 156591"/>
                  <a:gd name="connsiteY76" fmla="*/ 155448 h 210216"/>
                  <a:gd name="connsiteX77" fmla="*/ 37433 w 156591"/>
                  <a:gd name="connsiteY77" fmla="*/ 155448 h 210216"/>
                  <a:gd name="connsiteX78" fmla="*/ 37433 w 156591"/>
                  <a:gd name="connsiteY78" fmla="*/ 143256 h 210216"/>
                  <a:gd name="connsiteX79" fmla="*/ 49721 w 156591"/>
                  <a:gd name="connsiteY79" fmla="*/ 143256 h 210216"/>
                  <a:gd name="connsiteX80" fmla="*/ 49721 w 156591"/>
                  <a:gd name="connsiteY80" fmla="*/ 155448 h 210216"/>
                  <a:gd name="connsiteX81" fmla="*/ 49721 w 156591"/>
                  <a:gd name="connsiteY81" fmla="*/ 135065 h 210216"/>
                  <a:gd name="connsiteX82" fmla="*/ 37433 w 156591"/>
                  <a:gd name="connsiteY82" fmla="*/ 135065 h 210216"/>
                  <a:gd name="connsiteX83" fmla="*/ 37433 w 156591"/>
                  <a:gd name="connsiteY83" fmla="*/ 122873 h 210216"/>
                  <a:gd name="connsiteX84" fmla="*/ 49721 w 156591"/>
                  <a:gd name="connsiteY84" fmla="*/ 122873 h 210216"/>
                  <a:gd name="connsiteX85" fmla="*/ 49721 w 156591"/>
                  <a:gd name="connsiteY85" fmla="*/ 135065 h 210216"/>
                  <a:gd name="connsiteX86" fmla="*/ 49721 w 156591"/>
                  <a:gd name="connsiteY86" fmla="*/ 114967 h 210216"/>
                  <a:gd name="connsiteX87" fmla="*/ 37433 w 156591"/>
                  <a:gd name="connsiteY87" fmla="*/ 114967 h 210216"/>
                  <a:gd name="connsiteX88" fmla="*/ 37433 w 156591"/>
                  <a:gd name="connsiteY88" fmla="*/ 100870 h 210216"/>
                  <a:gd name="connsiteX89" fmla="*/ 49721 w 156591"/>
                  <a:gd name="connsiteY89" fmla="*/ 100870 h 210216"/>
                  <a:gd name="connsiteX90" fmla="*/ 49721 w 156591"/>
                  <a:gd name="connsiteY90" fmla="*/ 114967 h 210216"/>
                  <a:gd name="connsiteX91" fmla="*/ 49721 w 156591"/>
                  <a:gd name="connsiteY91" fmla="*/ 94583 h 210216"/>
                  <a:gd name="connsiteX92" fmla="*/ 37433 w 156591"/>
                  <a:gd name="connsiteY92" fmla="*/ 94583 h 210216"/>
                  <a:gd name="connsiteX93" fmla="*/ 37433 w 156591"/>
                  <a:gd name="connsiteY93" fmla="*/ 80486 h 210216"/>
                  <a:gd name="connsiteX94" fmla="*/ 49721 w 156591"/>
                  <a:gd name="connsiteY94" fmla="*/ 80486 h 210216"/>
                  <a:gd name="connsiteX95" fmla="*/ 49721 w 156591"/>
                  <a:gd name="connsiteY95" fmla="*/ 94583 h 210216"/>
                  <a:gd name="connsiteX96" fmla="*/ 49721 w 156591"/>
                  <a:gd name="connsiteY96" fmla="*/ 74486 h 210216"/>
                  <a:gd name="connsiteX97" fmla="*/ 37433 w 156591"/>
                  <a:gd name="connsiteY97" fmla="*/ 74486 h 210216"/>
                  <a:gd name="connsiteX98" fmla="*/ 37433 w 156591"/>
                  <a:gd name="connsiteY98" fmla="*/ 60389 h 210216"/>
                  <a:gd name="connsiteX99" fmla="*/ 49721 w 156591"/>
                  <a:gd name="connsiteY99" fmla="*/ 60389 h 210216"/>
                  <a:gd name="connsiteX100" fmla="*/ 49721 w 156591"/>
                  <a:gd name="connsiteY100" fmla="*/ 74486 h 210216"/>
                  <a:gd name="connsiteX101" fmla="*/ 49721 w 156591"/>
                  <a:gd name="connsiteY101" fmla="*/ 54102 h 210216"/>
                  <a:gd name="connsiteX102" fmla="*/ 37433 w 156591"/>
                  <a:gd name="connsiteY102" fmla="*/ 54102 h 210216"/>
                  <a:gd name="connsiteX103" fmla="*/ 37433 w 156591"/>
                  <a:gd name="connsiteY103" fmla="*/ 40005 h 210216"/>
                  <a:gd name="connsiteX104" fmla="*/ 49721 w 156591"/>
                  <a:gd name="connsiteY104" fmla="*/ 40005 h 210216"/>
                  <a:gd name="connsiteX105" fmla="*/ 49721 w 156591"/>
                  <a:gd name="connsiteY105" fmla="*/ 54102 h 210216"/>
                  <a:gd name="connsiteX106" fmla="*/ 49721 w 156591"/>
                  <a:gd name="connsiteY106" fmla="*/ 34004 h 210216"/>
                  <a:gd name="connsiteX107" fmla="*/ 37433 w 156591"/>
                  <a:gd name="connsiteY107" fmla="*/ 34004 h 210216"/>
                  <a:gd name="connsiteX108" fmla="*/ 37433 w 156591"/>
                  <a:gd name="connsiteY108" fmla="*/ 19621 h 210216"/>
                  <a:gd name="connsiteX109" fmla="*/ 49721 w 156591"/>
                  <a:gd name="connsiteY109" fmla="*/ 19621 h 210216"/>
                  <a:gd name="connsiteX110" fmla="*/ 49721 w 156591"/>
                  <a:gd name="connsiteY110" fmla="*/ 34004 h 210216"/>
                  <a:gd name="connsiteX111" fmla="*/ 68485 w 156591"/>
                  <a:gd name="connsiteY111" fmla="*/ 195739 h 210216"/>
                  <a:gd name="connsiteX112" fmla="*/ 55912 w 156591"/>
                  <a:gd name="connsiteY112" fmla="*/ 195739 h 210216"/>
                  <a:gd name="connsiteX113" fmla="*/ 55912 w 156591"/>
                  <a:gd name="connsiteY113" fmla="*/ 183547 h 210216"/>
                  <a:gd name="connsiteX114" fmla="*/ 68485 w 156591"/>
                  <a:gd name="connsiteY114" fmla="*/ 183547 h 210216"/>
                  <a:gd name="connsiteX115" fmla="*/ 68485 w 156591"/>
                  <a:gd name="connsiteY115" fmla="*/ 195739 h 210216"/>
                  <a:gd name="connsiteX116" fmla="*/ 68485 w 156591"/>
                  <a:gd name="connsiteY116" fmla="*/ 175355 h 210216"/>
                  <a:gd name="connsiteX117" fmla="*/ 55912 w 156591"/>
                  <a:gd name="connsiteY117" fmla="*/ 175355 h 210216"/>
                  <a:gd name="connsiteX118" fmla="*/ 55912 w 156591"/>
                  <a:gd name="connsiteY118" fmla="*/ 163163 h 210216"/>
                  <a:gd name="connsiteX119" fmla="*/ 68485 w 156591"/>
                  <a:gd name="connsiteY119" fmla="*/ 163163 h 210216"/>
                  <a:gd name="connsiteX120" fmla="*/ 68485 w 156591"/>
                  <a:gd name="connsiteY120" fmla="*/ 175355 h 210216"/>
                  <a:gd name="connsiteX121" fmla="*/ 68485 w 156591"/>
                  <a:gd name="connsiteY121" fmla="*/ 155258 h 210216"/>
                  <a:gd name="connsiteX122" fmla="*/ 55912 w 156591"/>
                  <a:gd name="connsiteY122" fmla="*/ 155258 h 210216"/>
                  <a:gd name="connsiteX123" fmla="*/ 55912 w 156591"/>
                  <a:gd name="connsiteY123" fmla="*/ 143065 h 210216"/>
                  <a:gd name="connsiteX124" fmla="*/ 68485 w 156591"/>
                  <a:gd name="connsiteY124" fmla="*/ 143065 h 210216"/>
                  <a:gd name="connsiteX125" fmla="*/ 68485 w 156591"/>
                  <a:gd name="connsiteY125" fmla="*/ 155258 h 210216"/>
                  <a:gd name="connsiteX126" fmla="*/ 68485 w 156591"/>
                  <a:gd name="connsiteY126" fmla="*/ 134874 h 210216"/>
                  <a:gd name="connsiteX127" fmla="*/ 55912 w 156591"/>
                  <a:gd name="connsiteY127" fmla="*/ 134874 h 210216"/>
                  <a:gd name="connsiteX128" fmla="*/ 55912 w 156591"/>
                  <a:gd name="connsiteY128" fmla="*/ 122682 h 210216"/>
                  <a:gd name="connsiteX129" fmla="*/ 68485 w 156591"/>
                  <a:gd name="connsiteY129" fmla="*/ 122682 h 210216"/>
                  <a:gd name="connsiteX130" fmla="*/ 68485 w 156591"/>
                  <a:gd name="connsiteY130" fmla="*/ 134874 h 210216"/>
                  <a:gd name="connsiteX131" fmla="*/ 68485 w 156591"/>
                  <a:gd name="connsiteY131" fmla="*/ 114776 h 210216"/>
                  <a:gd name="connsiteX132" fmla="*/ 55912 w 156591"/>
                  <a:gd name="connsiteY132" fmla="*/ 114776 h 210216"/>
                  <a:gd name="connsiteX133" fmla="*/ 55912 w 156591"/>
                  <a:gd name="connsiteY133" fmla="*/ 100679 h 210216"/>
                  <a:gd name="connsiteX134" fmla="*/ 68485 w 156591"/>
                  <a:gd name="connsiteY134" fmla="*/ 100679 h 210216"/>
                  <a:gd name="connsiteX135" fmla="*/ 68485 w 156591"/>
                  <a:gd name="connsiteY135" fmla="*/ 114776 h 210216"/>
                  <a:gd name="connsiteX136" fmla="*/ 68485 w 156591"/>
                  <a:gd name="connsiteY136" fmla="*/ 94393 h 210216"/>
                  <a:gd name="connsiteX137" fmla="*/ 55912 w 156591"/>
                  <a:gd name="connsiteY137" fmla="*/ 94393 h 210216"/>
                  <a:gd name="connsiteX138" fmla="*/ 55912 w 156591"/>
                  <a:gd name="connsiteY138" fmla="*/ 80296 h 210216"/>
                  <a:gd name="connsiteX139" fmla="*/ 68485 w 156591"/>
                  <a:gd name="connsiteY139" fmla="*/ 80296 h 210216"/>
                  <a:gd name="connsiteX140" fmla="*/ 68485 w 156591"/>
                  <a:gd name="connsiteY140" fmla="*/ 94393 h 210216"/>
                  <a:gd name="connsiteX141" fmla="*/ 68485 w 156591"/>
                  <a:gd name="connsiteY141" fmla="*/ 74295 h 210216"/>
                  <a:gd name="connsiteX142" fmla="*/ 55912 w 156591"/>
                  <a:gd name="connsiteY142" fmla="*/ 74295 h 210216"/>
                  <a:gd name="connsiteX143" fmla="*/ 55912 w 156591"/>
                  <a:gd name="connsiteY143" fmla="*/ 60198 h 210216"/>
                  <a:gd name="connsiteX144" fmla="*/ 68485 w 156591"/>
                  <a:gd name="connsiteY144" fmla="*/ 60198 h 210216"/>
                  <a:gd name="connsiteX145" fmla="*/ 68485 w 156591"/>
                  <a:gd name="connsiteY145" fmla="*/ 74295 h 210216"/>
                  <a:gd name="connsiteX146" fmla="*/ 68485 w 156591"/>
                  <a:gd name="connsiteY146" fmla="*/ 53912 h 210216"/>
                  <a:gd name="connsiteX147" fmla="*/ 55912 w 156591"/>
                  <a:gd name="connsiteY147" fmla="*/ 53912 h 210216"/>
                  <a:gd name="connsiteX148" fmla="*/ 55912 w 156591"/>
                  <a:gd name="connsiteY148" fmla="*/ 39815 h 210216"/>
                  <a:gd name="connsiteX149" fmla="*/ 68485 w 156591"/>
                  <a:gd name="connsiteY149" fmla="*/ 39815 h 210216"/>
                  <a:gd name="connsiteX150" fmla="*/ 68485 w 156591"/>
                  <a:gd name="connsiteY150" fmla="*/ 53912 h 210216"/>
                  <a:gd name="connsiteX151" fmla="*/ 68485 w 156591"/>
                  <a:gd name="connsiteY151" fmla="*/ 33814 h 210216"/>
                  <a:gd name="connsiteX152" fmla="*/ 55912 w 156591"/>
                  <a:gd name="connsiteY152" fmla="*/ 33814 h 210216"/>
                  <a:gd name="connsiteX153" fmla="*/ 55912 w 156591"/>
                  <a:gd name="connsiteY153" fmla="*/ 19431 h 210216"/>
                  <a:gd name="connsiteX154" fmla="*/ 68485 w 156591"/>
                  <a:gd name="connsiteY154" fmla="*/ 19431 h 210216"/>
                  <a:gd name="connsiteX155" fmla="*/ 68485 w 156591"/>
                  <a:gd name="connsiteY155" fmla="*/ 33814 h 210216"/>
                  <a:gd name="connsiteX156" fmla="*/ 100870 w 156591"/>
                  <a:gd name="connsiteY156" fmla="*/ 195548 h 210216"/>
                  <a:gd name="connsiteX157" fmla="*/ 88297 w 156591"/>
                  <a:gd name="connsiteY157" fmla="*/ 195548 h 210216"/>
                  <a:gd name="connsiteX158" fmla="*/ 88297 w 156591"/>
                  <a:gd name="connsiteY158" fmla="*/ 183356 h 210216"/>
                  <a:gd name="connsiteX159" fmla="*/ 100870 w 156591"/>
                  <a:gd name="connsiteY159" fmla="*/ 183356 h 210216"/>
                  <a:gd name="connsiteX160" fmla="*/ 100870 w 156591"/>
                  <a:gd name="connsiteY160" fmla="*/ 195548 h 210216"/>
                  <a:gd name="connsiteX161" fmla="*/ 100870 w 156591"/>
                  <a:gd name="connsiteY161" fmla="*/ 175165 h 210216"/>
                  <a:gd name="connsiteX162" fmla="*/ 88297 w 156591"/>
                  <a:gd name="connsiteY162" fmla="*/ 175165 h 210216"/>
                  <a:gd name="connsiteX163" fmla="*/ 88297 w 156591"/>
                  <a:gd name="connsiteY163" fmla="*/ 162973 h 210216"/>
                  <a:gd name="connsiteX164" fmla="*/ 100870 w 156591"/>
                  <a:gd name="connsiteY164" fmla="*/ 162973 h 210216"/>
                  <a:gd name="connsiteX165" fmla="*/ 100870 w 156591"/>
                  <a:gd name="connsiteY165" fmla="*/ 175165 h 210216"/>
                  <a:gd name="connsiteX166" fmla="*/ 100870 w 156591"/>
                  <a:gd name="connsiteY166" fmla="*/ 155067 h 210216"/>
                  <a:gd name="connsiteX167" fmla="*/ 88297 w 156591"/>
                  <a:gd name="connsiteY167" fmla="*/ 155067 h 210216"/>
                  <a:gd name="connsiteX168" fmla="*/ 88297 w 156591"/>
                  <a:gd name="connsiteY168" fmla="*/ 142875 h 210216"/>
                  <a:gd name="connsiteX169" fmla="*/ 100870 w 156591"/>
                  <a:gd name="connsiteY169" fmla="*/ 142875 h 210216"/>
                  <a:gd name="connsiteX170" fmla="*/ 100870 w 156591"/>
                  <a:gd name="connsiteY170" fmla="*/ 155067 h 210216"/>
                  <a:gd name="connsiteX171" fmla="*/ 100870 w 156591"/>
                  <a:gd name="connsiteY171" fmla="*/ 134684 h 210216"/>
                  <a:gd name="connsiteX172" fmla="*/ 88297 w 156591"/>
                  <a:gd name="connsiteY172" fmla="*/ 134684 h 210216"/>
                  <a:gd name="connsiteX173" fmla="*/ 88297 w 156591"/>
                  <a:gd name="connsiteY173" fmla="*/ 122492 h 210216"/>
                  <a:gd name="connsiteX174" fmla="*/ 100870 w 156591"/>
                  <a:gd name="connsiteY174" fmla="*/ 122492 h 210216"/>
                  <a:gd name="connsiteX175" fmla="*/ 100870 w 156591"/>
                  <a:gd name="connsiteY175" fmla="*/ 134684 h 210216"/>
                  <a:gd name="connsiteX176" fmla="*/ 100870 w 156591"/>
                  <a:gd name="connsiteY176" fmla="*/ 114586 h 210216"/>
                  <a:gd name="connsiteX177" fmla="*/ 88297 w 156591"/>
                  <a:gd name="connsiteY177" fmla="*/ 114586 h 210216"/>
                  <a:gd name="connsiteX178" fmla="*/ 88297 w 156591"/>
                  <a:gd name="connsiteY178" fmla="*/ 100489 h 210216"/>
                  <a:gd name="connsiteX179" fmla="*/ 100870 w 156591"/>
                  <a:gd name="connsiteY179" fmla="*/ 100489 h 210216"/>
                  <a:gd name="connsiteX180" fmla="*/ 100870 w 156591"/>
                  <a:gd name="connsiteY180" fmla="*/ 114586 h 210216"/>
                  <a:gd name="connsiteX181" fmla="*/ 100870 w 156591"/>
                  <a:gd name="connsiteY181" fmla="*/ 94202 h 210216"/>
                  <a:gd name="connsiteX182" fmla="*/ 88297 w 156591"/>
                  <a:gd name="connsiteY182" fmla="*/ 94202 h 210216"/>
                  <a:gd name="connsiteX183" fmla="*/ 88297 w 156591"/>
                  <a:gd name="connsiteY183" fmla="*/ 80105 h 210216"/>
                  <a:gd name="connsiteX184" fmla="*/ 100870 w 156591"/>
                  <a:gd name="connsiteY184" fmla="*/ 80105 h 210216"/>
                  <a:gd name="connsiteX185" fmla="*/ 100870 w 156591"/>
                  <a:gd name="connsiteY185" fmla="*/ 94202 h 210216"/>
                  <a:gd name="connsiteX186" fmla="*/ 100870 w 156591"/>
                  <a:gd name="connsiteY186" fmla="*/ 74104 h 210216"/>
                  <a:gd name="connsiteX187" fmla="*/ 88297 w 156591"/>
                  <a:gd name="connsiteY187" fmla="*/ 74104 h 210216"/>
                  <a:gd name="connsiteX188" fmla="*/ 88297 w 156591"/>
                  <a:gd name="connsiteY188" fmla="*/ 60008 h 210216"/>
                  <a:gd name="connsiteX189" fmla="*/ 100870 w 156591"/>
                  <a:gd name="connsiteY189" fmla="*/ 60008 h 210216"/>
                  <a:gd name="connsiteX190" fmla="*/ 100870 w 156591"/>
                  <a:gd name="connsiteY190" fmla="*/ 74104 h 210216"/>
                  <a:gd name="connsiteX191" fmla="*/ 100870 w 156591"/>
                  <a:gd name="connsiteY191" fmla="*/ 53721 h 210216"/>
                  <a:gd name="connsiteX192" fmla="*/ 88297 w 156591"/>
                  <a:gd name="connsiteY192" fmla="*/ 53721 h 210216"/>
                  <a:gd name="connsiteX193" fmla="*/ 88297 w 156591"/>
                  <a:gd name="connsiteY193" fmla="*/ 39624 h 210216"/>
                  <a:gd name="connsiteX194" fmla="*/ 100870 w 156591"/>
                  <a:gd name="connsiteY194" fmla="*/ 39624 h 210216"/>
                  <a:gd name="connsiteX195" fmla="*/ 100870 w 156591"/>
                  <a:gd name="connsiteY195" fmla="*/ 53721 h 210216"/>
                  <a:gd name="connsiteX196" fmla="*/ 100870 w 156591"/>
                  <a:gd name="connsiteY196" fmla="*/ 33623 h 210216"/>
                  <a:gd name="connsiteX197" fmla="*/ 88297 w 156591"/>
                  <a:gd name="connsiteY197" fmla="*/ 33623 h 210216"/>
                  <a:gd name="connsiteX198" fmla="*/ 88297 w 156591"/>
                  <a:gd name="connsiteY198" fmla="*/ 19240 h 210216"/>
                  <a:gd name="connsiteX199" fmla="*/ 100870 w 156591"/>
                  <a:gd name="connsiteY199" fmla="*/ 19240 h 210216"/>
                  <a:gd name="connsiteX200" fmla="*/ 100870 w 156591"/>
                  <a:gd name="connsiteY200" fmla="*/ 33623 h 210216"/>
                  <a:gd name="connsiteX201" fmla="*/ 119348 w 156591"/>
                  <a:gd name="connsiteY201" fmla="*/ 195358 h 210216"/>
                  <a:gd name="connsiteX202" fmla="*/ 107061 w 156591"/>
                  <a:gd name="connsiteY202" fmla="*/ 195358 h 210216"/>
                  <a:gd name="connsiteX203" fmla="*/ 107061 w 156591"/>
                  <a:gd name="connsiteY203" fmla="*/ 183166 h 210216"/>
                  <a:gd name="connsiteX204" fmla="*/ 119348 w 156591"/>
                  <a:gd name="connsiteY204" fmla="*/ 183166 h 210216"/>
                  <a:gd name="connsiteX205" fmla="*/ 119348 w 156591"/>
                  <a:gd name="connsiteY205" fmla="*/ 195358 h 210216"/>
                  <a:gd name="connsiteX206" fmla="*/ 119348 w 156591"/>
                  <a:gd name="connsiteY206" fmla="*/ 174974 h 210216"/>
                  <a:gd name="connsiteX207" fmla="*/ 107061 w 156591"/>
                  <a:gd name="connsiteY207" fmla="*/ 174974 h 210216"/>
                  <a:gd name="connsiteX208" fmla="*/ 107061 w 156591"/>
                  <a:gd name="connsiteY208" fmla="*/ 162782 h 210216"/>
                  <a:gd name="connsiteX209" fmla="*/ 119348 w 156591"/>
                  <a:gd name="connsiteY209" fmla="*/ 162782 h 210216"/>
                  <a:gd name="connsiteX210" fmla="*/ 119348 w 156591"/>
                  <a:gd name="connsiteY210" fmla="*/ 174974 h 210216"/>
                  <a:gd name="connsiteX211" fmla="*/ 119348 w 156591"/>
                  <a:gd name="connsiteY211" fmla="*/ 154877 h 210216"/>
                  <a:gd name="connsiteX212" fmla="*/ 107061 w 156591"/>
                  <a:gd name="connsiteY212" fmla="*/ 154877 h 210216"/>
                  <a:gd name="connsiteX213" fmla="*/ 107061 w 156591"/>
                  <a:gd name="connsiteY213" fmla="*/ 142685 h 210216"/>
                  <a:gd name="connsiteX214" fmla="*/ 119348 w 156591"/>
                  <a:gd name="connsiteY214" fmla="*/ 142685 h 210216"/>
                  <a:gd name="connsiteX215" fmla="*/ 119348 w 156591"/>
                  <a:gd name="connsiteY215" fmla="*/ 154877 h 210216"/>
                  <a:gd name="connsiteX216" fmla="*/ 119348 w 156591"/>
                  <a:gd name="connsiteY216" fmla="*/ 134493 h 210216"/>
                  <a:gd name="connsiteX217" fmla="*/ 107061 w 156591"/>
                  <a:gd name="connsiteY217" fmla="*/ 134493 h 210216"/>
                  <a:gd name="connsiteX218" fmla="*/ 107061 w 156591"/>
                  <a:gd name="connsiteY218" fmla="*/ 122301 h 210216"/>
                  <a:gd name="connsiteX219" fmla="*/ 119348 w 156591"/>
                  <a:gd name="connsiteY219" fmla="*/ 122301 h 210216"/>
                  <a:gd name="connsiteX220" fmla="*/ 119348 w 156591"/>
                  <a:gd name="connsiteY220" fmla="*/ 134493 h 210216"/>
                  <a:gd name="connsiteX221" fmla="*/ 119348 w 156591"/>
                  <a:gd name="connsiteY221" fmla="*/ 114395 h 210216"/>
                  <a:gd name="connsiteX222" fmla="*/ 107061 w 156591"/>
                  <a:gd name="connsiteY222" fmla="*/ 114395 h 210216"/>
                  <a:gd name="connsiteX223" fmla="*/ 107061 w 156591"/>
                  <a:gd name="connsiteY223" fmla="*/ 100298 h 210216"/>
                  <a:gd name="connsiteX224" fmla="*/ 119348 w 156591"/>
                  <a:gd name="connsiteY224" fmla="*/ 100298 h 210216"/>
                  <a:gd name="connsiteX225" fmla="*/ 119348 w 156591"/>
                  <a:gd name="connsiteY225" fmla="*/ 114395 h 210216"/>
                  <a:gd name="connsiteX226" fmla="*/ 119348 w 156591"/>
                  <a:gd name="connsiteY226" fmla="*/ 94012 h 210216"/>
                  <a:gd name="connsiteX227" fmla="*/ 107061 w 156591"/>
                  <a:gd name="connsiteY227" fmla="*/ 94012 h 210216"/>
                  <a:gd name="connsiteX228" fmla="*/ 107061 w 156591"/>
                  <a:gd name="connsiteY228" fmla="*/ 79915 h 210216"/>
                  <a:gd name="connsiteX229" fmla="*/ 119348 w 156591"/>
                  <a:gd name="connsiteY229" fmla="*/ 79915 h 210216"/>
                  <a:gd name="connsiteX230" fmla="*/ 119348 w 156591"/>
                  <a:gd name="connsiteY230" fmla="*/ 94012 h 210216"/>
                  <a:gd name="connsiteX231" fmla="*/ 119348 w 156591"/>
                  <a:gd name="connsiteY231" fmla="*/ 73914 h 210216"/>
                  <a:gd name="connsiteX232" fmla="*/ 107061 w 156591"/>
                  <a:gd name="connsiteY232" fmla="*/ 73914 h 210216"/>
                  <a:gd name="connsiteX233" fmla="*/ 107061 w 156591"/>
                  <a:gd name="connsiteY233" fmla="*/ 59817 h 210216"/>
                  <a:gd name="connsiteX234" fmla="*/ 119348 w 156591"/>
                  <a:gd name="connsiteY234" fmla="*/ 59817 h 210216"/>
                  <a:gd name="connsiteX235" fmla="*/ 119348 w 156591"/>
                  <a:gd name="connsiteY235" fmla="*/ 73914 h 210216"/>
                  <a:gd name="connsiteX236" fmla="*/ 119348 w 156591"/>
                  <a:gd name="connsiteY236" fmla="*/ 53531 h 210216"/>
                  <a:gd name="connsiteX237" fmla="*/ 107061 w 156591"/>
                  <a:gd name="connsiteY237" fmla="*/ 53531 h 210216"/>
                  <a:gd name="connsiteX238" fmla="*/ 107061 w 156591"/>
                  <a:gd name="connsiteY238" fmla="*/ 39433 h 210216"/>
                  <a:gd name="connsiteX239" fmla="*/ 119348 w 156591"/>
                  <a:gd name="connsiteY239" fmla="*/ 39433 h 210216"/>
                  <a:gd name="connsiteX240" fmla="*/ 119348 w 156591"/>
                  <a:gd name="connsiteY240" fmla="*/ 53531 h 210216"/>
                  <a:gd name="connsiteX241" fmla="*/ 119348 w 156591"/>
                  <a:gd name="connsiteY241" fmla="*/ 33433 h 210216"/>
                  <a:gd name="connsiteX242" fmla="*/ 107061 w 156591"/>
                  <a:gd name="connsiteY242" fmla="*/ 33433 h 210216"/>
                  <a:gd name="connsiteX243" fmla="*/ 107061 w 156591"/>
                  <a:gd name="connsiteY243" fmla="*/ 19050 h 210216"/>
                  <a:gd name="connsiteX244" fmla="*/ 119348 w 156591"/>
                  <a:gd name="connsiteY244" fmla="*/ 19050 h 210216"/>
                  <a:gd name="connsiteX245" fmla="*/ 119348 w 156591"/>
                  <a:gd name="connsiteY245" fmla="*/ 33433 h 210216"/>
                  <a:gd name="connsiteX246" fmla="*/ 138113 w 156591"/>
                  <a:gd name="connsiteY246" fmla="*/ 195167 h 210216"/>
                  <a:gd name="connsiteX247" fmla="*/ 125540 w 156591"/>
                  <a:gd name="connsiteY247" fmla="*/ 195167 h 210216"/>
                  <a:gd name="connsiteX248" fmla="*/ 125540 w 156591"/>
                  <a:gd name="connsiteY248" fmla="*/ 182975 h 210216"/>
                  <a:gd name="connsiteX249" fmla="*/ 138113 w 156591"/>
                  <a:gd name="connsiteY249" fmla="*/ 182975 h 210216"/>
                  <a:gd name="connsiteX250" fmla="*/ 138113 w 156591"/>
                  <a:gd name="connsiteY250" fmla="*/ 195167 h 210216"/>
                  <a:gd name="connsiteX251" fmla="*/ 138113 w 156591"/>
                  <a:gd name="connsiteY251" fmla="*/ 174784 h 210216"/>
                  <a:gd name="connsiteX252" fmla="*/ 125540 w 156591"/>
                  <a:gd name="connsiteY252" fmla="*/ 174784 h 210216"/>
                  <a:gd name="connsiteX253" fmla="*/ 125540 w 156591"/>
                  <a:gd name="connsiteY253" fmla="*/ 162592 h 210216"/>
                  <a:gd name="connsiteX254" fmla="*/ 138113 w 156591"/>
                  <a:gd name="connsiteY254" fmla="*/ 162592 h 210216"/>
                  <a:gd name="connsiteX255" fmla="*/ 138113 w 156591"/>
                  <a:gd name="connsiteY255" fmla="*/ 174784 h 210216"/>
                  <a:gd name="connsiteX256" fmla="*/ 138113 w 156591"/>
                  <a:gd name="connsiteY256" fmla="*/ 154686 h 210216"/>
                  <a:gd name="connsiteX257" fmla="*/ 125540 w 156591"/>
                  <a:gd name="connsiteY257" fmla="*/ 154686 h 210216"/>
                  <a:gd name="connsiteX258" fmla="*/ 125540 w 156591"/>
                  <a:gd name="connsiteY258" fmla="*/ 142494 h 210216"/>
                  <a:gd name="connsiteX259" fmla="*/ 138113 w 156591"/>
                  <a:gd name="connsiteY259" fmla="*/ 142494 h 210216"/>
                  <a:gd name="connsiteX260" fmla="*/ 138113 w 156591"/>
                  <a:gd name="connsiteY260" fmla="*/ 154686 h 210216"/>
                  <a:gd name="connsiteX261" fmla="*/ 138113 w 156591"/>
                  <a:gd name="connsiteY261" fmla="*/ 134302 h 210216"/>
                  <a:gd name="connsiteX262" fmla="*/ 125540 w 156591"/>
                  <a:gd name="connsiteY262" fmla="*/ 134302 h 210216"/>
                  <a:gd name="connsiteX263" fmla="*/ 125540 w 156591"/>
                  <a:gd name="connsiteY263" fmla="*/ 122111 h 210216"/>
                  <a:gd name="connsiteX264" fmla="*/ 138113 w 156591"/>
                  <a:gd name="connsiteY264" fmla="*/ 122111 h 210216"/>
                  <a:gd name="connsiteX265" fmla="*/ 138113 w 156591"/>
                  <a:gd name="connsiteY265" fmla="*/ 134302 h 210216"/>
                  <a:gd name="connsiteX266" fmla="*/ 138113 w 156591"/>
                  <a:gd name="connsiteY266" fmla="*/ 114205 h 210216"/>
                  <a:gd name="connsiteX267" fmla="*/ 125540 w 156591"/>
                  <a:gd name="connsiteY267" fmla="*/ 114205 h 210216"/>
                  <a:gd name="connsiteX268" fmla="*/ 125540 w 156591"/>
                  <a:gd name="connsiteY268" fmla="*/ 100108 h 210216"/>
                  <a:gd name="connsiteX269" fmla="*/ 138113 w 156591"/>
                  <a:gd name="connsiteY269" fmla="*/ 100108 h 210216"/>
                  <a:gd name="connsiteX270" fmla="*/ 138113 w 156591"/>
                  <a:gd name="connsiteY270" fmla="*/ 114205 h 210216"/>
                  <a:gd name="connsiteX271" fmla="*/ 138113 w 156591"/>
                  <a:gd name="connsiteY271" fmla="*/ 93821 h 210216"/>
                  <a:gd name="connsiteX272" fmla="*/ 125540 w 156591"/>
                  <a:gd name="connsiteY272" fmla="*/ 93821 h 210216"/>
                  <a:gd name="connsiteX273" fmla="*/ 125540 w 156591"/>
                  <a:gd name="connsiteY273" fmla="*/ 79724 h 210216"/>
                  <a:gd name="connsiteX274" fmla="*/ 138113 w 156591"/>
                  <a:gd name="connsiteY274" fmla="*/ 79724 h 210216"/>
                  <a:gd name="connsiteX275" fmla="*/ 138113 w 156591"/>
                  <a:gd name="connsiteY275" fmla="*/ 93821 h 210216"/>
                  <a:gd name="connsiteX276" fmla="*/ 138113 w 156591"/>
                  <a:gd name="connsiteY276" fmla="*/ 73723 h 210216"/>
                  <a:gd name="connsiteX277" fmla="*/ 125540 w 156591"/>
                  <a:gd name="connsiteY277" fmla="*/ 73723 h 210216"/>
                  <a:gd name="connsiteX278" fmla="*/ 125540 w 156591"/>
                  <a:gd name="connsiteY278" fmla="*/ 59627 h 210216"/>
                  <a:gd name="connsiteX279" fmla="*/ 138113 w 156591"/>
                  <a:gd name="connsiteY279" fmla="*/ 59627 h 210216"/>
                  <a:gd name="connsiteX280" fmla="*/ 138113 w 156591"/>
                  <a:gd name="connsiteY280" fmla="*/ 73723 h 210216"/>
                  <a:gd name="connsiteX281" fmla="*/ 138113 w 156591"/>
                  <a:gd name="connsiteY281" fmla="*/ 53340 h 210216"/>
                  <a:gd name="connsiteX282" fmla="*/ 125540 w 156591"/>
                  <a:gd name="connsiteY282" fmla="*/ 53340 h 210216"/>
                  <a:gd name="connsiteX283" fmla="*/ 125540 w 156591"/>
                  <a:gd name="connsiteY283" fmla="*/ 39243 h 210216"/>
                  <a:gd name="connsiteX284" fmla="*/ 138113 w 156591"/>
                  <a:gd name="connsiteY284" fmla="*/ 39243 h 210216"/>
                  <a:gd name="connsiteX285" fmla="*/ 138113 w 156591"/>
                  <a:gd name="connsiteY285" fmla="*/ 53340 h 210216"/>
                  <a:gd name="connsiteX286" fmla="*/ 138113 w 156591"/>
                  <a:gd name="connsiteY286" fmla="*/ 33242 h 210216"/>
                  <a:gd name="connsiteX287" fmla="*/ 125540 w 156591"/>
                  <a:gd name="connsiteY287" fmla="*/ 33242 h 210216"/>
                  <a:gd name="connsiteX288" fmla="*/ 125540 w 156591"/>
                  <a:gd name="connsiteY288" fmla="*/ 18860 h 210216"/>
                  <a:gd name="connsiteX289" fmla="*/ 138113 w 156591"/>
                  <a:gd name="connsiteY289" fmla="*/ 18860 h 210216"/>
                  <a:gd name="connsiteX290" fmla="*/ 138113 w 156591"/>
                  <a:gd name="connsiteY290" fmla="*/ 33242 h 210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</a:cxnLst>
                <a:rect l="l" t="t" r="r" b="b"/>
                <a:pathLst>
                  <a:path w="156591" h="210216">
                    <a:moveTo>
                      <a:pt x="148495" y="196120"/>
                    </a:moveTo>
                    <a:lnTo>
                      <a:pt x="148495" y="14097"/>
                    </a:lnTo>
                    <a:lnTo>
                      <a:pt x="150495" y="14097"/>
                    </a:lnTo>
                    <a:lnTo>
                      <a:pt x="150495" y="5906"/>
                    </a:lnTo>
                    <a:lnTo>
                      <a:pt x="140208" y="5906"/>
                    </a:lnTo>
                    <a:lnTo>
                      <a:pt x="140208" y="0"/>
                    </a:lnTo>
                    <a:lnTo>
                      <a:pt x="100870" y="0"/>
                    </a:lnTo>
                    <a:lnTo>
                      <a:pt x="100870" y="5906"/>
                    </a:lnTo>
                    <a:lnTo>
                      <a:pt x="55912" y="5906"/>
                    </a:lnTo>
                    <a:lnTo>
                      <a:pt x="55912" y="0"/>
                    </a:lnTo>
                    <a:lnTo>
                      <a:pt x="16574" y="0"/>
                    </a:lnTo>
                    <a:lnTo>
                      <a:pt x="16574" y="5906"/>
                    </a:lnTo>
                    <a:lnTo>
                      <a:pt x="6286" y="5906"/>
                    </a:lnTo>
                    <a:lnTo>
                      <a:pt x="6286" y="14097"/>
                    </a:lnTo>
                    <a:lnTo>
                      <a:pt x="8287" y="14097"/>
                    </a:lnTo>
                    <a:lnTo>
                      <a:pt x="8287" y="196120"/>
                    </a:lnTo>
                    <a:lnTo>
                      <a:pt x="0" y="196120"/>
                    </a:lnTo>
                    <a:lnTo>
                      <a:pt x="0" y="210217"/>
                    </a:lnTo>
                    <a:lnTo>
                      <a:pt x="156591" y="210217"/>
                    </a:lnTo>
                    <a:lnTo>
                      <a:pt x="156591" y="196120"/>
                    </a:lnTo>
                    <a:lnTo>
                      <a:pt x="148304" y="196120"/>
                    </a:lnTo>
                    <a:close/>
                    <a:moveTo>
                      <a:pt x="31242" y="196120"/>
                    </a:moveTo>
                    <a:lnTo>
                      <a:pt x="18669" y="196120"/>
                    </a:lnTo>
                    <a:lnTo>
                      <a:pt x="18669" y="183928"/>
                    </a:lnTo>
                    <a:lnTo>
                      <a:pt x="31242" y="183928"/>
                    </a:lnTo>
                    <a:lnTo>
                      <a:pt x="31242" y="196120"/>
                    </a:lnTo>
                    <a:close/>
                    <a:moveTo>
                      <a:pt x="31242" y="175736"/>
                    </a:moveTo>
                    <a:lnTo>
                      <a:pt x="18669" y="175736"/>
                    </a:lnTo>
                    <a:lnTo>
                      <a:pt x="18669" y="163544"/>
                    </a:lnTo>
                    <a:lnTo>
                      <a:pt x="31242" y="163544"/>
                    </a:lnTo>
                    <a:lnTo>
                      <a:pt x="31242" y="175736"/>
                    </a:lnTo>
                    <a:close/>
                    <a:moveTo>
                      <a:pt x="31242" y="155639"/>
                    </a:moveTo>
                    <a:lnTo>
                      <a:pt x="18669" y="155639"/>
                    </a:lnTo>
                    <a:lnTo>
                      <a:pt x="18669" y="143446"/>
                    </a:lnTo>
                    <a:lnTo>
                      <a:pt x="31242" y="143446"/>
                    </a:lnTo>
                    <a:lnTo>
                      <a:pt x="31242" y="155639"/>
                    </a:lnTo>
                    <a:close/>
                    <a:moveTo>
                      <a:pt x="31242" y="135255"/>
                    </a:moveTo>
                    <a:lnTo>
                      <a:pt x="18669" y="135255"/>
                    </a:lnTo>
                    <a:lnTo>
                      <a:pt x="18669" y="123063"/>
                    </a:lnTo>
                    <a:lnTo>
                      <a:pt x="31242" y="123063"/>
                    </a:lnTo>
                    <a:lnTo>
                      <a:pt x="31242" y="135255"/>
                    </a:lnTo>
                    <a:close/>
                    <a:moveTo>
                      <a:pt x="31242" y="115157"/>
                    </a:moveTo>
                    <a:lnTo>
                      <a:pt x="18669" y="115157"/>
                    </a:lnTo>
                    <a:lnTo>
                      <a:pt x="18669" y="101060"/>
                    </a:lnTo>
                    <a:lnTo>
                      <a:pt x="31242" y="101060"/>
                    </a:lnTo>
                    <a:lnTo>
                      <a:pt x="31242" y="115157"/>
                    </a:lnTo>
                    <a:close/>
                    <a:moveTo>
                      <a:pt x="31242" y="94774"/>
                    </a:moveTo>
                    <a:lnTo>
                      <a:pt x="18669" y="94774"/>
                    </a:lnTo>
                    <a:lnTo>
                      <a:pt x="18669" y="80677"/>
                    </a:lnTo>
                    <a:lnTo>
                      <a:pt x="31242" y="80677"/>
                    </a:lnTo>
                    <a:lnTo>
                      <a:pt x="31242" y="94774"/>
                    </a:lnTo>
                    <a:close/>
                    <a:moveTo>
                      <a:pt x="31242" y="74676"/>
                    </a:moveTo>
                    <a:lnTo>
                      <a:pt x="18669" y="74676"/>
                    </a:lnTo>
                    <a:lnTo>
                      <a:pt x="18669" y="60579"/>
                    </a:lnTo>
                    <a:lnTo>
                      <a:pt x="31242" y="60579"/>
                    </a:lnTo>
                    <a:lnTo>
                      <a:pt x="31242" y="74676"/>
                    </a:lnTo>
                    <a:close/>
                    <a:moveTo>
                      <a:pt x="31242" y="54292"/>
                    </a:moveTo>
                    <a:lnTo>
                      <a:pt x="18669" y="54292"/>
                    </a:lnTo>
                    <a:lnTo>
                      <a:pt x="18669" y="40196"/>
                    </a:lnTo>
                    <a:lnTo>
                      <a:pt x="31242" y="40196"/>
                    </a:lnTo>
                    <a:lnTo>
                      <a:pt x="31242" y="54292"/>
                    </a:lnTo>
                    <a:close/>
                    <a:moveTo>
                      <a:pt x="31242" y="34195"/>
                    </a:moveTo>
                    <a:lnTo>
                      <a:pt x="18669" y="34195"/>
                    </a:lnTo>
                    <a:lnTo>
                      <a:pt x="18669" y="19812"/>
                    </a:lnTo>
                    <a:lnTo>
                      <a:pt x="31242" y="19812"/>
                    </a:lnTo>
                    <a:lnTo>
                      <a:pt x="31242" y="34195"/>
                    </a:lnTo>
                    <a:close/>
                    <a:moveTo>
                      <a:pt x="49721" y="195929"/>
                    </a:moveTo>
                    <a:lnTo>
                      <a:pt x="37433" y="195929"/>
                    </a:lnTo>
                    <a:lnTo>
                      <a:pt x="37433" y="183737"/>
                    </a:lnTo>
                    <a:lnTo>
                      <a:pt x="49721" y="183737"/>
                    </a:lnTo>
                    <a:lnTo>
                      <a:pt x="49721" y="195929"/>
                    </a:lnTo>
                    <a:close/>
                    <a:moveTo>
                      <a:pt x="49721" y="175546"/>
                    </a:moveTo>
                    <a:lnTo>
                      <a:pt x="37433" y="175546"/>
                    </a:lnTo>
                    <a:lnTo>
                      <a:pt x="37433" y="163354"/>
                    </a:lnTo>
                    <a:lnTo>
                      <a:pt x="49721" y="163354"/>
                    </a:lnTo>
                    <a:lnTo>
                      <a:pt x="49721" y="175546"/>
                    </a:lnTo>
                    <a:close/>
                    <a:moveTo>
                      <a:pt x="49721" y="155448"/>
                    </a:moveTo>
                    <a:lnTo>
                      <a:pt x="37433" y="155448"/>
                    </a:lnTo>
                    <a:lnTo>
                      <a:pt x="37433" y="143256"/>
                    </a:lnTo>
                    <a:lnTo>
                      <a:pt x="49721" y="143256"/>
                    </a:lnTo>
                    <a:lnTo>
                      <a:pt x="49721" y="155448"/>
                    </a:lnTo>
                    <a:close/>
                    <a:moveTo>
                      <a:pt x="49721" y="135065"/>
                    </a:moveTo>
                    <a:lnTo>
                      <a:pt x="37433" y="135065"/>
                    </a:lnTo>
                    <a:lnTo>
                      <a:pt x="37433" y="122873"/>
                    </a:lnTo>
                    <a:lnTo>
                      <a:pt x="49721" y="122873"/>
                    </a:lnTo>
                    <a:lnTo>
                      <a:pt x="49721" y="135065"/>
                    </a:lnTo>
                    <a:close/>
                    <a:moveTo>
                      <a:pt x="49721" y="114967"/>
                    </a:moveTo>
                    <a:lnTo>
                      <a:pt x="37433" y="114967"/>
                    </a:lnTo>
                    <a:lnTo>
                      <a:pt x="37433" y="100870"/>
                    </a:lnTo>
                    <a:lnTo>
                      <a:pt x="49721" y="100870"/>
                    </a:lnTo>
                    <a:lnTo>
                      <a:pt x="49721" y="114967"/>
                    </a:lnTo>
                    <a:close/>
                    <a:moveTo>
                      <a:pt x="49721" y="94583"/>
                    </a:moveTo>
                    <a:lnTo>
                      <a:pt x="37433" y="94583"/>
                    </a:lnTo>
                    <a:lnTo>
                      <a:pt x="37433" y="80486"/>
                    </a:lnTo>
                    <a:lnTo>
                      <a:pt x="49721" y="80486"/>
                    </a:lnTo>
                    <a:lnTo>
                      <a:pt x="49721" y="94583"/>
                    </a:lnTo>
                    <a:close/>
                    <a:moveTo>
                      <a:pt x="49721" y="74486"/>
                    </a:moveTo>
                    <a:lnTo>
                      <a:pt x="37433" y="74486"/>
                    </a:lnTo>
                    <a:lnTo>
                      <a:pt x="37433" y="60389"/>
                    </a:lnTo>
                    <a:lnTo>
                      <a:pt x="49721" y="60389"/>
                    </a:lnTo>
                    <a:lnTo>
                      <a:pt x="49721" y="74486"/>
                    </a:lnTo>
                    <a:close/>
                    <a:moveTo>
                      <a:pt x="49721" y="54102"/>
                    </a:moveTo>
                    <a:lnTo>
                      <a:pt x="37433" y="54102"/>
                    </a:lnTo>
                    <a:lnTo>
                      <a:pt x="37433" y="40005"/>
                    </a:lnTo>
                    <a:lnTo>
                      <a:pt x="49721" y="40005"/>
                    </a:lnTo>
                    <a:lnTo>
                      <a:pt x="49721" y="54102"/>
                    </a:lnTo>
                    <a:close/>
                    <a:moveTo>
                      <a:pt x="49721" y="34004"/>
                    </a:moveTo>
                    <a:lnTo>
                      <a:pt x="37433" y="34004"/>
                    </a:lnTo>
                    <a:lnTo>
                      <a:pt x="37433" y="19621"/>
                    </a:lnTo>
                    <a:lnTo>
                      <a:pt x="49721" y="19621"/>
                    </a:lnTo>
                    <a:lnTo>
                      <a:pt x="49721" y="34004"/>
                    </a:lnTo>
                    <a:close/>
                    <a:moveTo>
                      <a:pt x="68485" y="195739"/>
                    </a:moveTo>
                    <a:lnTo>
                      <a:pt x="55912" y="195739"/>
                    </a:lnTo>
                    <a:lnTo>
                      <a:pt x="55912" y="183547"/>
                    </a:lnTo>
                    <a:lnTo>
                      <a:pt x="68485" y="183547"/>
                    </a:lnTo>
                    <a:lnTo>
                      <a:pt x="68485" y="195739"/>
                    </a:lnTo>
                    <a:close/>
                    <a:moveTo>
                      <a:pt x="68485" y="175355"/>
                    </a:moveTo>
                    <a:lnTo>
                      <a:pt x="55912" y="175355"/>
                    </a:lnTo>
                    <a:lnTo>
                      <a:pt x="55912" y="163163"/>
                    </a:lnTo>
                    <a:lnTo>
                      <a:pt x="68485" y="163163"/>
                    </a:lnTo>
                    <a:lnTo>
                      <a:pt x="68485" y="175355"/>
                    </a:lnTo>
                    <a:close/>
                    <a:moveTo>
                      <a:pt x="68485" y="155258"/>
                    </a:moveTo>
                    <a:lnTo>
                      <a:pt x="55912" y="155258"/>
                    </a:lnTo>
                    <a:lnTo>
                      <a:pt x="55912" y="143065"/>
                    </a:lnTo>
                    <a:lnTo>
                      <a:pt x="68485" y="143065"/>
                    </a:lnTo>
                    <a:lnTo>
                      <a:pt x="68485" y="155258"/>
                    </a:lnTo>
                    <a:close/>
                    <a:moveTo>
                      <a:pt x="68485" y="134874"/>
                    </a:moveTo>
                    <a:lnTo>
                      <a:pt x="55912" y="134874"/>
                    </a:lnTo>
                    <a:lnTo>
                      <a:pt x="55912" y="122682"/>
                    </a:lnTo>
                    <a:lnTo>
                      <a:pt x="68485" y="122682"/>
                    </a:lnTo>
                    <a:lnTo>
                      <a:pt x="68485" y="134874"/>
                    </a:lnTo>
                    <a:close/>
                    <a:moveTo>
                      <a:pt x="68485" y="114776"/>
                    </a:moveTo>
                    <a:lnTo>
                      <a:pt x="55912" y="114776"/>
                    </a:lnTo>
                    <a:lnTo>
                      <a:pt x="55912" y="100679"/>
                    </a:lnTo>
                    <a:lnTo>
                      <a:pt x="68485" y="100679"/>
                    </a:lnTo>
                    <a:lnTo>
                      <a:pt x="68485" y="114776"/>
                    </a:lnTo>
                    <a:close/>
                    <a:moveTo>
                      <a:pt x="68485" y="94393"/>
                    </a:moveTo>
                    <a:lnTo>
                      <a:pt x="55912" y="94393"/>
                    </a:lnTo>
                    <a:lnTo>
                      <a:pt x="55912" y="80296"/>
                    </a:lnTo>
                    <a:lnTo>
                      <a:pt x="68485" y="80296"/>
                    </a:lnTo>
                    <a:lnTo>
                      <a:pt x="68485" y="94393"/>
                    </a:lnTo>
                    <a:close/>
                    <a:moveTo>
                      <a:pt x="68485" y="74295"/>
                    </a:moveTo>
                    <a:lnTo>
                      <a:pt x="55912" y="74295"/>
                    </a:lnTo>
                    <a:lnTo>
                      <a:pt x="55912" y="60198"/>
                    </a:lnTo>
                    <a:lnTo>
                      <a:pt x="68485" y="60198"/>
                    </a:lnTo>
                    <a:lnTo>
                      <a:pt x="68485" y="74295"/>
                    </a:lnTo>
                    <a:close/>
                    <a:moveTo>
                      <a:pt x="68485" y="53912"/>
                    </a:moveTo>
                    <a:lnTo>
                      <a:pt x="55912" y="53912"/>
                    </a:lnTo>
                    <a:lnTo>
                      <a:pt x="55912" y="39815"/>
                    </a:lnTo>
                    <a:lnTo>
                      <a:pt x="68485" y="39815"/>
                    </a:lnTo>
                    <a:lnTo>
                      <a:pt x="68485" y="53912"/>
                    </a:lnTo>
                    <a:close/>
                    <a:moveTo>
                      <a:pt x="68485" y="33814"/>
                    </a:moveTo>
                    <a:lnTo>
                      <a:pt x="55912" y="33814"/>
                    </a:lnTo>
                    <a:lnTo>
                      <a:pt x="55912" y="19431"/>
                    </a:lnTo>
                    <a:lnTo>
                      <a:pt x="68485" y="19431"/>
                    </a:lnTo>
                    <a:lnTo>
                      <a:pt x="68485" y="33814"/>
                    </a:lnTo>
                    <a:close/>
                    <a:moveTo>
                      <a:pt x="100870" y="195548"/>
                    </a:moveTo>
                    <a:lnTo>
                      <a:pt x="88297" y="195548"/>
                    </a:lnTo>
                    <a:lnTo>
                      <a:pt x="88297" y="183356"/>
                    </a:lnTo>
                    <a:lnTo>
                      <a:pt x="100870" y="183356"/>
                    </a:lnTo>
                    <a:lnTo>
                      <a:pt x="100870" y="195548"/>
                    </a:lnTo>
                    <a:close/>
                    <a:moveTo>
                      <a:pt x="100870" y="175165"/>
                    </a:moveTo>
                    <a:lnTo>
                      <a:pt x="88297" y="175165"/>
                    </a:lnTo>
                    <a:lnTo>
                      <a:pt x="88297" y="162973"/>
                    </a:lnTo>
                    <a:lnTo>
                      <a:pt x="100870" y="162973"/>
                    </a:lnTo>
                    <a:lnTo>
                      <a:pt x="100870" y="175165"/>
                    </a:lnTo>
                    <a:close/>
                    <a:moveTo>
                      <a:pt x="100870" y="155067"/>
                    </a:moveTo>
                    <a:lnTo>
                      <a:pt x="88297" y="155067"/>
                    </a:lnTo>
                    <a:lnTo>
                      <a:pt x="88297" y="142875"/>
                    </a:lnTo>
                    <a:lnTo>
                      <a:pt x="100870" y="142875"/>
                    </a:lnTo>
                    <a:lnTo>
                      <a:pt x="100870" y="155067"/>
                    </a:lnTo>
                    <a:close/>
                    <a:moveTo>
                      <a:pt x="100870" y="134684"/>
                    </a:moveTo>
                    <a:lnTo>
                      <a:pt x="88297" y="134684"/>
                    </a:lnTo>
                    <a:lnTo>
                      <a:pt x="88297" y="122492"/>
                    </a:lnTo>
                    <a:lnTo>
                      <a:pt x="100870" y="122492"/>
                    </a:lnTo>
                    <a:lnTo>
                      <a:pt x="100870" y="134684"/>
                    </a:lnTo>
                    <a:close/>
                    <a:moveTo>
                      <a:pt x="100870" y="114586"/>
                    </a:moveTo>
                    <a:lnTo>
                      <a:pt x="88297" y="114586"/>
                    </a:lnTo>
                    <a:lnTo>
                      <a:pt x="88297" y="100489"/>
                    </a:lnTo>
                    <a:lnTo>
                      <a:pt x="100870" y="100489"/>
                    </a:lnTo>
                    <a:lnTo>
                      <a:pt x="100870" y="114586"/>
                    </a:lnTo>
                    <a:close/>
                    <a:moveTo>
                      <a:pt x="100870" y="94202"/>
                    </a:moveTo>
                    <a:lnTo>
                      <a:pt x="88297" y="94202"/>
                    </a:lnTo>
                    <a:lnTo>
                      <a:pt x="88297" y="80105"/>
                    </a:lnTo>
                    <a:lnTo>
                      <a:pt x="100870" y="80105"/>
                    </a:lnTo>
                    <a:lnTo>
                      <a:pt x="100870" y="94202"/>
                    </a:lnTo>
                    <a:close/>
                    <a:moveTo>
                      <a:pt x="100870" y="74104"/>
                    </a:moveTo>
                    <a:lnTo>
                      <a:pt x="88297" y="74104"/>
                    </a:lnTo>
                    <a:lnTo>
                      <a:pt x="88297" y="60008"/>
                    </a:lnTo>
                    <a:lnTo>
                      <a:pt x="100870" y="60008"/>
                    </a:lnTo>
                    <a:lnTo>
                      <a:pt x="100870" y="74104"/>
                    </a:lnTo>
                    <a:close/>
                    <a:moveTo>
                      <a:pt x="100870" y="53721"/>
                    </a:moveTo>
                    <a:lnTo>
                      <a:pt x="88297" y="53721"/>
                    </a:lnTo>
                    <a:lnTo>
                      <a:pt x="88297" y="39624"/>
                    </a:lnTo>
                    <a:lnTo>
                      <a:pt x="100870" y="39624"/>
                    </a:lnTo>
                    <a:lnTo>
                      <a:pt x="100870" y="53721"/>
                    </a:lnTo>
                    <a:close/>
                    <a:moveTo>
                      <a:pt x="100870" y="33623"/>
                    </a:moveTo>
                    <a:lnTo>
                      <a:pt x="88297" y="33623"/>
                    </a:lnTo>
                    <a:lnTo>
                      <a:pt x="88297" y="19240"/>
                    </a:lnTo>
                    <a:lnTo>
                      <a:pt x="100870" y="19240"/>
                    </a:lnTo>
                    <a:lnTo>
                      <a:pt x="100870" y="33623"/>
                    </a:lnTo>
                    <a:close/>
                    <a:moveTo>
                      <a:pt x="119348" y="195358"/>
                    </a:moveTo>
                    <a:lnTo>
                      <a:pt x="107061" y="195358"/>
                    </a:lnTo>
                    <a:lnTo>
                      <a:pt x="107061" y="183166"/>
                    </a:lnTo>
                    <a:lnTo>
                      <a:pt x="119348" y="183166"/>
                    </a:lnTo>
                    <a:lnTo>
                      <a:pt x="119348" y="195358"/>
                    </a:lnTo>
                    <a:close/>
                    <a:moveTo>
                      <a:pt x="119348" y="174974"/>
                    </a:moveTo>
                    <a:lnTo>
                      <a:pt x="107061" y="174974"/>
                    </a:lnTo>
                    <a:lnTo>
                      <a:pt x="107061" y="162782"/>
                    </a:lnTo>
                    <a:lnTo>
                      <a:pt x="119348" y="162782"/>
                    </a:lnTo>
                    <a:lnTo>
                      <a:pt x="119348" y="174974"/>
                    </a:lnTo>
                    <a:close/>
                    <a:moveTo>
                      <a:pt x="119348" y="154877"/>
                    </a:moveTo>
                    <a:lnTo>
                      <a:pt x="107061" y="154877"/>
                    </a:lnTo>
                    <a:lnTo>
                      <a:pt x="107061" y="142685"/>
                    </a:lnTo>
                    <a:lnTo>
                      <a:pt x="119348" y="142685"/>
                    </a:lnTo>
                    <a:lnTo>
                      <a:pt x="119348" y="154877"/>
                    </a:lnTo>
                    <a:close/>
                    <a:moveTo>
                      <a:pt x="119348" y="134493"/>
                    </a:moveTo>
                    <a:lnTo>
                      <a:pt x="107061" y="134493"/>
                    </a:lnTo>
                    <a:lnTo>
                      <a:pt x="107061" y="122301"/>
                    </a:lnTo>
                    <a:lnTo>
                      <a:pt x="119348" y="122301"/>
                    </a:lnTo>
                    <a:lnTo>
                      <a:pt x="119348" y="134493"/>
                    </a:lnTo>
                    <a:close/>
                    <a:moveTo>
                      <a:pt x="119348" y="114395"/>
                    </a:moveTo>
                    <a:lnTo>
                      <a:pt x="107061" y="114395"/>
                    </a:lnTo>
                    <a:lnTo>
                      <a:pt x="107061" y="100298"/>
                    </a:lnTo>
                    <a:lnTo>
                      <a:pt x="119348" y="100298"/>
                    </a:lnTo>
                    <a:lnTo>
                      <a:pt x="119348" y="114395"/>
                    </a:lnTo>
                    <a:close/>
                    <a:moveTo>
                      <a:pt x="119348" y="94012"/>
                    </a:moveTo>
                    <a:lnTo>
                      <a:pt x="107061" y="94012"/>
                    </a:lnTo>
                    <a:lnTo>
                      <a:pt x="107061" y="79915"/>
                    </a:lnTo>
                    <a:lnTo>
                      <a:pt x="119348" y="79915"/>
                    </a:lnTo>
                    <a:lnTo>
                      <a:pt x="119348" y="94012"/>
                    </a:lnTo>
                    <a:close/>
                    <a:moveTo>
                      <a:pt x="119348" y="73914"/>
                    </a:moveTo>
                    <a:lnTo>
                      <a:pt x="107061" y="73914"/>
                    </a:lnTo>
                    <a:lnTo>
                      <a:pt x="107061" y="59817"/>
                    </a:lnTo>
                    <a:lnTo>
                      <a:pt x="119348" y="59817"/>
                    </a:lnTo>
                    <a:lnTo>
                      <a:pt x="119348" y="73914"/>
                    </a:lnTo>
                    <a:close/>
                    <a:moveTo>
                      <a:pt x="119348" y="53531"/>
                    </a:moveTo>
                    <a:lnTo>
                      <a:pt x="107061" y="53531"/>
                    </a:lnTo>
                    <a:lnTo>
                      <a:pt x="107061" y="39433"/>
                    </a:lnTo>
                    <a:lnTo>
                      <a:pt x="119348" y="39433"/>
                    </a:lnTo>
                    <a:lnTo>
                      <a:pt x="119348" y="53531"/>
                    </a:lnTo>
                    <a:close/>
                    <a:moveTo>
                      <a:pt x="119348" y="33433"/>
                    </a:moveTo>
                    <a:lnTo>
                      <a:pt x="107061" y="33433"/>
                    </a:lnTo>
                    <a:lnTo>
                      <a:pt x="107061" y="19050"/>
                    </a:lnTo>
                    <a:lnTo>
                      <a:pt x="119348" y="19050"/>
                    </a:lnTo>
                    <a:lnTo>
                      <a:pt x="119348" y="33433"/>
                    </a:lnTo>
                    <a:close/>
                    <a:moveTo>
                      <a:pt x="138113" y="195167"/>
                    </a:moveTo>
                    <a:lnTo>
                      <a:pt x="125540" y="195167"/>
                    </a:lnTo>
                    <a:lnTo>
                      <a:pt x="125540" y="182975"/>
                    </a:lnTo>
                    <a:lnTo>
                      <a:pt x="138113" y="182975"/>
                    </a:lnTo>
                    <a:lnTo>
                      <a:pt x="138113" y="195167"/>
                    </a:lnTo>
                    <a:close/>
                    <a:moveTo>
                      <a:pt x="138113" y="174784"/>
                    </a:moveTo>
                    <a:lnTo>
                      <a:pt x="125540" y="174784"/>
                    </a:lnTo>
                    <a:lnTo>
                      <a:pt x="125540" y="162592"/>
                    </a:lnTo>
                    <a:lnTo>
                      <a:pt x="138113" y="162592"/>
                    </a:lnTo>
                    <a:lnTo>
                      <a:pt x="138113" y="174784"/>
                    </a:lnTo>
                    <a:close/>
                    <a:moveTo>
                      <a:pt x="138113" y="154686"/>
                    </a:moveTo>
                    <a:lnTo>
                      <a:pt x="125540" y="154686"/>
                    </a:lnTo>
                    <a:lnTo>
                      <a:pt x="125540" y="142494"/>
                    </a:lnTo>
                    <a:lnTo>
                      <a:pt x="138113" y="142494"/>
                    </a:lnTo>
                    <a:lnTo>
                      <a:pt x="138113" y="154686"/>
                    </a:lnTo>
                    <a:close/>
                    <a:moveTo>
                      <a:pt x="138113" y="134302"/>
                    </a:moveTo>
                    <a:lnTo>
                      <a:pt x="125540" y="134302"/>
                    </a:lnTo>
                    <a:lnTo>
                      <a:pt x="125540" y="122111"/>
                    </a:lnTo>
                    <a:lnTo>
                      <a:pt x="138113" y="122111"/>
                    </a:lnTo>
                    <a:lnTo>
                      <a:pt x="138113" y="134302"/>
                    </a:lnTo>
                    <a:close/>
                    <a:moveTo>
                      <a:pt x="138113" y="114205"/>
                    </a:moveTo>
                    <a:lnTo>
                      <a:pt x="125540" y="114205"/>
                    </a:lnTo>
                    <a:lnTo>
                      <a:pt x="125540" y="100108"/>
                    </a:lnTo>
                    <a:lnTo>
                      <a:pt x="138113" y="100108"/>
                    </a:lnTo>
                    <a:lnTo>
                      <a:pt x="138113" y="114205"/>
                    </a:lnTo>
                    <a:close/>
                    <a:moveTo>
                      <a:pt x="138113" y="93821"/>
                    </a:moveTo>
                    <a:lnTo>
                      <a:pt x="125540" y="93821"/>
                    </a:lnTo>
                    <a:lnTo>
                      <a:pt x="125540" y="79724"/>
                    </a:lnTo>
                    <a:lnTo>
                      <a:pt x="138113" y="79724"/>
                    </a:lnTo>
                    <a:lnTo>
                      <a:pt x="138113" y="93821"/>
                    </a:lnTo>
                    <a:close/>
                    <a:moveTo>
                      <a:pt x="138113" y="73723"/>
                    </a:moveTo>
                    <a:lnTo>
                      <a:pt x="125540" y="73723"/>
                    </a:lnTo>
                    <a:lnTo>
                      <a:pt x="125540" y="59627"/>
                    </a:lnTo>
                    <a:lnTo>
                      <a:pt x="138113" y="59627"/>
                    </a:lnTo>
                    <a:lnTo>
                      <a:pt x="138113" y="73723"/>
                    </a:lnTo>
                    <a:close/>
                    <a:moveTo>
                      <a:pt x="138113" y="53340"/>
                    </a:moveTo>
                    <a:lnTo>
                      <a:pt x="125540" y="53340"/>
                    </a:lnTo>
                    <a:lnTo>
                      <a:pt x="125540" y="39243"/>
                    </a:lnTo>
                    <a:lnTo>
                      <a:pt x="138113" y="39243"/>
                    </a:lnTo>
                    <a:lnTo>
                      <a:pt x="138113" y="53340"/>
                    </a:lnTo>
                    <a:close/>
                    <a:moveTo>
                      <a:pt x="138113" y="33242"/>
                    </a:moveTo>
                    <a:lnTo>
                      <a:pt x="125540" y="33242"/>
                    </a:lnTo>
                    <a:lnTo>
                      <a:pt x="125540" y="18860"/>
                    </a:lnTo>
                    <a:lnTo>
                      <a:pt x="138113" y="18860"/>
                    </a:lnTo>
                    <a:lnTo>
                      <a:pt x="138113" y="33242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grpSp>
            <p:nvGrpSpPr>
              <p:cNvPr id="1214" name="Graphic 365">
                <a:extLst>
                  <a:ext uri="{FF2B5EF4-FFF2-40B4-BE49-F238E27FC236}">
                    <a16:creationId xmlns:a16="http://schemas.microsoft.com/office/drawing/2014/main" id="{CA3DDC34-E675-8A09-3752-A8A970C65ABC}"/>
                  </a:ext>
                </a:extLst>
              </p:cNvPr>
              <p:cNvGrpSpPr/>
              <p:nvPr/>
            </p:nvGrpSpPr>
            <p:grpSpPr>
              <a:xfrm>
                <a:off x="6193155" y="3684555"/>
                <a:ext cx="364617" cy="271938"/>
                <a:chOff x="6193155" y="3684555"/>
                <a:chExt cx="364617" cy="271938"/>
              </a:xfrm>
            </p:grpSpPr>
            <p:sp>
              <p:nvSpPr>
                <p:cNvPr id="1224" name="Freeform: Shape 1223">
                  <a:extLst>
                    <a:ext uri="{FF2B5EF4-FFF2-40B4-BE49-F238E27FC236}">
                      <a16:creationId xmlns:a16="http://schemas.microsoft.com/office/drawing/2014/main" id="{9211CE76-8113-FE56-F20D-003A65F1494E}"/>
                    </a:ext>
                  </a:extLst>
                </p:cNvPr>
                <p:cNvSpPr/>
                <p:nvPr/>
              </p:nvSpPr>
              <p:spPr>
                <a:xfrm>
                  <a:off x="6193155" y="3684555"/>
                  <a:ext cx="364617" cy="271938"/>
                </a:xfrm>
                <a:custGeom>
                  <a:avLst/>
                  <a:gdLst>
                    <a:gd name="connsiteX0" fmla="*/ 350234 w 364617"/>
                    <a:gd name="connsiteY0" fmla="*/ 35052 h 271938"/>
                    <a:gd name="connsiteX1" fmla="*/ 350234 w 364617"/>
                    <a:gd name="connsiteY1" fmla="*/ 12097 h 271938"/>
                    <a:gd name="connsiteX2" fmla="*/ 346901 w 364617"/>
                    <a:gd name="connsiteY2" fmla="*/ 10858 h 271938"/>
                    <a:gd name="connsiteX3" fmla="*/ 282797 w 364617"/>
                    <a:gd name="connsiteY3" fmla="*/ 0 h 271938"/>
                    <a:gd name="connsiteX4" fmla="*/ 183928 w 364617"/>
                    <a:gd name="connsiteY4" fmla="*/ 34766 h 271938"/>
                    <a:gd name="connsiteX5" fmla="*/ 85058 w 364617"/>
                    <a:gd name="connsiteY5" fmla="*/ 0 h 271938"/>
                    <a:gd name="connsiteX6" fmla="*/ 20955 w 364617"/>
                    <a:gd name="connsiteY6" fmla="*/ 10858 h 271938"/>
                    <a:gd name="connsiteX7" fmla="*/ 17717 w 364617"/>
                    <a:gd name="connsiteY7" fmla="*/ 12097 h 271938"/>
                    <a:gd name="connsiteX8" fmla="*/ 17717 w 364617"/>
                    <a:gd name="connsiteY8" fmla="*/ 33338 h 271938"/>
                    <a:gd name="connsiteX9" fmla="*/ 0 w 364617"/>
                    <a:gd name="connsiteY9" fmla="*/ 44958 h 271938"/>
                    <a:gd name="connsiteX10" fmla="*/ 0 w 364617"/>
                    <a:gd name="connsiteY10" fmla="*/ 263842 h 271938"/>
                    <a:gd name="connsiteX11" fmla="*/ 161353 w 364617"/>
                    <a:gd name="connsiteY11" fmla="*/ 263842 h 271938"/>
                    <a:gd name="connsiteX12" fmla="*/ 184214 w 364617"/>
                    <a:gd name="connsiteY12" fmla="*/ 271939 h 271938"/>
                    <a:gd name="connsiteX13" fmla="*/ 207074 w 364617"/>
                    <a:gd name="connsiteY13" fmla="*/ 263842 h 271938"/>
                    <a:gd name="connsiteX14" fmla="*/ 364617 w 364617"/>
                    <a:gd name="connsiteY14" fmla="*/ 263842 h 271938"/>
                    <a:gd name="connsiteX15" fmla="*/ 364617 w 364617"/>
                    <a:gd name="connsiteY15" fmla="*/ 44958 h 271938"/>
                    <a:gd name="connsiteX16" fmla="*/ 350234 w 364617"/>
                    <a:gd name="connsiteY16" fmla="*/ 35052 h 271938"/>
                    <a:gd name="connsiteX17" fmla="*/ 350234 w 364617"/>
                    <a:gd name="connsiteY17" fmla="*/ 35052 h 271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4617" h="271938">
                      <a:moveTo>
                        <a:pt x="350234" y="35052"/>
                      </a:moveTo>
                      <a:lnTo>
                        <a:pt x="350234" y="12097"/>
                      </a:lnTo>
                      <a:lnTo>
                        <a:pt x="346901" y="10858"/>
                      </a:lnTo>
                      <a:cubicBezTo>
                        <a:pt x="345758" y="10382"/>
                        <a:pt x="318802" y="0"/>
                        <a:pt x="282797" y="0"/>
                      </a:cubicBezTo>
                      <a:cubicBezTo>
                        <a:pt x="244221" y="0"/>
                        <a:pt x="210979" y="11811"/>
                        <a:pt x="183928" y="34766"/>
                      </a:cubicBezTo>
                      <a:cubicBezTo>
                        <a:pt x="156877" y="11621"/>
                        <a:pt x="123634" y="0"/>
                        <a:pt x="85058" y="0"/>
                      </a:cubicBezTo>
                      <a:cubicBezTo>
                        <a:pt x="49054" y="0"/>
                        <a:pt x="22003" y="10382"/>
                        <a:pt x="20955" y="10858"/>
                      </a:cubicBezTo>
                      <a:lnTo>
                        <a:pt x="17717" y="12097"/>
                      </a:lnTo>
                      <a:lnTo>
                        <a:pt x="17717" y="33338"/>
                      </a:lnTo>
                      <a:cubicBezTo>
                        <a:pt x="6668" y="35433"/>
                        <a:pt x="0" y="39052"/>
                        <a:pt x="0" y="44958"/>
                      </a:cubicBezTo>
                      <a:lnTo>
                        <a:pt x="0" y="263842"/>
                      </a:lnTo>
                      <a:lnTo>
                        <a:pt x="161353" y="263842"/>
                      </a:lnTo>
                      <a:cubicBezTo>
                        <a:pt x="166973" y="268796"/>
                        <a:pt x="175070" y="271939"/>
                        <a:pt x="184214" y="271939"/>
                      </a:cubicBezTo>
                      <a:cubicBezTo>
                        <a:pt x="193358" y="271939"/>
                        <a:pt x="201454" y="268891"/>
                        <a:pt x="207074" y="263842"/>
                      </a:cubicBezTo>
                      <a:lnTo>
                        <a:pt x="364617" y="263842"/>
                      </a:lnTo>
                      <a:lnTo>
                        <a:pt x="364617" y="44958"/>
                      </a:lnTo>
                      <a:cubicBezTo>
                        <a:pt x="364617" y="40196"/>
                        <a:pt x="359188" y="36957"/>
                        <a:pt x="350234" y="35052"/>
                      </a:cubicBezTo>
                      <a:lnTo>
                        <a:pt x="350234" y="35052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25" name="Freeform: Shape 1224">
                  <a:extLst>
                    <a:ext uri="{FF2B5EF4-FFF2-40B4-BE49-F238E27FC236}">
                      <a16:creationId xmlns:a16="http://schemas.microsoft.com/office/drawing/2014/main" id="{364907D8-30A4-B9FD-E457-F086BF9422BD}"/>
                    </a:ext>
                  </a:extLst>
                </p:cNvPr>
                <p:cNvSpPr/>
                <p:nvPr/>
              </p:nvSpPr>
              <p:spPr>
                <a:xfrm>
                  <a:off x="6352031" y="3725607"/>
                  <a:ext cx="53720" cy="155447"/>
                </a:xfrm>
                <a:custGeom>
                  <a:avLst/>
                  <a:gdLst>
                    <a:gd name="connsiteX0" fmla="*/ 0 w 53720"/>
                    <a:gd name="connsiteY0" fmla="*/ 1238 h 155447"/>
                    <a:gd name="connsiteX1" fmla="*/ 0 w 53720"/>
                    <a:gd name="connsiteY1" fmla="*/ 155448 h 155447"/>
                    <a:gd name="connsiteX2" fmla="*/ 53721 w 53720"/>
                    <a:gd name="connsiteY2" fmla="*/ 155448 h 155447"/>
                    <a:gd name="connsiteX3" fmla="*/ 53721 w 53720"/>
                    <a:gd name="connsiteY3" fmla="*/ 0 h 155447"/>
                    <a:gd name="connsiteX4" fmla="*/ 0 w 53720"/>
                    <a:gd name="connsiteY4" fmla="*/ 1238 h 155447"/>
                    <a:gd name="connsiteX5" fmla="*/ 0 w 53720"/>
                    <a:gd name="connsiteY5" fmla="*/ 1238 h 1554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3720" h="155447">
                      <a:moveTo>
                        <a:pt x="0" y="1238"/>
                      </a:moveTo>
                      <a:lnTo>
                        <a:pt x="0" y="155448"/>
                      </a:lnTo>
                      <a:lnTo>
                        <a:pt x="53721" y="155448"/>
                      </a:lnTo>
                      <a:lnTo>
                        <a:pt x="53721" y="0"/>
                      </a:lnTo>
                      <a:lnTo>
                        <a:pt x="0" y="1238"/>
                      </a:lnTo>
                      <a:lnTo>
                        <a:pt x="0" y="1238"/>
                      </a:lnTo>
                      <a:close/>
                    </a:path>
                  </a:pathLst>
                </a:custGeom>
                <a:solidFill>
                  <a:srgbClr val="D843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26" name="Freeform: Shape 1225">
                  <a:extLst>
                    <a:ext uri="{FF2B5EF4-FFF2-40B4-BE49-F238E27FC236}">
                      <a16:creationId xmlns:a16="http://schemas.microsoft.com/office/drawing/2014/main" id="{A33ED583-9153-9B04-C716-5E0CB569D658}"/>
                    </a:ext>
                  </a:extLst>
                </p:cNvPr>
                <p:cNvSpPr/>
                <p:nvPr/>
              </p:nvSpPr>
              <p:spPr>
                <a:xfrm>
                  <a:off x="6220587" y="3694747"/>
                  <a:ext cx="154304" cy="236600"/>
                </a:xfrm>
                <a:custGeom>
                  <a:avLst/>
                  <a:gdLst>
                    <a:gd name="connsiteX0" fmla="*/ 154305 w 154304"/>
                    <a:gd name="connsiteY0" fmla="*/ 236601 h 236600"/>
                    <a:gd name="connsiteX1" fmla="*/ 48387 w 154304"/>
                    <a:gd name="connsiteY1" fmla="*/ 213550 h 236600"/>
                    <a:gd name="connsiteX2" fmla="*/ 0 w 154304"/>
                    <a:gd name="connsiteY2" fmla="*/ 221837 h 236600"/>
                    <a:gd name="connsiteX3" fmla="*/ 0 w 154304"/>
                    <a:gd name="connsiteY3" fmla="*/ 8953 h 236600"/>
                    <a:gd name="connsiteX4" fmla="*/ 56959 w 154304"/>
                    <a:gd name="connsiteY4" fmla="*/ 0 h 236600"/>
                    <a:gd name="connsiteX5" fmla="*/ 148019 w 154304"/>
                    <a:gd name="connsiteY5" fmla="*/ 31718 h 236600"/>
                    <a:gd name="connsiteX6" fmla="*/ 148019 w 154304"/>
                    <a:gd name="connsiteY6" fmla="*/ 158877 h 236600"/>
                    <a:gd name="connsiteX7" fmla="*/ 154305 w 154304"/>
                    <a:gd name="connsiteY7" fmla="*/ 152114 h 236600"/>
                    <a:gd name="connsiteX8" fmla="*/ 154305 w 154304"/>
                    <a:gd name="connsiteY8" fmla="*/ 236601 h 236600"/>
                    <a:gd name="connsiteX9" fmla="*/ 154305 w 154304"/>
                    <a:gd name="connsiteY9" fmla="*/ 236601 h 23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4304" h="236600">
                      <a:moveTo>
                        <a:pt x="154305" y="236601"/>
                      </a:moveTo>
                      <a:cubicBezTo>
                        <a:pt x="140875" y="230981"/>
                        <a:pt x="94583" y="213550"/>
                        <a:pt x="48387" y="213550"/>
                      </a:cubicBezTo>
                      <a:cubicBezTo>
                        <a:pt x="30099" y="213550"/>
                        <a:pt x="14002" y="216313"/>
                        <a:pt x="0" y="221837"/>
                      </a:cubicBezTo>
                      <a:lnTo>
                        <a:pt x="0" y="8953"/>
                      </a:lnTo>
                      <a:cubicBezTo>
                        <a:pt x="8191" y="6191"/>
                        <a:pt x="30099" y="0"/>
                        <a:pt x="56959" y="0"/>
                      </a:cubicBezTo>
                      <a:cubicBezTo>
                        <a:pt x="92488" y="0"/>
                        <a:pt x="123063" y="10763"/>
                        <a:pt x="148019" y="31718"/>
                      </a:cubicBezTo>
                      <a:lnTo>
                        <a:pt x="148019" y="158877"/>
                      </a:lnTo>
                      <a:lnTo>
                        <a:pt x="154305" y="152114"/>
                      </a:lnTo>
                      <a:lnTo>
                        <a:pt x="154305" y="236601"/>
                      </a:lnTo>
                      <a:lnTo>
                        <a:pt x="154305" y="236601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27" name="Freeform: Shape 1226">
                  <a:extLst>
                    <a:ext uri="{FF2B5EF4-FFF2-40B4-BE49-F238E27FC236}">
                      <a16:creationId xmlns:a16="http://schemas.microsoft.com/office/drawing/2014/main" id="{7D8608F8-493D-A12B-A4EA-16CFEBA762E9}"/>
                    </a:ext>
                  </a:extLst>
                </p:cNvPr>
                <p:cNvSpPr/>
                <p:nvPr/>
              </p:nvSpPr>
              <p:spPr>
                <a:xfrm>
                  <a:off x="6378320" y="3694747"/>
                  <a:ext cx="154304" cy="235458"/>
                </a:xfrm>
                <a:custGeom>
                  <a:avLst/>
                  <a:gdLst>
                    <a:gd name="connsiteX0" fmla="*/ 154305 w 154304"/>
                    <a:gd name="connsiteY0" fmla="*/ 220980 h 235458"/>
                    <a:gd name="connsiteX1" fmla="*/ 103537 w 154304"/>
                    <a:gd name="connsiteY1" fmla="*/ 212027 h 235458"/>
                    <a:gd name="connsiteX2" fmla="*/ 0 w 154304"/>
                    <a:gd name="connsiteY2" fmla="*/ 235458 h 235458"/>
                    <a:gd name="connsiteX3" fmla="*/ 0 w 154304"/>
                    <a:gd name="connsiteY3" fmla="*/ 151257 h 235458"/>
                    <a:gd name="connsiteX4" fmla="*/ 6096 w 154304"/>
                    <a:gd name="connsiteY4" fmla="*/ 157925 h 235458"/>
                    <a:gd name="connsiteX5" fmla="*/ 6096 w 154304"/>
                    <a:gd name="connsiteY5" fmla="*/ 31528 h 235458"/>
                    <a:gd name="connsiteX6" fmla="*/ 97250 w 154304"/>
                    <a:gd name="connsiteY6" fmla="*/ 0 h 235458"/>
                    <a:gd name="connsiteX7" fmla="*/ 154305 w 154304"/>
                    <a:gd name="connsiteY7" fmla="*/ 8953 h 235458"/>
                    <a:gd name="connsiteX8" fmla="*/ 154305 w 154304"/>
                    <a:gd name="connsiteY8" fmla="*/ 220980 h 235458"/>
                    <a:gd name="connsiteX9" fmla="*/ 154305 w 154304"/>
                    <a:gd name="connsiteY9" fmla="*/ 220980 h 235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4304" h="235458">
                      <a:moveTo>
                        <a:pt x="154305" y="220980"/>
                      </a:moveTo>
                      <a:cubicBezTo>
                        <a:pt x="139446" y="215075"/>
                        <a:pt x="122396" y="212027"/>
                        <a:pt x="103537" y="212027"/>
                      </a:cubicBezTo>
                      <a:cubicBezTo>
                        <a:pt x="57245" y="212027"/>
                        <a:pt x="13144" y="229743"/>
                        <a:pt x="0" y="235458"/>
                      </a:cubicBezTo>
                      <a:lnTo>
                        <a:pt x="0" y="151257"/>
                      </a:lnTo>
                      <a:lnTo>
                        <a:pt x="6096" y="157925"/>
                      </a:lnTo>
                      <a:lnTo>
                        <a:pt x="6096" y="31528"/>
                      </a:lnTo>
                      <a:cubicBezTo>
                        <a:pt x="31052" y="10668"/>
                        <a:pt x="61531" y="0"/>
                        <a:pt x="97250" y="0"/>
                      </a:cubicBezTo>
                      <a:cubicBezTo>
                        <a:pt x="124206" y="0"/>
                        <a:pt x="146304" y="6382"/>
                        <a:pt x="154305" y="8953"/>
                      </a:cubicBezTo>
                      <a:lnTo>
                        <a:pt x="154305" y="220980"/>
                      </a:lnTo>
                      <a:lnTo>
                        <a:pt x="154305" y="22098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28" name="Freeform: Shape 1227">
                  <a:extLst>
                    <a:ext uri="{FF2B5EF4-FFF2-40B4-BE49-F238E27FC236}">
                      <a16:creationId xmlns:a16="http://schemas.microsoft.com/office/drawing/2014/main" id="{9298721C-8866-D924-5E1F-86B2FD2DD26C}"/>
                    </a:ext>
                  </a:extLst>
                </p:cNvPr>
                <p:cNvSpPr/>
                <p:nvPr/>
              </p:nvSpPr>
              <p:spPr>
                <a:xfrm>
                  <a:off x="6249135" y="3748539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455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29" name="Freeform: Shape 1228">
                  <a:extLst>
                    <a:ext uri="{FF2B5EF4-FFF2-40B4-BE49-F238E27FC236}">
                      <a16:creationId xmlns:a16="http://schemas.microsoft.com/office/drawing/2014/main" id="{FCB56A19-18D9-E429-7C08-9492A0591DC7}"/>
                    </a:ext>
                  </a:extLst>
                </p:cNvPr>
                <p:cNvSpPr/>
                <p:nvPr/>
              </p:nvSpPr>
              <p:spPr>
                <a:xfrm>
                  <a:off x="6249135" y="3779400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264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30" name="Freeform: Shape 1229">
                  <a:extLst>
                    <a:ext uri="{FF2B5EF4-FFF2-40B4-BE49-F238E27FC236}">
                      <a16:creationId xmlns:a16="http://schemas.microsoft.com/office/drawing/2014/main" id="{7B48F531-3CE1-106F-7347-7EEAA1F61E0A}"/>
                    </a:ext>
                  </a:extLst>
                </p:cNvPr>
                <p:cNvSpPr/>
                <p:nvPr/>
              </p:nvSpPr>
              <p:spPr>
                <a:xfrm>
                  <a:off x="6249135" y="3804546"/>
                  <a:ext cx="108542" cy="19454"/>
                </a:xfrm>
                <a:custGeom>
                  <a:avLst/>
                  <a:gdLst>
                    <a:gd name="connsiteX0" fmla="*/ 4408 w 108542"/>
                    <a:gd name="connsiteY0" fmla="*/ 19360 h 19454"/>
                    <a:gd name="connsiteX1" fmla="*/ 407 w 108542"/>
                    <a:gd name="connsiteY1" fmla="*/ 16597 h 19454"/>
                    <a:gd name="connsiteX2" fmla="*/ 2693 w 108542"/>
                    <a:gd name="connsiteY2" fmla="*/ 10787 h 19454"/>
                    <a:gd name="connsiteX3" fmla="*/ 105849 w 108542"/>
                    <a:gd name="connsiteY3" fmla="*/ 10787 h 19454"/>
                    <a:gd name="connsiteX4" fmla="*/ 108135 w 108542"/>
                    <a:gd name="connsiteY4" fmla="*/ 16597 h 19454"/>
                    <a:gd name="connsiteX5" fmla="*/ 102515 w 108542"/>
                    <a:gd name="connsiteY5" fmla="*/ 18979 h 19454"/>
                    <a:gd name="connsiteX6" fmla="*/ 5932 w 108542"/>
                    <a:gd name="connsiteY6" fmla="*/ 18979 h 19454"/>
                    <a:gd name="connsiteX7" fmla="*/ 4313 w 108542"/>
                    <a:gd name="connsiteY7" fmla="*/ 19455 h 19454"/>
                    <a:gd name="connsiteX8" fmla="*/ 4313 w 108542"/>
                    <a:gd name="connsiteY8" fmla="*/ 19455 h 1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9454">
                      <a:moveTo>
                        <a:pt x="4408" y="19360"/>
                      </a:moveTo>
                      <a:cubicBezTo>
                        <a:pt x="2789" y="19360"/>
                        <a:pt x="1074" y="18312"/>
                        <a:pt x="407" y="16597"/>
                      </a:cubicBezTo>
                      <a:cubicBezTo>
                        <a:pt x="-640" y="14216"/>
                        <a:pt x="407" y="11644"/>
                        <a:pt x="2693" y="10787"/>
                      </a:cubicBezTo>
                      <a:cubicBezTo>
                        <a:pt x="35555" y="-3596"/>
                        <a:pt x="73274" y="-3596"/>
                        <a:pt x="105849" y="10787"/>
                      </a:cubicBezTo>
                      <a:cubicBezTo>
                        <a:pt x="108135" y="11835"/>
                        <a:pt x="109183" y="14407"/>
                        <a:pt x="108135" y="16597"/>
                      </a:cubicBezTo>
                      <a:cubicBezTo>
                        <a:pt x="107278" y="18979"/>
                        <a:pt x="104611" y="20026"/>
                        <a:pt x="102515" y="18979"/>
                      </a:cubicBezTo>
                      <a:cubicBezTo>
                        <a:pt x="71940" y="5453"/>
                        <a:pt x="36793" y="5453"/>
                        <a:pt x="5932" y="18979"/>
                      </a:cubicBezTo>
                      <a:cubicBezTo>
                        <a:pt x="5551" y="19169"/>
                        <a:pt x="4884" y="19455"/>
                        <a:pt x="4313" y="19455"/>
                      </a:cubicBezTo>
                      <a:lnTo>
                        <a:pt x="4313" y="19455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31" name="Freeform: Shape 1230">
                  <a:extLst>
                    <a:ext uri="{FF2B5EF4-FFF2-40B4-BE49-F238E27FC236}">
                      <a16:creationId xmlns:a16="http://schemas.microsoft.com/office/drawing/2014/main" id="{18CC0D16-D804-E1B6-FC1B-149DF9D0A824}"/>
                    </a:ext>
                  </a:extLst>
                </p:cNvPr>
                <p:cNvSpPr/>
                <p:nvPr/>
              </p:nvSpPr>
              <p:spPr>
                <a:xfrm>
                  <a:off x="6249135" y="3835407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264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32" name="Freeform: Shape 1231">
                  <a:extLst>
                    <a:ext uri="{FF2B5EF4-FFF2-40B4-BE49-F238E27FC236}">
                      <a16:creationId xmlns:a16="http://schemas.microsoft.com/office/drawing/2014/main" id="{86BCFD11-4164-58B6-001A-D2E3297EC6C6}"/>
                    </a:ext>
                  </a:extLst>
                </p:cNvPr>
                <p:cNvSpPr/>
                <p:nvPr/>
              </p:nvSpPr>
              <p:spPr>
                <a:xfrm>
                  <a:off x="6249135" y="3860458"/>
                  <a:ext cx="108542" cy="19454"/>
                </a:xfrm>
                <a:custGeom>
                  <a:avLst/>
                  <a:gdLst>
                    <a:gd name="connsiteX0" fmla="*/ 104230 w 108542"/>
                    <a:gd name="connsiteY0" fmla="*/ 19455 h 19454"/>
                    <a:gd name="connsiteX1" fmla="*/ 102611 w 108542"/>
                    <a:gd name="connsiteY1" fmla="*/ 18979 h 19454"/>
                    <a:gd name="connsiteX2" fmla="*/ 6027 w 108542"/>
                    <a:gd name="connsiteY2" fmla="*/ 18979 h 19454"/>
                    <a:gd name="connsiteX3" fmla="*/ 407 w 108542"/>
                    <a:gd name="connsiteY3" fmla="*/ 16597 h 19454"/>
                    <a:gd name="connsiteX4" fmla="*/ 2693 w 108542"/>
                    <a:gd name="connsiteY4" fmla="*/ 10787 h 19454"/>
                    <a:gd name="connsiteX5" fmla="*/ 105849 w 108542"/>
                    <a:gd name="connsiteY5" fmla="*/ 10787 h 19454"/>
                    <a:gd name="connsiteX6" fmla="*/ 108135 w 108542"/>
                    <a:gd name="connsiteY6" fmla="*/ 16597 h 19454"/>
                    <a:gd name="connsiteX7" fmla="*/ 104135 w 108542"/>
                    <a:gd name="connsiteY7" fmla="*/ 19360 h 19454"/>
                    <a:gd name="connsiteX8" fmla="*/ 104135 w 108542"/>
                    <a:gd name="connsiteY8" fmla="*/ 19360 h 1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9454">
                      <a:moveTo>
                        <a:pt x="104230" y="19455"/>
                      </a:moveTo>
                      <a:cubicBezTo>
                        <a:pt x="103563" y="19455"/>
                        <a:pt x="103182" y="19264"/>
                        <a:pt x="102611" y="18979"/>
                      </a:cubicBezTo>
                      <a:cubicBezTo>
                        <a:pt x="72035" y="5453"/>
                        <a:pt x="36888" y="5453"/>
                        <a:pt x="6027" y="18979"/>
                      </a:cubicBezTo>
                      <a:cubicBezTo>
                        <a:pt x="3741" y="20026"/>
                        <a:pt x="1265" y="18979"/>
                        <a:pt x="407" y="16597"/>
                      </a:cubicBezTo>
                      <a:cubicBezTo>
                        <a:pt x="-640" y="14216"/>
                        <a:pt x="407" y="11644"/>
                        <a:pt x="2693" y="10787"/>
                      </a:cubicBezTo>
                      <a:cubicBezTo>
                        <a:pt x="35555" y="-3596"/>
                        <a:pt x="73274" y="-3596"/>
                        <a:pt x="105849" y="10787"/>
                      </a:cubicBezTo>
                      <a:cubicBezTo>
                        <a:pt x="108135" y="11835"/>
                        <a:pt x="109183" y="14407"/>
                        <a:pt x="108135" y="16597"/>
                      </a:cubicBezTo>
                      <a:cubicBezTo>
                        <a:pt x="107278" y="18312"/>
                        <a:pt x="105849" y="19360"/>
                        <a:pt x="104135" y="19360"/>
                      </a:cubicBezTo>
                      <a:lnTo>
                        <a:pt x="104135" y="19360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33" name="Freeform: Shape 1232">
                  <a:extLst>
                    <a:ext uri="{FF2B5EF4-FFF2-40B4-BE49-F238E27FC236}">
                      <a16:creationId xmlns:a16="http://schemas.microsoft.com/office/drawing/2014/main" id="{57C12588-E562-0EF9-33BC-F7E915558614}"/>
                    </a:ext>
                  </a:extLst>
                </p:cNvPr>
                <p:cNvSpPr/>
                <p:nvPr/>
              </p:nvSpPr>
              <p:spPr>
                <a:xfrm>
                  <a:off x="6400011" y="3748539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455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34" name="Freeform: Shape 1233">
                  <a:extLst>
                    <a:ext uri="{FF2B5EF4-FFF2-40B4-BE49-F238E27FC236}">
                      <a16:creationId xmlns:a16="http://schemas.microsoft.com/office/drawing/2014/main" id="{2F26DA49-684F-0EEA-E5AB-2437FC8FA4DD}"/>
                    </a:ext>
                  </a:extLst>
                </p:cNvPr>
                <p:cNvSpPr/>
                <p:nvPr/>
              </p:nvSpPr>
              <p:spPr>
                <a:xfrm>
                  <a:off x="6398868" y="3779400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264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35" name="Freeform: Shape 1234">
                  <a:extLst>
                    <a:ext uri="{FF2B5EF4-FFF2-40B4-BE49-F238E27FC236}">
                      <a16:creationId xmlns:a16="http://schemas.microsoft.com/office/drawing/2014/main" id="{12326E0E-2A0E-3D6A-EB16-045632E91151}"/>
                    </a:ext>
                  </a:extLst>
                </p:cNvPr>
                <p:cNvSpPr/>
                <p:nvPr/>
              </p:nvSpPr>
              <p:spPr>
                <a:xfrm>
                  <a:off x="6400011" y="3804546"/>
                  <a:ext cx="107494" cy="19454"/>
                </a:xfrm>
                <a:custGeom>
                  <a:avLst/>
                  <a:gdLst>
                    <a:gd name="connsiteX0" fmla="*/ 4313 w 107494"/>
                    <a:gd name="connsiteY0" fmla="*/ 19360 h 19454"/>
                    <a:gd name="connsiteX1" fmla="*/ 407 w 107494"/>
                    <a:gd name="connsiteY1" fmla="*/ 16597 h 19454"/>
                    <a:gd name="connsiteX2" fmla="*/ 2693 w 107494"/>
                    <a:gd name="connsiteY2" fmla="*/ 10787 h 19454"/>
                    <a:gd name="connsiteX3" fmla="*/ 104801 w 107494"/>
                    <a:gd name="connsiteY3" fmla="*/ 10787 h 19454"/>
                    <a:gd name="connsiteX4" fmla="*/ 107087 w 107494"/>
                    <a:gd name="connsiteY4" fmla="*/ 16597 h 19454"/>
                    <a:gd name="connsiteX5" fmla="*/ 101563 w 107494"/>
                    <a:gd name="connsiteY5" fmla="*/ 18979 h 19454"/>
                    <a:gd name="connsiteX6" fmla="*/ 6027 w 107494"/>
                    <a:gd name="connsiteY6" fmla="*/ 18979 h 19454"/>
                    <a:gd name="connsiteX7" fmla="*/ 4408 w 107494"/>
                    <a:gd name="connsiteY7" fmla="*/ 19455 h 19454"/>
                    <a:gd name="connsiteX8" fmla="*/ 4408 w 107494"/>
                    <a:gd name="connsiteY8" fmla="*/ 19455 h 1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7494" h="19454">
                      <a:moveTo>
                        <a:pt x="4313" y="19360"/>
                      </a:moveTo>
                      <a:cubicBezTo>
                        <a:pt x="2693" y="19360"/>
                        <a:pt x="979" y="18312"/>
                        <a:pt x="407" y="16597"/>
                      </a:cubicBezTo>
                      <a:cubicBezTo>
                        <a:pt x="-640" y="14216"/>
                        <a:pt x="407" y="11644"/>
                        <a:pt x="2693" y="10787"/>
                      </a:cubicBezTo>
                      <a:cubicBezTo>
                        <a:pt x="35269" y="-3596"/>
                        <a:pt x="72512" y="-3596"/>
                        <a:pt x="104801" y="10787"/>
                      </a:cubicBezTo>
                      <a:cubicBezTo>
                        <a:pt x="107087" y="11835"/>
                        <a:pt x="108135" y="14407"/>
                        <a:pt x="107087" y="16597"/>
                      </a:cubicBezTo>
                      <a:cubicBezTo>
                        <a:pt x="106230" y="18979"/>
                        <a:pt x="103563" y="20026"/>
                        <a:pt x="101563" y="18979"/>
                      </a:cubicBezTo>
                      <a:cubicBezTo>
                        <a:pt x="71273" y="5453"/>
                        <a:pt x="36507" y="5453"/>
                        <a:pt x="6027" y="18979"/>
                      </a:cubicBezTo>
                      <a:cubicBezTo>
                        <a:pt x="5646" y="19169"/>
                        <a:pt x="4979" y="19455"/>
                        <a:pt x="4408" y="19455"/>
                      </a:cubicBezTo>
                      <a:lnTo>
                        <a:pt x="4408" y="19455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36" name="Freeform: Shape 1235">
                  <a:extLst>
                    <a:ext uri="{FF2B5EF4-FFF2-40B4-BE49-F238E27FC236}">
                      <a16:creationId xmlns:a16="http://schemas.microsoft.com/office/drawing/2014/main" id="{6035AF17-1E8E-2B34-BFB0-D6825B1000BD}"/>
                    </a:ext>
                  </a:extLst>
                </p:cNvPr>
                <p:cNvSpPr/>
                <p:nvPr/>
              </p:nvSpPr>
              <p:spPr>
                <a:xfrm>
                  <a:off x="6398868" y="3835407"/>
                  <a:ext cx="108542" cy="18311"/>
                </a:xfrm>
                <a:custGeom>
                  <a:avLst/>
                  <a:gdLst>
                    <a:gd name="connsiteX0" fmla="*/ 104230 w 108542"/>
                    <a:gd name="connsiteY0" fmla="*/ 18217 h 18311"/>
                    <a:gd name="connsiteX1" fmla="*/ 102611 w 108542"/>
                    <a:gd name="connsiteY1" fmla="*/ 17836 h 18311"/>
                    <a:gd name="connsiteX2" fmla="*/ 6027 w 108542"/>
                    <a:gd name="connsiteY2" fmla="*/ 17836 h 18311"/>
                    <a:gd name="connsiteX3" fmla="*/ 407 w 108542"/>
                    <a:gd name="connsiteY3" fmla="*/ 15645 h 18311"/>
                    <a:gd name="connsiteX4" fmla="*/ 2693 w 108542"/>
                    <a:gd name="connsiteY4" fmla="*/ 10216 h 18311"/>
                    <a:gd name="connsiteX5" fmla="*/ 105849 w 108542"/>
                    <a:gd name="connsiteY5" fmla="*/ 10216 h 18311"/>
                    <a:gd name="connsiteX6" fmla="*/ 108135 w 108542"/>
                    <a:gd name="connsiteY6" fmla="*/ 15645 h 18311"/>
                    <a:gd name="connsiteX7" fmla="*/ 104135 w 108542"/>
                    <a:gd name="connsiteY7" fmla="*/ 18312 h 18311"/>
                    <a:gd name="connsiteX8" fmla="*/ 104135 w 108542"/>
                    <a:gd name="connsiteY8" fmla="*/ 18312 h 18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542" h="18311">
                      <a:moveTo>
                        <a:pt x="104230" y="18217"/>
                      </a:moveTo>
                      <a:cubicBezTo>
                        <a:pt x="103563" y="18217"/>
                        <a:pt x="103182" y="18026"/>
                        <a:pt x="102611" y="17836"/>
                      </a:cubicBezTo>
                      <a:cubicBezTo>
                        <a:pt x="72035" y="5072"/>
                        <a:pt x="36888" y="5072"/>
                        <a:pt x="6027" y="17836"/>
                      </a:cubicBezTo>
                      <a:cubicBezTo>
                        <a:pt x="3741" y="18883"/>
                        <a:pt x="1265" y="17836"/>
                        <a:pt x="407" y="15645"/>
                      </a:cubicBezTo>
                      <a:cubicBezTo>
                        <a:pt x="-640" y="13454"/>
                        <a:pt x="407" y="10978"/>
                        <a:pt x="2693" y="10216"/>
                      </a:cubicBezTo>
                      <a:cubicBezTo>
                        <a:pt x="35555" y="-3405"/>
                        <a:pt x="73274" y="-3405"/>
                        <a:pt x="105849" y="10216"/>
                      </a:cubicBezTo>
                      <a:cubicBezTo>
                        <a:pt x="108135" y="11263"/>
                        <a:pt x="109183" y="13645"/>
                        <a:pt x="108135" y="15645"/>
                      </a:cubicBezTo>
                      <a:cubicBezTo>
                        <a:pt x="107468" y="17264"/>
                        <a:pt x="105849" y="18312"/>
                        <a:pt x="104135" y="18312"/>
                      </a:cubicBezTo>
                      <a:lnTo>
                        <a:pt x="104135" y="18312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37" name="Freeform: Shape 1236">
                  <a:extLst>
                    <a:ext uri="{FF2B5EF4-FFF2-40B4-BE49-F238E27FC236}">
                      <a16:creationId xmlns:a16="http://schemas.microsoft.com/office/drawing/2014/main" id="{7C2B1A01-69F2-FEF8-1211-06F998F8BF9E}"/>
                    </a:ext>
                  </a:extLst>
                </p:cNvPr>
                <p:cNvSpPr/>
                <p:nvPr/>
              </p:nvSpPr>
              <p:spPr>
                <a:xfrm>
                  <a:off x="6400106" y="3860458"/>
                  <a:ext cx="107494" cy="19454"/>
                </a:xfrm>
                <a:custGeom>
                  <a:avLst/>
                  <a:gdLst>
                    <a:gd name="connsiteX0" fmla="*/ 103087 w 107494"/>
                    <a:gd name="connsiteY0" fmla="*/ 19455 h 19454"/>
                    <a:gd name="connsiteX1" fmla="*/ 101468 w 107494"/>
                    <a:gd name="connsiteY1" fmla="*/ 18979 h 19454"/>
                    <a:gd name="connsiteX2" fmla="*/ 5932 w 107494"/>
                    <a:gd name="connsiteY2" fmla="*/ 18979 h 19454"/>
                    <a:gd name="connsiteX3" fmla="*/ 407 w 107494"/>
                    <a:gd name="connsiteY3" fmla="*/ 16597 h 19454"/>
                    <a:gd name="connsiteX4" fmla="*/ 2693 w 107494"/>
                    <a:gd name="connsiteY4" fmla="*/ 10787 h 19454"/>
                    <a:gd name="connsiteX5" fmla="*/ 104801 w 107494"/>
                    <a:gd name="connsiteY5" fmla="*/ 10787 h 19454"/>
                    <a:gd name="connsiteX6" fmla="*/ 107087 w 107494"/>
                    <a:gd name="connsiteY6" fmla="*/ 16597 h 19454"/>
                    <a:gd name="connsiteX7" fmla="*/ 103182 w 107494"/>
                    <a:gd name="connsiteY7" fmla="*/ 19360 h 19454"/>
                    <a:gd name="connsiteX8" fmla="*/ 103182 w 107494"/>
                    <a:gd name="connsiteY8" fmla="*/ 19360 h 1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7494" h="19454">
                      <a:moveTo>
                        <a:pt x="103087" y="19455"/>
                      </a:moveTo>
                      <a:cubicBezTo>
                        <a:pt x="102515" y="19455"/>
                        <a:pt x="102039" y="19264"/>
                        <a:pt x="101468" y="18979"/>
                      </a:cubicBezTo>
                      <a:cubicBezTo>
                        <a:pt x="71178" y="5453"/>
                        <a:pt x="36412" y="5453"/>
                        <a:pt x="5932" y="18979"/>
                      </a:cubicBezTo>
                      <a:cubicBezTo>
                        <a:pt x="3646" y="20026"/>
                        <a:pt x="1169" y="18979"/>
                        <a:pt x="407" y="16597"/>
                      </a:cubicBezTo>
                      <a:cubicBezTo>
                        <a:pt x="-640" y="14216"/>
                        <a:pt x="407" y="11644"/>
                        <a:pt x="2693" y="10787"/>
                      </a:cubicBezTo>
                      <a:cubicBezTo>
                        <a:pt x="35269" y="-3596"/>
                        <a:pt x="72512" y="-3596"/>
                        <a:pt x="104801" y="10787"/>
                      </a:cubicBezTo>
                      <a:cubicBezTo>
                        <a:pt x="107087" y="11835"/>
                        <a:pt x="108135" y="14407"/>
                        <a:pt x="107087" y="16597"/>
                      </a:cubicBezTo>
                      <a:cubicBezTo>
                        <a:pt x="106230" y="18312"/>
                        <a:pt x="104801" y="19360"/>
                        <a:pt x="103182" y="19360"/>
                      </a:cubicBezTo>
                      <a:lnTo>
                        <a:pt x="103182" y="19360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15" name="Graphic 365">
                <a:extLst>
                  <a:ext uri="{FF2B5EF4-FFF2-40B4-BE49-F238E27FC236}">
                    <a16:creationId xmlns:a16="http://schemas.microsoft.com/office/drawing/2014/main" id="{056D2FCF-2C5D-6CAF-CB1D-02E12A7E8A88}"/>
                  </a:ext>
                </a:extLst>
              </p:cNvPr>
              <p:cNvGrpSpPr/>
              <p:nvPr/>
            </p:nvGrpSpPr>
            <p:grpSpPr>
              <a:xfrm>
                <a:off x="5717666" y="3390708"/>
                <a:ext cx="622935" cy="406907"/>
                <a:chOff x="5717666" y="3390708"/>
                <a:chExt cx="622935" cy="406907"/>
              </a:xfrm>
            </p:grpSpPr>
            <p:sp>
              <p:nvSpPr>
                <p:cNvPr id="1216" name="Freeform: Shape 1215">
                  <a:extLst>
                    <a:ext uri="{FF2B5EF4-FFF2-40B4-BE49-F238E27FC236}">
                      <a16:creationId xmlns:a16="http://schemas.microsoft.com/office/drawing/2014/main" id="{04941450-1069-766A-0554-97087D95B354}"/>
                    </a:ext>
                  </a:extLst>
                </p:cNvPr>
                <p:cNvSpPr/>
                <p:nvPr/>
              </p:nvSpPr>
              <p:spPr>
                <a:xfrm>
                  <a:off x="5718809" y="3441000"/>
                  <a:ext cx="62865" cy="112013"/>
                </a:xfrm>
                <a:custGeom>
                  <a:avLst/>
                  <a:gdLst>
                    <a:gd name="connsiteX0" fmla="*/ 31433 w 62865"/>
                    <a:gd name="connsiteY0" fmla="*/ 0 h 112013"/>
                    <a:gd name="connsiteX1" fmla="*/ 0 w 62865"/>
                    <a:gd name="connsiteY1" fmla="*/ 31433 h 112013"/>
                    <a:gd name="connsiteX2" fmla="*/ 0 w 62865"/>
                    <a:gd name="connsiteY2" fmla="*/ 112014 h 112013"/>
                    <a:gd name="connsiteX3" fmla="*/ 62865 w 62865"/>
                    <a:gd name="connsiteY3" fmla="*/ 112014 h 112013"/>
                    <a:gd name="connsiteX4" fmla="*/ 62865 w 62865"/>
                    <a:gd name="connsiteY4" fmla="*/ 31433 h 112013"/>
                    <a:gd name="connsiteX5" fmla="*/ 31433 w 62865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3">
                      <a:moveTo>
                        <a:pt x="31433" y="0"/>
                      </a:moveTo>
                      <a:cubicBezTo>
                        <a:pt x="14097" y="0"/>
                        <a:pt x="0" y="14097"/>
                        <a:pt x="0" y="31433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3"/>
                      </a:lnTo>
                      <a:cubicBezTo>
                        <a:pt x="62865" y="14097"/>
                        <a:pt x="48768" y="0"/>
                        <a:pt x="31433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17" name="Freeform: Shape 1216">
                  <a:extLst>
                    <a:ext uri="{FF2B5EF4-FFF2-40B4-BE49-F238E27FC236}">
                      <a16:creationId xmlns:a16="http://schemas.microsoft.com/office/drawing/2014/main" id="{98C5847D-4D92-542D-B097-50AC5109A67A}"/>
                    </a:ext>
                  </a:extLst>
                </p:cNvPr>
                <p:cNvSpPr/>
                <p:nvPr/>
              </p:nvSpPr>
              <p:spPr>
                <a:xfrm>
                  <a:off x="5810250" y="3441000"/>
                  <a:ext cx="62865" cy="112013"/>
                </a:xfrm>
                <a:custGeom>
                  <a:avLst/>
                  <a:gdLst>
                    <a:gd name="connsiteX0" fmla="*/ 31432 w 62865"/>
                    <a:gd name="connsiteY0" fmla="*/ 0 h 112013"/>
                    <a:gd name="connsiteX1" fmla="*/ 0 w 62865"/>
                    <a:gd name="connsiteY1" fmla="*/ 31433 h 112013"/>
                    <a:gd name="connsiteX2" fmla="*/ 0 w 62865"/>
                    <a:gd name="connsiteY2" fmla="*/ 112014 h 112013"/>
                    <a:gd name="connsiteX3" fmla="*/ 62865 w 62865"/>
                    <a:gd name="connsiteY3" fmla="*/ 112014 h 112013"/>
                    <a:gd name="connsiteX4" fmla="*/ 62865 w 62865"/>
                    <a:gd name="connsiteY4" fmla="*/ 31433 h 112013"/>
                    <a:gd name="connsiteX5" fmla="*/ 31432 w 62865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3">
                      <a:moveTo>
                        <a:pt x="31432" y="0"/>
                      </a:moveTo>
                      <a:cubicBezTo>
                        <a:pt x="14097" y="0"/>
                        <a:pt x="0" y="14097"/>
                        <a:pt x="0" y="31433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3"/>
                      </a:lnTo>
                      <a:cubicBezTo>
                        <a:pt x="62865" y="14097"/>
                        <a:pt x="48768" y="0"/>
                        <a:pt x="31432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18" name="Freeform: Shape 1217">
                  <a:extLst>
                    <a:ext uri="{FF2B5EF4-FFF2-40B4-BE49-F238E27FC236}">
                      <a16:creationId xmlns:a16="http://schemas.microsoft.com/office/drawing/2014/main" id="{F14996AA-CE18-1982-095A-2B882C952B90}"/>
                    </a:ext>
                  </a:extLst>
                </p:cNvPr>
                <p:cNvSpPr/>
                <p:nvPr/>
              </p:nvSpPr>
              <p:spPr>
                <a:xfrm>
                  <a:off x="6186296" y="3441000"/>
                  <a:ext cx="62865" cy="112013"/>
                </a:xfrm>
                <a:custGeom>
                  <a:avLst/>
                  <a:gdLst>
                    <a:gd name="connsiteX0" fmla="*/ 31432 w 62865"/>
                    <a:gd name="connsiteY0" fmla="*/ 0 h 112013"/>
                    <a:gd name="connsiteX1" fmla="*/ 0 w 62865"/>
                    <a:gd name="connsiteY1" fmla="*/ 31433 h 112013"/>
                    <a:gd name="connsiteX2" fmla="*/ 0 w 62865"/>
                    <a:gd name="connsiteY2" fmla="*/ 112014 h 112013"/>
                    <a:gd name="connsiteX3" fmla="*/ 62865 w 62865"/>
                    <a:gd name="connsiteY3" fmla="*/ 112014 h 112013"/>
                    <a:gd name="connsiteX4" fmla="*/ 62865 w 62865"/>
                    <a:gd name="connsiteY4" fmla="*/ 31433 h 112013"/>
                    <a:gd name="connsiteX5" fmla="*/ 31432 w 62865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3">
                      <a:moveTo>
                        <a:pt x="31432" y="0"/>
                      </a:moveTo>
                      <a:cubicBezTo>
                        <a:pt x="14097" y="0"/>
                        <a:pt x="0" y="14097"/>
                        <a:pt x="0" y="31433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3"/>
                      </a:lnTo>
                      <a:cubicBezTo>
                        <a:pt x="62865" y="14097"/>
                        <a:pt x="48768" y="0"/>
                        <a:pt x="31432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19" name="Freeform: Shape 1218">
                  <a:extLst>
                    <a:ext uri="{FF2B5EF4-FFF2-40B4-BE49-F238E27FC236}">
                      <a16:creationId xmlns:a16="http://schemas.microsoft.com/office/drawing/2014/main" id="{462A2BDB-86C2-CE6B-CAAF-732D2AE8D296}"/>
                    </a:ext>
                  </a:extLst>
                </p:cNvPr>
                <p:cNvSpPr/>
                <p:nvPr/>
              </p:nvSpPr>
              <p:spPr>
                <a:xfrm>
                  <a:off x="6277737" y="3441000"/>
                  <a:ext cx="62864" cy="112013"/>
                </a:xfrm>
                <a:custGeom>
                  <a:avLst/>
                  <a:gdLst>
                    <a:gd name="connsiteX0" fmla="*/ 31432 w 62864"/>
                    <a:gd name="connsiteY0" fmla="*/ 0 h 112013"/>
                    <a:gd name="connsiteX1" fmla="*/ 0 w 62864"/>
                    <a:gd name="connsiteY1" fmla="*/ 31433 h 112013"/>
                    <a:gd name="connsiteX2" fmla="*/ 0 w 62864"/>
                    <a:gd name="connsiteY2" fmla="*/ 112014 h 112013"/>
                    <a:gd name="connsiteX3" fmla="*/ 62865 w 62864"/>
                    <a:gd name="connsiteY3" fmla="*/ 112014 h 112013"/>
                    <a:gd name="connsiteX4" fmla="*/ 62865 w 62864"/>
                    <a:gd name="connsiteY4" fmla="*/ 31433 h 112013"/>
                    <a:gd name="connsiteX5" fmla="*/ 31432 w 62864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4" h="112013">
                      <a:moveTo>
                        <a:pt x="31432" y="0"/>
                      </a:moveTo>
                      <a:cubicBezTo>
                        <a:pt x="14097" y="0"/>
                        <a:pt x="0" y="14097"/>
                        <a:pt x="0" y="31433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3"/>
                      </a:lnTo>
                      <a:cubicBezTo>
                        <a:pt x="62865" y="14097"/>
                        <a:pt x="48768" y="0"/>
                        <a:pt x="31432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20" name="Freeform: Shape 1219">
                  <a:extLst>
                    <a:ext uri="{FF2B5EF4-FFF2-40B4-BE49-F238E27FC236}">
                      <a16:creationId xmlns:a16="http://schemas.microsoft.com/office/drawing/2014/main" id="{8EFF5890-AA5A-E445-64F4-CDD048E347B8}"/>
                    </a:ext>
                  </a:extLst>
                </p:cNvPr>
                <p:cNvSpPr/>
                <p:nvPr/>
              </p:nvSpPr>
              <p:spPr>
                <a:xfrm>
                  <a:off x="5951982" y="3390708"/>
                  <a:ext cx="64007" cy="112014"/>
                </a:xfrm>
                <a:custGeom>
                  <a:avLst/>
                  <a:gdLst>
                    <a:gd name="connsiteX0" fmla="*/ 32004 w 64007"/>
                    <a:gd name="connsiteY0" fmla="*/ 0 h 112014"/>
                    <a:gd name="connsiteX1" fmla="*/ 0 w 64007"/>
                    <a:gd name="connsiteY1" fmla="*/ 32004 h 112014"/>
                    <a:gd name="connsiteX2" fmla="*/ 0 w 64007"/>
                    <a:gd name="connsiteY2" fmla="*/ 112014 h 112014"/>
                    <a:gd name="connsiteX3" fmla="*/ 64008 w 64007"/>
                    <a:gd name="connsiteY3" fmla="*/ 112014 h 112014"/>
                    <a:gd name="connsiteX4" fmla="*/ 64008 w 64007"/>
                    <a:gd name="connsiteY4" fmla="*/ 32004 h 112014"/>
                    <a:gd name="connsiteX5" fmla="*/ 32004 w 64007"/>
                    <a:gd name="connsiteY5" fmla="*/ 0 h 112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007" h="112014">
                      <a:moveTo>
                        <a:pt x="32004" y="0"/>
                      </a:moveTo>
                      <a:cubicBezTo>
                        <a:pt x="14288" y="0"/>
                        <a:pt x="0" y="14288"/>
                        <a:pt x="0" y="32004"/>
                      </a:cubicBezTo>
                      <a:lnTo>
                        <a:pt x="0" y="112014"/>
                      </a:lnTo>
                      <a:lnTo>
                        <a:pt x="64008" y="112014"/>
                      </a:lnTo>
                      <a:lnTo>
                        <a:pt x="64008" y="32004"/>
                      </a:lnTo>
                      <a:cubicBezTo>
                        <a:pt x="64008" y="14288"/>
                        <a:pt x="49720" y="0"/>
                        <a:pt x="320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21" name="Freeform: Shape 1220">
                  <a:extLst>
                    <a:ext uri="{FF2B5EF4-FFF2-40B4-BE49-F238E27FC236}">
                      <a16:creationId xmlns:a16="http://schemas.microsoft.com/office/drawing/2014/main" id="{ABF5F357-07E5-1478-D88D-B5615C112C49}"/>
                    </a:ext>
                  </a:extLst>
                </p:cNvPr>
                <p:cNvSpPr/>
                <p:nvPr/>
              </p:nvSpPr>
              <p:spPr>
                <a:xfrm>
                  <a:off x="6043421" y="3390708"/>
                  <a:ext cx="62865" cy="112014"/>
                </a:xfrm>
                <a:custGeom>
                  <a:avLst/>
                  <a:gdLst>
                    <a:gd name="connsiteX0" fmla="*/ 31432 w 62865"/>
                    <a:gd name="connsiteY0" fmla="*/ 0 h 112014"/>
                    <a:gd name="connsiteX1" fmla="*/ 0 w 62865"/>
                    <a:gd name="connsiteY1" fmla="*/ 31432 h 112014"/>
                    <a:gd name="connsiteX2" fmla="*/ 0 w 62865"/>
                    <a:gd name="connsiteY2" fmla="*/ 112014 h 112014"/>
                    <a:gd name="connsiteX3" fmla="*/ 62865 w 62865"/>
                    <a:gd name="connsiteY3" fmla="*/ 112014 h 112014"/>
                    <a:gd name="connsiteX4" fmla="*/ 62865 w 62865"/>
                    <a:gd name="connsiteY4" fmla="*/ 31432 h 112014"/>
                    <a:gd name="connsiteX5" fmla="*/ 31432 w 62865"/>
                    <a:gd name="connsiteY5" fmla="*/ 0 h 112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4">
                      <a:moveTo>
                        <a:pt x="31432" y="0"/>
                      </a:moveTo>
                      <a:cubicBezTo>
                        <a:pt x="14097" y="0"/>
                        <a:pt x="0" y="14097"/>
                        <a:pt x="0" y="31432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2"/>
                      </a:lnTo>
                      <a:cubicBezTo>
                        <a:pt x="62865" y="14097"/>
                        <a:pt x="48768" y="0"/>
                        <a:pt x="3143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22" name="Freeform: Shape 1221">
                  <a:extLst>
                    <a:ext uri="{FF2B5EF4-FFF2-40B4-BE49-F238E27FC236}">
                      <a16:creationId xmlns:a16="http://schemas.microsoft.com/office/drawing/2014/main" id="{14DC47C8-036A-6006-8FB5-B8D00E7D0535}"/>
                    </a:ext>
                  </a:extLst>
                </p:cNvPr>
                <p:cNvSpPr/>
                <p:nvPr/>
              </p:nvSpPr>
              <p:spPr>
                <a:xfrm>
                  <a:off x="5717666" y="3685603"/>
                  <a:ext cx="64008" cy="112013"/>
                </a:xfrm>
                <a:custGeom>
                  <a:avLst/>
                  <a:gdLst>
                    <a:gd name="connsiteX0" fmla="*/ 32004 w 64008"/>
                    <a:gd name="connsiteY0" fmla="*/ 0 h 112013"/>
                    <a:gd name="connsiteX1" fmla="*/ 0 w 64008"/>
                    <a:gd name="connsiteY1" fmla="*/ 32004 h 112013"/>
                    <a:gd name="connsiteX2" fmla="*/ 0 w 64008"/>
                    <a:gd name="connsiteY2" fmla="*/ 112014 h 112013"/>
                    <a:gd name="connsiteX3" fmla="*/ 64008 w 64008"/>
                    <a:gd name="connsiteY3" fmla="*/ 112014 h 112013"/>
                    <a:gd name="connsiteX4" fmla="*/ 64008 w 64008"/>
                    <a:gd name="connsiteY4" fmla="*/ 32004 h 112013"/>
                    <a:gd name="connsiteX5" fmla="*/ 32004 w 64008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008" h="112013">
                      <a:moveTo>
                        <a:pt x="32004" y="0"/>
                      </a:moveTo>
                      <a:cubicBezTo>
                        <a:pt x="14288" y="0"/>
                        <a:pt x="0" y="14288"/>
                        <a:pt x="0" y="32004"/>
                      </a:cubicBezTo>
                      <a:lnTo>
                        <a:pt x="0" y="112014"/>
                      </a:lnTo>
                      <a:lnTo>
                        <a:pt x="64008" y="112014"/>
                      </a:lnTo>
                      <a:lnTo>
                        <a:pt x="64008" y="32004"/>
                      </a:lnTo>
                      <a:cubicBezTo>
                        <a:pt x="64008" y="14288"/>
                        <a:pt x="49721" y="0"/>
                        <a:pt x="32004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223" name="Freeform: Shape 1222">
                  <a:extLst>
                    <a:ext uri="{FF2B5EF4-FFF2-40B4-BE49-F238E27FC236}">
                      <a16:creationId xmlns:a16="http://schemas.microsoft.com/office/drawing/2014/main" id="{A5BF6485-9713-388A-CC51-ABC907199B0F}"/>
                    </a:ext>
                  </a:extLst>
                </p:cNvPr>
                <p:cNvSpPr/>
                <p:nvPr/>
              </p:nvSpPr>
              <p:spPr>
                <a:xfrm>
                  <a:off x="5809106" y="3685603"/>
                  <a:ext cx="62865" cy="112013"/>
                </a:xfrm>
                <a:custGeom>
                  <a:avLst/>
                  <a:gdLst>
                    <a:gd name="connsiteX0" fmla="*/ 31433 w 62865"/>
                    <a:gd name="connsiteY0" fmla="*/ 0 h 112013"/>
                    <a:gd name="connsiteX1" fmla="*/ 0 w 62865"/>
                    <a:gd name="connsiteY1" fmla="*/ 31432 h 112013"/>
                    <a:gd name="connsiteX2" fmla="*/ 0 w 62865"/>
                    <a:gd name="connsiteY2" fmla="*/ 112014 h 112013"/>
                    <a:gd name="connsiteX3" fmla="*/ 62865 w 62865"/>
                    <a:gd name="connsiteY3" fmla="*/ 112014 h 112013"/>
                    <a:gd name="connsiteX4" fmla="*/ 62865 w 62865"/>
                    <a:gd name="connsiteY4" fmla="*/ 31432 h 112013"/>
                    <a:gd name="connsiteX5" fmla="*/ 31433 w 62865"/>
                    <a:gd name="connsiteY5" fmla="*/ 0 h 112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65" h="112013">
                      <a:moveTo>
                        <a:pt x="31433" y="0"/>
                      </a:moveTo>
                      <a:cubicBezTo>
                        <a:pt x="14097" y="0"/>
                        <a:pt x="0" y="14097"/>
                        <a:pt x="0" y="31432"/>
                      </a:cubicBezTo>
                      <a:lnTo>
                        <a:pt x="0" y="112014"/>
                      </a:lnTo>
                      <a:lnTo>
                        <a:pt x="62865" y="112014"/>
                      </a:lnTo>
                      <a:lnTo>
                        <a:pt x="62865" y="31432"/>
                      </a:lnTo>
                      <a:cubicBezTo>
                        <a:pt x="62865" y="14097"/>
                        <a:pt x="48768" y="0"/>
                        <a:pt x="31433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</p:grpSp>
        <p:cxnSp>
          <p:nvCxnSpPr>
            <p:cNvPr id="2" name="Straight Connector 1">
              <a:extLst>
                <a:ext uri="{FF2B5EF4-FFF2-40B4-BE49-F238E27FC236}">
                  <a16:creationId xmlns:a16="http://schemas.microsoft.com/office/drawing/2014/main" id="{82915A40-28DB-2C91-2C46-36B67488DF91}"/>
                </a:ext>
              </a:extLst>
            </p:cNvPr>
            <p:cNvCxnSpPr>
              <a:cxnSpLocks/>
            </p:cNvCxnSpPr>
            <p:nvPr/>
          </p:nvCxnSpPr>
          <p:spPr>
            <a:xfrm>
              <a:off x="7175189" y="3387773"/>
              <a:ext cx="1869856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CBDE418-82CE-1C20-3A9D-734E35A0FB36}"/>
              </a:ext>
            </a:extLst>
          </p:cNvPr>
          <p:cNvGrpSpPr/>
          <p:nvPr/>
        </p:nvGrpSpPr>
        <p:grpSpPr>
          <a:xfrm>
            <a:off x="6332033" y="2254144"/>
            <a:ext cx="3722422" cy="3220510"/>
            <a:chOff x="3628450" y="2254144"/>
            <a:chExt cx="3722422" cy="3220510"/>
          </a:xfrm>
        </p:grpSpPr>
        <p:grpSp>
          <p:nvGrpSpPr>
            <p:cNvPr id="1151" name="Group 1150">
              <a:extLst>
                <a:ext uri="{FF2B5EF4-FFF2-40B4-BE49-F238E27FC236}">
                  <a16:creationId xmlns:a16="http://schemas.microsoft.com/office/drawing/2014/main" id="{0BAED5A1-40C4-3869-8B1C-ACF6BA246D5D}"/>
                </a:ext>
              </a:extLst>
            </p:cNvPr>
            <p:cNvGrpSpPr/>
            <p:nvPr/>
          </p:nvGrpSpPr>
          <p:grpSpPr>
            <a:xfrm>
              <a:off x="3628450" y="2885894"/>
              <a:ext cx="1967352" cy="1967352"/>
              <a:chOff x="4784203" y="2599382"/>
              <a:chExt cx="2623594" cy="2623594"/>
            </a:xfrm>
          </p:grpSpPr>
          <p:sp>
            <p:nvSpPr>
              <p:cNvPr id="1152" name="Oval 1151">
                <a:extLst>
                  <a:ext uri="{FF2B5EF4-FFF2-40B4-BE49-F238E27FC236}">
                    <a16:creationId xmlns:a16="http://schemas.microsoft.com/office/drawing/2014/main" id="{F772EEF0-259C-F789-BD43-D3DA6CF6D320}"/>
                  </a:ext>
                </a:extLst>
              </p:cNvPr>
              <p:cNvSpPr/>
              <p:nvPr/>
            </p:nvSpPr>
            <p:spPr>
              <a:xfrm>
                <a:off x="4784203" y="2599382"/>
                <a:ext cx="2623594" cy="2623594"/>
              </a:xfrm>
              <a:prstGeom prst="ellipse">
                <a:avLst/>
              </a:prstGeom>
              <a:solidFill>
                <a:srgbClr val="FF893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153" name="TextBox 1152">
                <a:extLst>
                  <a:ext uri="{FF2B5EF4-FFF2-40B4-BE49-F238E27FC236}">
                    <a16:creationId xmlns:a16="http://schemas.microsoft.com/office/drawing/2014/main" id="{60EFE757-1AB4-6E0A-469A-552F66962926}"/>
                  </a:ext>
                </a:extLst>
              </p:cNvPr>
              <p:cNvSpPr txBox="1"/>
              <p:nvPr/>
            </p:nvSpPr>
            <p:spPr>
              <a:xfrm>
                <a:off x="5046998" y="3104650"/>
                <a:ext cx="2098006" cy="566603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>
                  <a:defRPr sz="2000" b="1">
                    <a:solidFill>
                      <a:schemeClr val="bg1"/>
                    </a:solidFill>
                    <a:latin typeface="+mj-lt"/>
                    <a:cs typeface="Poppins SemiBold" panose="00000700000000000000" pitchFamily="50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OA Switchboard (Message hub)</a:t>
                </a:r>
              </a:p>
            </p:txBody>
          </p:sp>
          <p:grpSp>
            <p:nvGrpSpPr>
              <p:cNvPr id="1154" name="Group 1153">
                <a:extLst>
                  <a:ext uri="{FF2B5EF4-FFF2-40B4-BE49-F238E27FC236}">
                    <a16:creationId xmlns:a16="http://schemas.microsoft.com/office/drawing/2014/main" id="{00FE1323-BDF0-7859-2481-D0906771DBCB}"/>
                  </a:ext>
                </a:extLst>
              </p:cNvPr>
              <p:cNvGrpSpPr/>
              <p:nvPr/>
            </p:nvGrpSpPr>
            <p:grpSpPr>
              <a:xfrm>
                <a:off x="5623442" y="3974757"/>
                <a:ext cx="945116" cy="900488"/>
                <a:chOff x="4438650" y="1462838"/>
                <a:chExt cx="1635918" cy="1558671"/>
              </a:xfrm>
            </p:grpSpPr>
            <p:sp>
              <p:nvSpPr>
                <p:cNvPr id="1155" name="Freeform: Shape 1154">
                  <a:extLst>
                    <a:ext uri="{FF2B5EF4-FFF2-40B4-BE49-F238E27FC236}">
                      <a16:creationId xmlns:a16="http://schemas.microsoft.com/office/drawing/2014/main" id="{585DF57E-9831-B09E-6329-BAE4EFD69A0C}"/>
                    </a:ext>
                  </a:extLst>
                </p:cNvPr>
                <p:cNvSpPr/>
                <p:nvPr/>
              </p:nvSpPr>
              <p:spPr>
                <a:xfrm>
                  <a:off x="4438650" y="1462838"/>
                  <a:ext cx="1635918" cy="1558670"/>
                </a:xfrm>
                <a:custGeom>
                  <a:avLst/>
                  <a:gdLst>
                    <a:gd name="connsiteX0" fmla="*/ 0 w 1635918"/>
                    <a:gd name="connsiteY0" fmla="*/ 599504 h 1558670"/>
                    <a:gd name="connsiteX1" fmla="*/ 738664 w 1635918"/>
                    <a:gd name="connsiteY1" fmla="*/ 27146 h 1558670"/>
                    <a:gd name="connsiteX2" fmla="*/ 897255 w 1635918"/>
                    <a:gd name="connsiteY2" fmla="*/ 27146 h 1558670"/>
                    <a:gd name="connsiteX3" fmla="*/ 1635919 w 1635918"/>
                    <a:gd name="connsiteY3" fmla="*/ 599504 h 1558670"/>
                    <a:gd name="connsiteX4" fmla="*/ 1635919 w 1635918"/>
                    <a:gd name="connsiteY4" fmla="*/ 1558671 h 1558670"/>
                    <a:gd name="connsiteX5" fmla="*/ 0 w 1635918"/>
                    <a:gd name="connsiteY5" fmla="*/ 1558671 h 1558670"/>
                    <a:gd name="connsiteX6" fmla="*/ 0 w 1635918"/>
                    <a:gd name="connsiteY6" fmla="*/ 599504 h 1558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35918" h="1558670">
                      <a:moveTo>
                        <a:pt x="0" y="599504"/>
                      </a:moveTo>
                      <a:lnTo>
                        <a:pt x="738664" y="27146"/>
                      </a:lnTo>
                      <a:cubicBezTo>
                        <a:pt x="785336" y="-9049"/>
                        <a:pt x="850583" y="-9049"/>
                        <a:pt x="897255" y="27146"/>
                      </a:cubicBezTo>
                      <a:lnTo>
                        <a:pt x="1635919" y="599504"/>
                      </a:lnTo>
                      <a:lnTo>
                        <a:pt x="1635919" y="1558671"/>
                      </a:lnTo>
                      <a:lnTo>
                        <a:pt x="0" y="1558671"/>
                      </a:lnTo>
                      <a:lnTo>
                        <a:pt x="0" y="599504"/>
                      </a:lnTo>
                      <a:close/>
                    </a:path>
                  </a:pathLst>
                </a:custGeom>
                <a:solidFill>
                  <a:srgbClr val="20376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grpSp>
              <p:nvGrpSpPr>
                <p:cNvPr id="1156" name="Graphic 605">
                  <a:extLst>
                    <a:ext uri="{FF2B5EF4-FFF2-40B4-BE49-F238E27FC236}">
                      <a16:creationId xmlns:a16="http://schemas.microsoft.com/office/drawing/2014/main" id="{87140AFA-CEA9-26C4-2CB4-1CEC3DEF30BE}"/>
                    </a:ext>
                  </a:extLst>
                </p:cNvPr>
                <p:cNvGrpSpPr/>
                <p:nvPr/>
              </p:nvGrpSpPr>
              <p:grpSpPr>
                <a:xfrm>
                  <a:off x="4627911" y="1553898"/>
                  <a:ext cx="1257395" cy="1382839"/>
                  <a:chOff x="4627911" y="1553898"/>
                  <a:chExt cx="1257395" cy="1382839"/>
                </a:xfrm>
              </p:grpSpPr>
              <p:sp>
                <p:nvSpPr>
                  <p:cNvPr id="1161" name="Freeform: Shape 1160">
                    <a:extLst>
                      <a:ext uri="{FF2B5EF4-FFF2-40B4-BE49-F238E27FC236}">
                        <a16:creationId xmlns:a16="http://schemas.microsoft.com/office/drawing/2014/main" id="{DDCC6DC3-1C74-6014-11DC-FBB71DD6CFBD}"/>
                      </a:ext>
                    </a:extLst>
                  </p:cNvPr>
                  <p:cNvSpPr/>
                  <p:nvPr/>
                </p:nvSpPr>
                <p:spPr>
                  <a:xfrm>
                    <a:off x="4627911" y="1553898"/>
                    <a:ext cx="1257395" cy="1382839"/>
                  </a:xfrm>
                  <a:custGeom>
                    <a:avLst/>
                    <a:gdLst>
                      <a:gd name="connsiteX0" fmla="*/ 0 w 1257395"/>
                      <a:gd name="connsiteY0" fmla="*/ 0 h 1382839"/>
                      <a:gd name="connsiteX1" fmla="*/ 1257395 w 1257395"/>
                      <a:gd name="connsiteY1" fmla="*/ 0 h 1382839"/>
                      <a:gd name="connsiteX2" fmla="*/ 1257395 w 1257395"/>
                      <a:gd name="connsiteY2" fmla="*/ 1382840 h 1382839"/>
                      <a:gd name="connsiteX3" fmla="*/ 0 w 1257395"/>
                      <a:gd name="connsiteY3" fmla="*/ 1382840 h 1382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57395" h="1382839">
                        <a:moveTo>
                          <a:pt x="0" y="0"/>
                        </a:moveTo>
                        <a:lnTo>
                          <a:pt x="1257395" y="0"/>
                        </a:lnTo>
                        <a:lnTo>
                          <a:pt x="1257395" y="1382840"/>
                        </a:lnTo>
                        <a:lnTo>
                          <a:pt x="0" y="1382840"/>
                        </a:lnTo>
                        <a:close/>
                      </a:path>
                    </a:pathLst>
                  </a:custGeom>
                  <a:solidFill>
                    <a:srgbClr val="FAFAF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2" name="Freeform: Shape 1161">
                    <a:extLst>
                      <a:ext uri="{FF2B5EF4-FFF2-40B4-BE49-F238E27FC236}">
                        <a16:creationId xmlns:a16="http://schemas.microsoft.com/office/drawing/2014/main" id="{525C16DE-96E3-061C-EDCB-565A9E302F42}"/>
                      </a:ext>
                    </a:extLst>
                  </p:cNvPr>
                  <p:cNvSpPr/>
                  <p:nvPr/>
                </p:nvSpPr>
                <p:spPr>
                  <a:xfrm>
                    <a:off x="4703540" y="1637146"/>
                    <a:ext cx="1106043" cy="42195"/>
                  </a:xfrm>
                  <a:custGeom>
                    <a:avLst/>
                    <a:gdLst>
                      <a:gd name="connsiteX0" fmla="*/ 0 w 1106043"/>
                      <a:gd name="connsiteY0" fmla="*/ 0 h 42195"/>
                      <a:gd name="connsiteX1" fmla="*/ 1106043 w 1106043"/>
                      <a:gd name="connsiteY1" fmla="*/ 0 h 42195"/>
                      <a:gd name="connsiteX2" fmla="*/ 1106043 w 1106043"/>
                      <a:gd name="connsiteY2" fmla="*/ 42196 h 42195"/>
                      <a:gd name="connsiteX3" fmla="*/ 0 w 1106043"/>
                      <a:gd name="connsiteY3" fmla="*/ 42196 h 42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06043" h="42195">
                        <a:moveTo>
                          <a:pt x="0" y="0"/>
                        </a:moveTo>
                        <a:lnTo>
                          <a:pt x="1106043" y="0"/>
                        </a:lnTo>
                        <a:lnTo>
                          <a:pt x="1106043" y="42196"/>
                        </a:lnTo>
                        <a:lnTo>
                          <a:pt x="0" y="42196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3" name="Freeform: Shape 1162">
                    <a:extLst>
                      <a:ext uri="{FF2B5EF4-FFF2-40B4-BE49-F238E27FC236}">
                        <a16:creationId xmlns:a16="http://schemas.microsoft.com/office/drawing/2014/main" id="{49DFD6EB-C5FC-A0B1-0819-4784D53F8103}"/>
                      </a:ext>
                    </a:extLst>
                  </p:cNvPr>
                  <p:cNvSpPr/>
                  <p:nvPr/>
                </p:nvSpPr>
                <p:spPr>
                  <a:xfrm>
                    <a:off x="4703540" y="1721919"/>
                    <a:ext cx="939927" cy="42195"/>
                  </a:xfrm>
                  <a:custGeom>
                    <a:avLst/>
                    <a:gdLst>
                      <a:gd name="connsiteX0" fmla="*/ 0 w 939927"/>
                      <a:gd name="connsiteY0" fmla="*/ 0 h 42195"/>
                      <a:gd name="connsiteX1" fmla="*/ 939927 w 939927"/>
                      <a:gd name="connsiteY1" fmla="*/ 0 h 42195"/>
                      <a:gd name="connsiteX2" fmla="*/ 939927 w 939927"/>
                      <a:gd name="connsiteY2" fmla="*/ 42196 h 42195"/>
                      <a:gd name="connsiteX3" fmla="*/ 0 w 939927"/>
                      <a:gd name="connsiteY3" fmla="*/ 42196 h 42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9927" h="42195">
                        <a:moveTo>
                          <a:pt x="0" y="0"/>
                        </a:moveTo>
                        <a:lnTo>
                          <a:pt x="939927" y="0"/>
                        </a:lnTo>
                        <a:lnTo>
                          <a:pt x="939927" y="42196"/>
                        </a:lnTo>
                        <a:lnTo>
                          <a:pt x="0" y="42196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4" name="Freeform: Shape 1163">
                    <a:extLst>
                      <a:ext uri="{FF2B5EF4-FFF2-40B4-BE49-F238E27FC236}">
                        <a16:creationId xmlns:a16="http://schemas.microsoft.com/office/drawing/2014/main" id="{0519171A-485D-2055-15F1-0653964EF081}"/>
                      </a:ext>
                    </a:extLst>
                  </p:cNvPr>
                  <p:cNvSpPr/>
                  <p:nvPr/>
                </p:nvSpPr>
                <p:spPr>
                  <a:xfrm>
                    <a:off x="4703540" y="1806596"/>
                    <a:ext cx="787431" cy="42195"/>
                  </a:xfrm>
                  <a:custGeom>
                    <a:avLst/>
                    <a:gdLst>
                      <a:gd name="connsiteX0" fmla="*/ 0 w 787431"/>
                      <a:gd name="connsiteY0" fmla="*/ 0 h 42195"/>
                      <a:gd name="connsiteX1" fmla="*/ 787432 w 787431"/>
                      <a:gd name="connsiteY1" fmla="*/ 0 h 42195"/>
                      <a:gd name="connsiteX2" fmla="*/ 787432 w 787431"/>
                      <a:gd name="connsiteY2" fmla="*/ 42196 h 42195"/>
                      <a:gd name="connsiteX3" fmla="*/ 0 w 787431"/>
                      <a:gd name="connsiteY3" fmla="*/ 42196 h 42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87431" h="42195">
                        <a:moveTo>
                          <a:pt x="0" y="0"/>
                        </a:moveTo>
                        <a:lnTo>
                          <a:pt x="787432" y="0"/>
                        </a:lnTo>
                        <a:lnTo>
                          <a:pt x="787432" y="42196"/>
                        </a:lnTo>
                        <a:lnTo>
                          <a:pt x="0" y="42196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5" name="Freeform: Shape 1164">
                    <a:extLst>
                      <a:ext uri="{FF2B5EF4-FFF2-40B4-BE49-F238E27FC236}">
                        <a16:creationId xmlns:a16="http://schemas.microsoft.com/office/drawing/2014/main" id="{070C3023-54DE-66B3-F51E-CC4EC830A32C}"/>
                      </a:ext>
                    </a:extLst>
                  </p:cNvPr>
                  <p:cNvSpPr/>
                  <p:nvPr/>
                </p:nvSpPr>
                <p:spPr>
                  <a:xfrm>
                    <a:off x="4703540" y="1969283"/>
                    <a:ext cx="787431" cy="42195"/>
                  </a:xfrm>
                  <a:custGeom>
                    <a:avLst/>
                    <a:gdLst>
                      <a:gd name="connsiteX0" fmla="*/ 0 w 787431"/>
                      <a:gd name="connsiteY0" fmla="*/ 0 h 42195"/>
                      <a:gd name="connsiteX1" fmla="*/ 787432 w 787431"/>
                      <a:gd name="connsiteY1" fmla="*/ 0 h 42195"/>
                      <a:gd name="connsiteX2" fmla="*/ 787432 w 787431"/>
                      <a:gd name="connsiteY2" fmla="*/ 42196 h 42195"/>
                      <a:gd name="connsiteX3" fmla="*/ 0 w 787431"/>
                      <a:gd name="connsiteY3" fmla="*/ 42196 h 42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87431" h="42195">
                        <a:moveTo>
                          <a:pt x="0" y="0"/>
                        </a:moveTo>
                        <a:lnTo>
                          <a:pt x="787432" y="0"/>
                        </a:lnTo>
                        <a:lnTo>
                          <a:pt x="787432" y="42196"/>
                        </a:lnTo>
                        <a:lnTo>
                          <a:pt x="0" y="42196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6" name="Freeform: Shape 1165">
                    <a:extLst>
                      <a:ext uri="{FF2B5EF4-FFF2-40B4-BE49-F238E27FC236}">
                        <a16:creationId xmlns:a16="http://schemas.microsoft.com/office/drawing/2014/main" id="{BC6EE7E3-1F14-8E28-E9BA-9EF3628A6D60}"/>
                      </a:ext>
                    </a:extLst>
                  </p:cNvPr>
                  <p:cNvSpPr/>
                  <p:nvPr/>
                </p:nvSpPr>
                <p:spPr>
                  <a:xfrm>
                    <a:off x="4703540" y="2050626"/>
                    <a:ext cx="584072" cy="42195"/>
                  </a:xfrm>
                  <a:custGeom>
                    <a:avLst/>
                    <a:gdLst>
                      <a:gd name="connsiteX0" fmla="*/ 0 w 584072"/>
                      <a:gd name="connsiteY0" fmla="*/ 0 h 42195"/>
                      <a:gd name="connsiteX1" fmla="*/ 584073 w 584072"/>
                      <a:gd name="connsiteY1" fmla="*/ 0 h 42195"/>
                      <a:gd name="connsiteX2" fmla="*/ 584073 w 584072"/>
                      <a:gd name="connsiteY2" fmla="*/ 42196 h 42195"/>
                      <a:gd name="connsiteX3" fmla="*/ 0 w 584072"/>
                      <a:gd name="connsiteY3" fmla="*/ 42196 h 42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84072" h="42195">
                        <a:moveTo>
                          <a:pt x="0" y="0"/>
                        </a:moveTo>
                        <a:lnTo>
                          <a:pt x="584073" y="0"/>
                        </a:lnTo>
                        <a:lnTo>
                          <a:pt x="584073" y="42196"/>
                        </a:lnTo>
                        <a:lnTo>
                          <a:pt x="0" y="42196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7" name="Freeform: Shape 1166">
                    <a:extLst>
                      <a:ext uri="{FF2B5EF4-FFF2-40B4-BE49-F238E27FC236}">
                        <a16:creationId xmlns:a16="http://schemas.microsoft.com/office/drawing/2014/main" id="{036DBA7C-2143-2989-8AC0-AC7F0554E7D1}"/>
                      </a:ext>
                    </a:extLst>
                  </p:cNvPr>
                  <p:cNvSpPr/>
                  <p:nvPr/>
                </p:nvSpPr>
                <p:spPr>
                  <a:xfrm>
                    <a:off x="5256561" y="2221029"/>
                    <a:ext cx="584072" cy="42195"/>
                  </a:xfrm>
                  <a:custGeom>
                    <a:avLst/>
                    <a:gdLst>
                      <a:gd name="connsiteX0" fmla="*/ 0 w 584072"/>
                      <a:gd name="connsiteY0" fmla="*/ 0 h 42195"/>
                      <a:gd name="connsiteX1" fmla="*/ 584073 w 584072"/>
                      <a:gd name="connsiteY1" fmla="*/ 0 h 42195"/>
                      <a:gd name="connsiteX2" fmla="*/ 584073 w 584072"/>
                      <a:gd name="connsiteY2" fmla="*/ 42196 h 42195"/>
                      <a:gd name="connsiteX3" fmla="*/ 0 w 584072"/>
                      <a:gd name="connsiteY3" fmla="*/ 42196 h 42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84072" h="42195">
                        <a:moveTo>
                          <a:pt x="0" y="0"/>
                        </a:moveTo>
                        <a:lnTo>
                          <a:pt x="584073" y="0"/>
                        </a:lnTo>
                        <a:lnTo>
                          <a:pt x="584073" y="42196"/>
                        </a:lnTo>
                        <a:lnTo>
                          <a:pt x="0" y="42196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8" name="Freeform: Shape 1167">
                    <a:extLst>
                      <a:ext uri="{FF2B5EF4-FFF2-40B4-BE49-F238E27FC236}">
                        <a16:creationId xmlns:a16="http://schemas.microsoft.com/office/drawing/2014/main" id="{B1A50131-7E1D-CF8E-09F0-F6E851304700}"/>
                      </a:ext>
                    </a:extLst>
                  </p:cNvPr>
                  <p:cNvSpPr/>
                  <p:nvPr/>
                </p:nvSpPr>
                <p:spPr>
                  <a:xfrm>
                    <a:off x="5365623" y="2304087"/>
                    <a:ext cx="475106" cy="42195"/>
                  </a:xfrm>
                  <a:custGeom>
                    <a:avLst/>
                    <a:gdLst>
                      <a:gd name="connsiteX0" fmla="*/ 0 w 475106"/>
                      <a:gd name="connsiteY0" fmla="*/ 0 h 42195"/>
                      <a:gd name="connsiteX1" fmla="*/ 475107 w 475106"/>
                      <a:gd name="connsiteY1" fmla="*/ 0 h 42195"/>
                      <a:gd name="connsiteX2" fmla="*/ 475107 w 475106"/>
                      <a:gd name="connsiteY2" fmla="*/ 42196 h 42195"/>
                      <a:gd name="connsiteX3" fmla="*/ 0 w 475106"/>
                      <a:gd name="connsiteY3" fmla="*/ 42196 h 42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5106" h="42195">
                        <a:moveTo>
                          <a:pt x="0" y="0"/>
                        </a:moveTo>
                        <a:lnTo>
                          <a:pt x="475107" y="0"/>
                        </a:lnTo>
                        <a:lnTo>
                          <a:pt x="475107" y="42196"/>
                        </a:lnTo>
                        <a:lnTo>
                          <a:pt x="0" y="42196"/>
                        </a:lnTo>
                        <a:close/>
                      </a:path>
                    </a:pathLst>
                  </a:custGeom>
                  <a:solidFill>
                    <a:srgbClr val="FF89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57" name="Graphic 605">
                  <a:extLst>
                    <a:ext uri="{FF2B5EF4-FFF2-40B4-BE49-F238E27FC236}">
                      <a16:creationId xmlns:a16="http://schemas.microsoft.com/office/drawing/2014/main" id="{5E026209-6101-2A4C-97D8-1FA31735E98B}"/>
                    </a:ext>
                  </a:extLst>
                </p:cNvPr>
                <p:cNvGrpSpPr/>
                <p:nvPr/>
              </p:nvGrpSpPr>
              <p:grpSpPr>
                <a:xfrm>
                  <a:off x="4438650" y="2062914"/>
                  <a:ext cx="1635918" cy="958595"/>
                  <a:chOff x="4438650" y="2062914"/>
                  <a:chExt cx="1635918" cy="958595"/>
                </a:xfrm>
              </p:grpSpPr>
              <p:sp>
                <p:nvSpPr>
                  <p:cNvPr id="1158" name="Freeform: Shape 1157">
                    <a:extLst>
                      <a:ext uri="{FF2B5EF4-FFF2-40B4-BE49-F238E27FC236}">
                        <a16:creationId xmlns:a16="http://schemas.microsoft.com/office/drawing/2014/main" id="{01FCFB18-4EED-88C9-0BD5-9E455D415D19}"/>
                      </a:ext>
                    </a:extLst>
                  </p:cNvPr>
                  <p:cNvSpPr/>
                  <p:nvPr/>
                </p:nvSpPr>
                <p:spPr>
                  <a:xfrm>
                    <a:off x="4438650" y="2062914"/>
                    <a:ext cx="817911" cy="958595"/>
                  </a:xfrm>
                  <a:custGeom>
                    <a:avLst/>
                    <a:gdLst>
                      <a:gd name="connsiteX0" fmla="*/ 817912 w 817911"/>
                      <a:gd name="connsiteY0" fmla="*/ 479298 h 958595"/>
                      <a:gd name="connsiteX1" fmla="*/ 0 w 817911"/>
                      <a:gd name="connsiteY1" fmla="*/ 0 h 958595"/>
                      <a:gd name="connsiteX2" fmla="*/ 0 w 817911"/>
                      <a:gd name="connsiteY2" fmla="*/ 958596 h 958595"/>
                      <a:gd name="connsiteX3" fmla="*/ 817912 w 817911"/>
                      <a:gd name="connsiteY3" fmla="*/ 479298 h 958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17911" h="958595">
                        <a:moveTo>
                          <a:pt x="817912" y="479298"/>
                        </a:moveTo>
                        <a:lnTo>
                          <a:pt x="0" y="0"/>
                        </a:lnTo>
                        <a:lnTo>
                          <a:pt x="0" y="958596"/>
                        </a:lnTo>
                        <a:lnTo>
                          <a:pt x="817912" y="479298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59" name="Freeform: Shape 1158">
                    <a:extLst>
                      <a:ext uri="{FF2B5EF4-FFF2-40B4-BE49-F238E27FC236}">
                        <a16:creationId xmlns:a16="http://schemas.microsoft.com/office/drawing/2014/main" id="{52C28231-80FA-E212-E8DE-48E9D0B2AA34}"/>
                      </a:ext>
                    </a:extLst>
                  </p:cNvPr>
                  <p:cNvSpPr/>
                  <p:nvPr/>
                </p:nvSpPr>
                <p:spPr>
                  <a:xfrm>
                    <a:off x="5256561" y="2062914"/>
                    <a:ext cx="818006" cy="958595"/>
                  </a:xfrm>
                  <a:custGeom>
                    <a:avLst/>
                    <a:gdLst>
                      <a:gd name="connsiteX0" fmla="*/ 0 w 818006"/>
                      <a:gd name="connsiteY0" fmla="*/ 479298 h 958595"/>
                      <a:gd name="connsiteX1" fmla="*/ 818007 w 818006"/>
                      <a:gd name="connsiteY1" fmla="*/ 0 h 958595"/>
                      <a:gd name="connsiteX2" fmla="*/ 818007 w 818006"/>
                      <a:gd name="connsiteY2" fmla="*/ 958596 h 958595"/>
                      <a:gd name="connsiteX3" fmla="*/ 0 w 818006"/>
                      <a:gd name="connsiteY3" fmla="*/ 479298 h 958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18006" h="958595">
                        <a:moveTo>
                          <a:pt x="0" y="479298"/>
                        </a:moveTo>
                        <a:lnTo>
                          <a:pt x="818007" y="0"/>
                        </a:lnTo>
                        <a:lnTo>
                          <a:pt x="818007" y="958596"/>
                        </a:lnTo>
                        <a:lnTo>
                          <a:pt x="0" y="479298"/>
                        </a:lnTo>
                        <a:close/>
                      </a:path>
                    </a:pathLst>
                  </a:custGeom>
                  <a:solidFill>
                    <a:srgbClr val="0070C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0" name="Freeform: Shape 1159">
                    <a:extLst>
                      <a:ext uri="{FF2B5EF4-FFF2-40B4-BE49-F238E27FC236}">
                        <a16:creationId xmlns:a16="http://schemas.microsoft.com/office/drawing/2014/main" id="{B0700719-4C43-C96A-28D4-D5218CE61E29}"/>
                      </a:ext>
                    </a:extLst>
                  </p:cNvPr>
                  <p:cNvSpPr/>
                  <p:nvPr/>
                </p:nvSpPr>
                <p:spPr>
                  <a:xfrm>
                    <a:off x="4438650" y="2422006"/>
                    <a:ext cx="1635918" cy="599503"/>
                  </a:xfrm>
                  <a:custGeom>
                    <a:avLst/>
                    <a:gdLst>
                      <a:gd name="connsiteX0" fmla="*/ 738664 w 1635918"/>
                      <a:gd name="connsiteY0" fmla="*/ 27146 h 599503"/>
                      <a:gd name="connsiteX1" fmla="*/ 0 w 1635918"/>
                      <a:gd name="connsiteY1" fmla="*/ 599504 h 599503"/>
                      <a:gd name="connsiteX2" fmla="*/ 1635919 w 1635918"/>
                      <a:gd name="connsiteY2" fmla="*/ 599504 h 599503"/>
                      <a:gd name="connsiteX3" fmla="*/ 897255 w 1635918"/>
                      <a:gd name="connsiteY3" fmla="*/ 27146 h 599503"/>
                      <a:gd name="connsiteX4" fmla="*/ 738664 w 1635918"/>
                      <a:gd name="connsiteY4" fmla="*/ 27146 h 5995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35918" h="599503">
                        <a:moveTo>
                          <a:pt x="738664" y="27146"/>
                        </a:moveTo>
                        <a:lnTo>
                          <a:pt x="0" y="599504"/>
                        </a:lnTo>
                        <a:lnTo>
                          <a:pt x="1635919" y="599504"/>
                        </a:lnTo>
                        <a:lnTo>
                          <a:pt x="897255" y="27146"/>
                        </a:lnTo>
                        <a:cubicBezTo>
                          <a:pt x="850583" y="-9049"/>
                          <a:pt x="785336" y="-9049"/>
                          <a:pt x="738664" y="27146"/>
                        </a:cubicBezTo>
                        <a:close/>
                      </a:path>
                    </a:pathLst>
                  </a:custGeom>
                  <a:solidFill>
                    <a:srgbClr val="00B0F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CF3AF77-F422-E947-6C65-A081B3E19E1B}"/>
                </a:ext>
              </a:extLst>
            </p:cNvPr>
            <p:cNvGrpSpPr/>
            <p:nvPr/>
          </p:nvGrpSpPr>
          <p:grpSpPr>
            <a:xfrm flipH="1">
              <a:off x="5310337" y="2254144"/>
              <a:ext cx="2040535" cy="3220510"/>
              <a:chOff x="1893123" y="2254144"/>
              <a:chExt cx="2040535" cy="3220510"/>
            </a:xfrm>
          </p:grpSpPr>
          <p:grpSp>
            <p:nvGrpSpPr>
              <p:cNvPr id="1396" name="Graphic 1393">
                <a:extLst>
                  <a:ext uri="{FF2B5EF4-FFF2-40B4-BE49-F238E27FC236}">
                    <a16:creationId xmlns:a16="http://schemas.microsoft.com/office/drawing/2014/main" id="{81BFF080-C97C-E873-19DC-B015028FAF8A}"/>
                  </a:ext>
                </a:extLst>
              </p:cNvPr>
              <p:cNvGrpSpPr/>
              <p:nvPr/>
            </p:nvGrpSpPr>
            <p:grpSpPr>
              <a:xfrm>
                <a:off x="1893123" y="2254144"/>
                <a:ext cx="2040535" cy="933356"/>
                <a:chOff x="1893123" y="2254144"/>
                <a:chExt cx="2040535" cy="933356"/>
              </a:xfrm>
            </p:grpSpPr>
            <p:sp>
              <p:nvSpPr>
                <p:cNvPr id="1397" name="Freeform: Shape 1396">
                  <a:extLst>
                    <a:ext uri="{FF2B5EF4-FFF2-40B4-BE49-F238E27FC236}">
                      <a16:creationId xmlns:a16="http://schemas.microsoft.com/office/drawing/2014/main" id="{5BB3013C-9638-94D6-3008-CBDCEE9E3BE5}"/>
                    </a:ext>
                  </a:extLst>
                </p:cNvPr>
                <p:cNvSpPr/>
                <p:nvPr/>
              </p:nvSpPr>
              <p:spPr>
                <a:xfrm>
                  <a:off x="1893123" y="2254144"/>
                  <a:ext cx="1976727" cy="869548"/>
                </a:xfrm>
                <a:custGeom>
                  <a:avLst/>
                  <a:gdLst>
                    <a:gd name="connsiteX0" fmla="*/ 0 w 1976727"/>
                    <a:gd name="connsiteY0" fmla="*/ 0 h 869548"/>
                    <a:gd name="connsiteX1" fmla="*/ 1107178 w 1976727"/>
                    <a:gd name="connsiteY1" fmla="*/ 0 h 869548"/>
                    <a:gd name="connsiteX2" fmla="*/ 1976727 w 1976727"/>
                    <a:gd name="connsiteY2" fmla="*/ 869549 h 86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76727" h="869548">
                      <a:moveTo>
                        <a:pt x="0" y="0"/>
                      </a:moveTo>
                      <a:lnTo>
                        <a:pt x="1107178" y="0"/>
                      </a:lnTo>
                      <a:lnTo>
                        <a:pt x="1976727" y="869549"/>
                      </a:lnTo>
                    </a:path>
                  </a:pathLst>
                </a:custGeom>
                <a:noFill/>
                <a:ln w="12563" cap="flat">
                  <a:solidFill>
                    <a:srgbClr val="72727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398" name="Freeform: Shape 1397">
                  <a:extLst>
                    <a:ext uri="{FF2B5EF4-FFF2-40B4-BE49-F238E27FC236}">
                      <a16:creationId xmlns:a16="http://schemas.microsoft.com/office/drawing/2014/main" id="{EBD59A28-DA2A-7916-E4A1-49DCA02183F3}"/>
                    </a:ext>
                  </a:extLst>
                </p:cNvPr>
                <p:cNvSpPr/>
                <p:nvPr/>
              </p:nvSpPr>
              <p:spPr>
                <a:xfrm>
                  <a:off x="3812580" y="3066360"/>
                  <a:ext cx="121078" cy="121140"/>
                </a:xfrm>
                <a:custGeom>
                  <a:avLst/>
                  <a:gdLst>
                    <a:gd name="connsiteX0" fmla="*/ 0 w 121078"/>
                    <a:gd name="connsiteY0" fmla="*/ 88703 h 121140"/>
                    <a:gd name="connsiteX1" fmla="*/ 121078 w 121078"/>
                    <a:gd name="connsiteY1" fmla="*/ 121141 h 121140"/>
                    <a:gd name="connsiteX2" fmla="*/ 88640 w 121078"/>
                    <a:gd name="connsiteY2" fmla="*/ 0 h 121140"/>
                    <a:gd name="connsiteX3" fmla="*/ 0 w 121078"/>
                    <a:gd name="connsiteY3" fmla="*/ 88703 h 121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1078" h="121140">
                      <a:moveTo>
                        <a:pt x="0" y="88703"/>
                      </a:moveTo>
                      <a:lnTo>
                        <a:pt x="121078" y="121141"/>
                      </a:lnTo>
                      <a:lnTo>
                        <a:pt x="88640" y="0"/>
                      </a:lnTo>
                      <a:lnTo>
                        <a:pt x="0" y="88703"/>
                      </a:lnTo>
                      <a:close/>
                    </a:path>
                  </a:pathLst>
                </a:custGeom>
                <a:solidFill>
                  <a:srgbClr val="727272"/>
                </a:solidFill>
                <a:ln w="6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99" name="Graphic 1393">
                <a:extLst>
                  <a:ext uri="{FF2B5EF4-FFF2-40B4-BE49-F238E27FC236}">
                    <a16:creationId xmlns:a16="http://schemas.microsoft.com/office/drawing/2014/main" id="{33833354-5F71-9D7B-1C78-2B31E7773CCA}"/>
                  </a:ext>
                </a:extLst>
              </p:cNvPr>
              <p:cNvGrpSpPr/>
              <p:nvPr/>
            </p:nvGrpSpPr>
            <p:grpSpPr>
              <a:xfrm>
                <a:off x="1893123" y="3056804"/>
                <a:ext cx="1826731" cy="436471"/>
                <a:chOff x="1893123" y="3056804"/>
                <a:chExt cx="1826731" cy="436471"/>
              </a:xfrm>
            </p:grpSpPr>
            <p:sp>
              <p:nvSpPr>
                <p:cNvPr id="1400" name="Freeform: Shape 1399">
                  <a:extLst>
                    <a:ext uri="{FF2B5EF4-FFF2-40B4-BE49-F238E27FC236}">
                      <a16:creationId xmlns:a16="http://schemas.microsoft.com/office/drawing/2014/main" id="{891F4DAC-D663-B37B-B236-5C2E7982581C}"/>
                    </a:ext>
                  </a:extLst>
                </p:cNvPr>
                <p:cNvSpPr/>
                <p:nvPr/>
              </p:nvSpPr>
              <p:spPr>
                <a:xfrm>
                  <a:off x="1893123" y="3056804"/>
                  <a:ext cx="1749595" cy="389637"/>
                </a:xfrm>
                <a:custGeom>
                  <a:avLst/>
                  <a:gdLst>
                    <a:gd name="connsiteX0" fmla="*/ 0 w 1749595"/>
                    <a:gd name="connsiteY0" fmla="*/ 0 h 389637"/>
                    <a:gd name="connsiteX1" fmla="*/ 1107178 w 1749595"/>
                    <a:gd name="connsiteY1" fmla="*/ 0 h 389637"/>
                    <a:gd name="connsiteX2" fmla="*/ 1749596 w 1749595"/>
                    <a:gd name="connsiteY2" fmla="*/ 389637 h 389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49595" h="389637">
                      <a:moveTo>
                        <a:pt x="0" y="0"/>
                      </a:moveTo>
                      <a:lnTo>
                        <a:pt x="1107178" y="0"/>
                      </a:lnTo>
                      <a:lnTo>
                        <a:pt x="1749596" y="389637"/>
                      </a:lnTo>
                    </a:path>
                  </a:pathLst>
                </a:custGeom>
                <a:noFill/>
                <a:ln w="12563" cap="flat">
                  <a:solidFill>
                    <a:srgbClr val="72727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401" name="Freeform: Shape 1400">
                  <a:extLst>
                    <a:ext uri="{FF2B5EF4-FFF2-40B4-BE49-F238E27FC236}">
                      <a16:creationId xmlns:a16="http://schemas.microsoft.com/office/drawing/2014/main" id="{8DDAB9D4-582C-B513-E0FD-0FC221337A2B}"/>
                    </a:ext>
                  </a:extLst>
                </p:cNvPr>
                <p:cNvSpPr/>
                <p:nvPr/>
              </p:nvSpPr>
              <p:spPr>
                <a:xfrm>
                  <a:off x="3594501" y="3383325"/>
                  <a:ext cx="125352" cy="109950"/>
                </a:xfrm>
                <a:custGeom>
                  <a:avLst/>
                  <a:gdLst>
                    <a:gd name="connsiteX0" fmla="*/ 0 w 125352"/>
                    <a:gd name="connsiteY0" fmla="*/ 107248 h 109950"/>
                    <a:gd name="connsiteX1" fmla="*/ 125353 w 125352"/>
                    <a:gd name="connsiteY1" fmla="*/ 109951 h 109950"/>
                    <a:gd name="connsiteX2" fmla="*/ 65002 w 125352"/>
                    <a:gd name="connsiteY2" fmla="*/ 0 h 109950"/>
                    <a:gd name="connsiteX3" fmla="*/ 0 w 125352"/>
                    <a:gd name="connsiteY3" fmla="*/ 107248 h 109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352" h="109950">
                      <a:moveTo>
                        <a:pt x="0" y="107248"/>
                      </a:moveTo>
                      <a:lnTo>
                        <a:pt x="125353" y="109951"/>
                      </a:lnTo>
                      <a:lnTo>
                        <a:pt x="65002" y="0"/>
                      </a:lnTo>
                      <a:lnTo>
                        <a:pt x="0" y="107248"/>
                      </a:lnTo>
                      <a:close/>
                    </a:path>
                  </a:pathLst>
                </a:custGeom>
                <a:solidFill>
                  <a:srgbClr val="727272"/>
                </a:solidFill>
                <a:ln w="6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2" name="Graphic 1393">
                <a:extLst>
                  <a:ext uri="{FF2B5EF4-FFF2-40B4-BE49-F238E27FC236}">
                    <a16:creationId xmlns:a16="http://schemas.microsoft.com/office/drawing/2014/main" id="{02451EFA-7165-2086-652A-3111B6B6A61A}"/>
                  </a:ext>
                </a:extLst>
              </p:cNvPr>
              <p:cNvGrpSpPr/>
              <p:nvPr/>
            </p:nvGrpSpPr>
            <p:grpSpPr>
              <a:xfrm>
                <a:off x="1893123" y="4541361"/>
                <a:ext cx="2040535" cy="933293"/>
                <a:chOff x="1893123" y="4541361"/>
                <a:chExt cx="2040535" cy="933293"/>
              </a:xfrm>
            </p:grpSpPr>
            <p:sp>
              <p:nvSpPr>
                <p:cNvPr id="1403" name="Freeform: Shape 1402">
                  <a:extLst>
                    <a:ext uri="{FF2B5EF4-FFF2-40B4-BE49-F238E27FC236}">
                      <a16:creationId xmlns:a16="http://schemas.microsoft.com/office/drawing/2014/main" id="{45AF231E-3E23-3724-668C-D73D82488DD4}"/>
                    </a:ext>
                  </a:extLst>
                </p:cNvPr>
                <p:cNvSpPr/>
                <p:nvPr/>
              </p:nvSpPr>
              <p:spPr>
                <a:xfrm>
                  <a:off x="1893123" y="4605169"/>
                  <a:ext cx="1976727" cy="869485"/>
                </a:xfrm>
                <a:custGeom>
                  <a:avLst/>
                  <a:gdLst>
                    <a:gd name="connsiteX0" fmla="*/ 0 w 1976727"/>
                    <a:gd name="connsiteY0" fmla="*/ 869486 h 869485"/>
                    <a:gd name="connsiteX1" fmla="*/ 1107178 w 1976727"/>
                    <a:gd name="connsiteY1" fmla="*/ 869486 h 869485"/>
                    <a:gd name="connsiteX2" fmla="*/ 1976727 w 1976727"/>
                    <a:gd name="connsiteY2" fmla="*/ 0 h 86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76727" h="869485">
                      <a:moveTo>
                        <a:pt x="0" y="869486"/>
                      </a:moveTo>
                      <a:lnTo>
                        <a:pt x="1107178" y="869486"/>
                      </a:lnTo>
                      <a:lnTo>
                        <a:pt x="1976727" y="0"/>
                      </a:lnTo>
                    </a:path>
                  </a:pathLst>
                </a:custGeom>
                <a:noFill/>
                <a:ln w="12563" cap="flat">
                  <a:solidFill>
                    <a:srgbClr val="72727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404" name="Freeform: Shape 1403">
                  <a:extLst>
                    <a:ext uri="{FF2B5EF4-FFF2-40B4-BE49-F238E27FC236}">
                      <a16:creationId xmlns:a16="http://schemas.microsoft.com/office/drawing/2014/main" id="{0D221C29-922B-5367-12B0-87501A488B31}"/>
                    </a:ext>
                  </a:extLst>
                </p:cNvPr>
                <p:cNvSpPr/>
                <p:nvPr/>
              </p:nvSpPr>
              <p:spPr>
                <a:xfrm>
                  <a:off x="3812580" y="4541361"/>
                  <a:ext cx="121078" cy="121078"/>
                </a:xfrm>
                <a:custGeom>
                  <a:avLst/>
                  <a:gdLst>
                    <a:gd name="connsiteX0" fmla="*/ 88640 w 121078"/>
                    <a:gd name="connsiteY0" fmla="*/ 121078 h 121078"/>
                    <a:gd name="connsiteX1" fmla="*/ 121078 w 121078"/>
                    <a:gd name="connsiteY1" fmla="*/ 0 h 121078"/>
                    <a:gd name="connsiteX2" fmla="*/ 0 w 121078"/>
                    <a:gd name="connsiteY2" fmla="*/ 32438 h 121078"/>
                    <a:gd name="connsiteX3" fmla="*/ 88640 w 121078"/>
                    <a:gd name="connsiteY3" fmla="*/ 121078 h 121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1078" h="121078">
                      <a:moveTo>
                        <a:pt x="88640" y="121078"/>
                      </a:moveTo>
                      <a:lnTo>
                        <a:pt x="121078" y="0"/>
                      </a:lnTo>
                      <a:lnTo>
                        <a:pt x="0" y="32438"/>
                      </a:lnTo>
                      <a:lnTo>
                        <a:pt x="88640" y="121078"/>
                      </a:lnTo>
                      <a:close/>
                    </a:path>
                  </a:pathLst>
                </a:custGeom>
                <a:solidFill>
                  <a:srgbClr val="727272"/>
                </a:solidFill>
                <a:ln w="6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5" name="Graphic 1393">
                <a:extLst>
                  <a:ext uri="{FF2B5EF4-FFF2-40B4-BE49-F238E27FC236}">
                    <a16:creationId xmlns:a16="http://schemas.microsoft.com/office/drawing/2014/main" id="{256EBB80-744E-BF99-98BB-E2C98AC4C268}"/>
                  </a:ext>
                </a:extLst>
              </p:cNvPr>
              <p:cNvGrpSpPr/>
              <p:nvPr/>
            </p:nvGrpSpPr>
            <p:grpSpPr>
              <a:xfrm>
                <a:off x="1893123" y="4235586"/>
                <a:ext cx="1826731" cy="436471"/>
                <a:chOff x="1893123" y="4235586"/>
                <a:chExt cx="1826731" cy="436471"/>
              </a:xfrm>
            </p:grpSpPr>
            <p:sp>
              <p:nvSpPr>
                <p:cNvPr id="1406" name="Freeform: Shape 1405">
                  <a:extLst>
                    <a:ext uri="{FF2B5EF4-FFF2-40B4-BE49-F238E27FC236}">
                      <a16:creationId xmlns:a16="http://schemas.microsoft.com/office/drawing/2014/main" id="{6D885765-6A0A-CFE9-62A2-719084F118EF}"/>
                    </a:ext>
                  </a:extLst>
                </p:cNvPr>
                <p:cNvSpPr/>
                <p:nvPr/>
              </p:nvSpPr>
              <p:spPr>
                <a:xfrm>
                  <a:off x="1893123" y="4282358"/>
                  <a:ext cx="1749595" cy="389700"/>
                </a:xfrm>
                <a:custGeom>
                  <a:avLst/>
                  <a:gdLst>
                    <a:gd name="connsiteX0" fmla="*/ 0 w 1749595"/>
                    <a:gd name="connsiteY0" fmla="*/ 389700 h 389700"/>
                    <a:gd name="connsiteX1" fmla="*/ 1107178 w 1749595"/>
                    <a:gd name="connsiteY1" fmla="*/ 389700 h 389700"/>
                    <a:gd name="connsiteX2" fmla="*/ 1749596 w 1749595"/>
                    <a:gd name="connsiteY2" fmla="*/ 0 h 38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49595" h="389700">
                      <a:moveTo>
                        <a:pt x="0" y="389700"/>
                      </a:moveTo>
                      <a:lnTo>
                        <a:pt x="1107178" y="389700"/>
                      </a:lnTo>
                      <a:lnTo>
                        <a:pt x="1749596" y="0"/>
                      </a:lnTo>
                    </a:path>
                  </a:pathLst>
                </a:custGeom>
                <a:noFill/>
                <a:ln w="12563" cap="flat">
                  <a:solidFill>
                    <a:srgbClr val="72727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407" name="Freeform: Shape 1406">
                  <a:extLst>
                    <a:ext uri="{FF2B5EF4-FFF2-40B4-BE49-F238E27FC236}">
                      <a16:creationId xmlns:a16="http://schemas.microsoft.com/office/drawing/2014/main" id="{7DD9657A-6E28-71F6-4D2C-5015864F7BC1}"/>
                    </a:ext>
                  </a:extLst>
                </p:cNvPr>
                <p:cNvSpPr/>
                <p:nvPr/>
              </p:nvSpPr>
              <p:spPr>
                <a:xfrm>
                  <a:off x="3594501" y="4235586"/>
                  <a:ext cx="125352" cy="109888"/>
                </a:xfrm>
                <a:custGeom>
                  <a:avLst/>
                  <a:gdLst>
                    <a:gd name="connsiteX0" fmla="*/ 65002 w 125352"/>
                    <a:gd name="connsiteY0" fmla="*/ 109888 h 109888"/>
                    <a:gd name="connsiteX1" fmla="*/ 125353 w 125352"/>
                    <a:gd name="connsiteY1" fmla="*/ 0 h 109888"/>
                    <a:gd name="connsiteX2" fmla="*/ 0 w 125352"/>
                    <a:gd name="connsiteY2" fmla="*/ 2703 h 109888"/>
                    <a:gd name="connsiteX3" fmla="*/ 65002 w 125352"/>
                    <a:gd name="connsiteY3" fmla="*/ 109888 h 109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352" h="109888">
                      <a:moveTo>
                        <a:pt x="65002" y="109888"/>
                      </a:moveTo>
                      <a:lnTo>
                        <a:pt x="125353" y="0"/>
                      </a:lnTo>
                      <a:lnTo>
                        <a:pt x="0" y="2703"/>
                      </a:lnTo>
                      <a:lnTo>
                        <a:pt x="65002" y="109888"/>
                      </a:lnTo>
                      <a:close/>
                    </a:path>
                  </a:pathLst>
                </a:custGeom>
                <a:solidFill>
                  <a:srgbClr val="727272"/>
                </a:solidFill>
                <a:ln w="6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8" name="Graphic 1393">
                <a:extLst>
                  <a:ext uri="{FF2B5EF4-FFF2-40B4-BE49-F238E27FC236}">
                    <a16:creationId xmlns:a16="http://schemas.microsoft.com/office/drawing/2014/main" id="{50D772A6-5C9F-3E50-FE8B-37E968E0D873}"/>
                  </a:ext>
                </a:extLst>
              </p:cNvPr>
              <p:cNvGrpSpPr/>
              <p:nvPr/>
            </p:nvGrpSpPr>
            <p:grpSpPr>
              <a:xfrm>
                <a:off x="1893123" y="3801692"/>
                <a:ext cx="1745635" cy="125415"/>
                <a:chOff x="1893123" y="3801692"/>
                <a:chExt cx="1745635" cy="125415"/>
              </a:xfrm>
              <a:solidFill>
                <a:srgbClr val="727272"/>
              </a:solidFill>
            </p:grpSpPr>
            <p:sp>
              <p:nvSpPr>
                <p:cNvPr id="1409" name="Freeform: Shape 1408">
                  <a:extLst>
                    <a:ext uri="{FF2B5EF4-FFF2-40B4-BE49-F238E27FC236}">
                      <a16:creationId xmlns:a16="http://schemas.microsoft.com/office/drawing/2014/main" id="{D5548744-AEEE-EF01-A93C-43DEA53E3173}"/>
                    </a:ext>
                  </a:extLst>
                </p:cNvPr>
                <p:cNvSpPr/>
                <p:nvPr/>
              </p:nvSpPr>
              <p:spPr>
                <a:xfrm>
                  <a:off x="1893123" y="3864431"/>
                  <a:ext cx="1655424" cy="6286"/>
                </a:xfrm>
                <a:custGeom>
                  <a:avLst/>
                  <a:gdLst>
                    <a:gd name="connsiteX0" fmla="*/ 1655424 w 1655424"/>
                    <a:gd name="connsiteY0" fmla="*/ 0 h 6286"/>
                    <a:gd name="connsiteX1" fmla="*/ 0 w 1655424"/>
                    <a:gd name="connsiteY1" fmla="*/ 0 h 6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55424" h="6286">
                      <a:moveTo>
                        <a:pt x="1655424" y="0"/>
                      </a:moveTo>
                      <a:lnTo>
                        <a:pt x="0" y="0"/>
                      </a:lnTo>
                    </a:path>
                  </a:pathLst>
                </a:custGeom>
                <a:ln w="12563" cap="flat">
                  <a:solidFill>
                    <a:srgbClr val="72727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  <p:sp>
              <p:nvSpPr>
                <p:cNvPr id="1410" name="Freeform: Shape 1409">
                  <a:extLst>
                    <a:ext uri="{FF2B5EF4-FFF2-40B4-BE49-F238E27FC236}">
                      <a16:creationId xmlns:a16="http://schemas.microsoft.com/office/drawing/2014/main" id="{01D6460F-F033-1D09-9822-9566B90A18E7}"/>
                    </a:ext>
                  </a:extLst>
                </p:cNvPr>
                <p:cNvSpPr/>
                <p:nvPr/>
              </p:nvSpPr>
              <p:spPr>
                <a:xfrm>
                  <a:off x="3530190" y="3801692"/>
                  <a:ext cx="108567" cy="125415"/>
                </a:xfrm>
                <a:custGeom>
                  <a:avLst/>
                  <a:gdLst>
                    <a:gd name="connsiteX0" fmla="*/ 0 w 108567"/>
                    <a:gd name="connsiteY0" fmla="*/ 0 h 125415"/>
                    <a:gd name="connsiteX1" fmla="*/ 108568 w 108567"/>
                    <a:gd name="connsiteY1" fmla="*/ 62739 h 125415"/>
                    <a:gd name="connsiteX2" fmla="*/ 0 w 108567"/>
                    <a:gd name="connsiteY2" fmla="*/ 125416 h 125415"/>
                    <a:gd name="connsiteX3" fmla="*/ 0 w 108567"/>
                    <a:gd name="connsiteY3" fmla="*/ 0 h 125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8567" h="125415">
                      <a:moveTo>
                        <a:pt x="0" y="0"/>
                      </a:moveTo>
                      <a:lnTo>
                        <a:pt x="108568" y="62739"/>
                      </a:lnTo>
                      <a:lnTo>
                        <a:pt x="0" y="1254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27272"/>
                </a:solidFill>
                <a:ln w="6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21" name="Graphic 12">
            <a:extLst>
              <a:ext uri="{FF2B5EF4-FFF2-40B4-BE49-F238E27FC236}">
                <a16:creationId xmlns:a16="http://schemas.microsoft.com/office/drawing/2014/main" id="{6C1701D4-C41E-3FB9-E349-C7D2047BACA6}"/>
              </a:ext>
            </a:extLst>
          </p:cNvPr>
          <p:cNvGrpSpPr/>
          <p:nvPr/>
        </p:nvGrpSpPr>
        <p:grpSpPr>
          <a:xfrm>
            <a:off x="5029423" y="2550021"/>
            <a:ext cx="1313493" cy="1308098"/>
            <a:chOff x="5029423" y="2550021"/>
            <a:chExt cx="1313493" cy="1308098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BD118A5-28C5-7765-2376-248E4454D663}"/>
                </a:ext>
              </a:extLst>
            </p:cNvPr>
            <p:cNvSpPr/>
            <p:nvPr/>
          </p:nvSpPr>
          <p:spPr>
            <a:xfrm>
              <a:off x="5120492" y="2613294"/>
              <a:ext cx="1222423" cy="1244826"/>
            </a:xfrm>
            <a:custGeom>
              <a:avLst/>
              <a:gdLst>
                <a:gd name="connsiteX0" fmla="*/ 0 w 1222423"/>
                <a:gd name="connsiteY0" fmla="*/ 0 h 1244826"/>
                <a:gd name="connsiteX1" fmla="*/ 688890 w 1222423"/>
                <a:gd name="connsiteY1" fmla="*/ 0 h 1244826"/>
                <a:gd name="connsiteX2" fmla="*/ 688890 w 1222423"/>
                <a:gd name="connsiteY2" fmla="*/ 1244826 h 1244826"/>
                <a:gd name="connsiteX3" fmla="*/ 1222424 w 1222423"/>
                <a:gd name="connsiteY3" fmla="*/ 1244826 h 1244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2423" h="1244826">
                  <a:moveTo>
                    <a:pt x="0" y="0"/>
                  </a:moveTo>
                  <a:lnTo>
                    <a:pt x="688890" y="0"/>
                  </a:lnTo>
                  <a:lnTo>
                    <a:pt x="688890" y="1244826"/>
                  </a:lnTo>
                  <a:lnTo>
                    <a:pt x="1222424" y="1244826"/>
                  </a:lnTo>
                </a:path>
              </a:pathLst>
            </a:custGeom>
            <a:noFill/>
            <a:ln w="12683" cap="flat">
              <a:solidFill>
                <a:srgbClr val="72727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97F760E-459C-BFBE-58FB-B0447F64B98F}"/>
                </a:ext>
              </a:extLst>
            </p:cNvPr>
            <p:cNvSpPr/>
            <p:nvPr/>
          </p:nvSpPr>
          <p:spPr>
            <a:xfrm>
              <a:off x="5029423" y="2550021"/>
              <a:ext cx="109600" cy="126545"/>
            </a:xfrm>
            <a:custGeom>
              <a:avLst/>
              <a:gdLst>
                <a:gd name="connsiteX0" fmla="*/ 109601 w 109600"/>
                <a:gd name="connsiteY0" fmla="*/ 126545 h 126545"/>
                <a:gd name="connsiteX1" fmla="*/ 0 w 109600"/>
                <a:gd name="connsiteY1" fmla="*/ 63273 h 126545"/>
                <a:gd name="connsiteX2" fmla="*/ 109601 w 109600"/>
                <a:gd name="connsiteY2" fmla="*/ 0 h 126545"/>
                <a:gd name="connsiteX3" fmla="*/ 109601 w 109600"/>
                <a:gd name="connsiteY3" fmla="*/ 126545 h 126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600" h="126545">
                  <a:moveTo>
                    <a:pt x="109601" y="126545"/>
                  </a:moveTo>
                  <a:lnTo>
                    <a:pt x="0" y="63273"/>
                  </a:lnTo>
                  <a:lnTo>
                    <a:pt x="109601" y="0"/>
                  </a:lnTo>
                  <a:lnTo>
                    <a:pt x="109601" y="126545"/>
                  </a:lnTo>
                  <a:close/>
                </a:path>
              </a:pathLst>
            </a:custGeom>
            <a:solidFill>
              <a:srgbClr val="727272"/>
            </a:solidFill>
            <a:ln w="6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3D623BA-43DC-98A9-AC0E-AEACCE5B5BAB}"/>
              </a:ext>
            </a:extLst>
          </p:cNvPr>
          <p:cNvGrpSpPr/>
          <p:nvPr/>
        </p:nvGrpSpPr>
        <p:grpSpPr>
          <a:xfrm>
            <a:off x="5550856" y="2179370"/>
            <a:ext cx="343214" cy="415939"/>
            <a:chOff x="5550856" y="2179370"/>
            <a:chExt cx="343214" cy="415939"/>
          </a:xfrm>
        </p:grpSpPr>
        <p:cxnSp>
          <p:nvCxnSpPr>
            <p:cNvPr id="1173" name="Straight Connector 1172">
              <a:extLst>
                <a:ext uri="{FF2B5EF4-FFF2-40B4-BE49-F238E27FC236}">
                  <a16:creationId xmlns:a16="http://schemas.microsoft.com/office/drawing/2014/main" id="{8AAE31DE-2B7B-926C-A6CB-AF2BAE596F3B}"/>
                </a:ext>
              </a:extLst>
            </p:cNvPr>
            <p:cNvCxnSpPr>
              <a:cxnSpLocks/>
            </p:cNvCxnSpPr>
            <p:nvPr/>
          </p:nvCxnSpPr>
          <p:spPr>
            <a:xfrm>
              <a:off x="5550856" y="2179370"/>
              <a:ext cx="0" cy="415939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6393D9A-FFC5-84D8-C2E4-0ACE682939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50856" y="2179370"/>
              <a:ext cx="343214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7842202D-1C1F-8A45-389B-3B6A44BC984D}"/>
              </a:ext>
            </a:extLst>
          </p:cNvPr>
          <p:cNvSpPr/>
          <p:nvPr/>
        </p:nvSpPr>
        <p:spPr>
          <a:xfrm>
            <a:off x="3182118" y="5882538"/>
            <a:ext cx="5118642" cy="4592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Publishers without data feeds (API)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6049DD-1A57-0CD0-4AFD-3A1957B7E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2003" y="2377233"/>
            <a:ext cx="1848231" cy="27597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DFF675-44B3-F37D-1633-A389D0CA4458}"/>
              </a:ext>
            </a:extLst>
          </p:cNvPr>
          <p:cNvSpPr txBox="1"/>
          <p:nvPr/>
        </p:nvSpPr>
        <p:spPr>
          <a:xfrm>
            <a:off x="1623806" y="5139803"/>
            <a:ext cx="10096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203764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feed (API)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F0E1CD-AD11-4445-2FD7-CFFB4D1D24CF}"/>
              </a:ext>
            </a:extLst>
          </p:cNvPr>
          <p:cNvSpPr txBox="1"/>
          <p:nvPr/>
        </p:nvSpPr>
        <p:spPr>
          <a:xfrm>
            <a:off x="1624949" y="2183858"/>
            <a:ext cx="17071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203764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feed (API)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0D848F-EE75-4B33-62A9-95226BC2CE95}"/>
              </a:ext>
            </a:extLst>
          </p:cNvPr>
          <p:cNvSpPr txBox="1"/>
          <p:nvPr/>
        </p:nvSpPr>
        <p:spPr>
          <a:xfrm>
            <a:off x="1623806" y="3722886"/>
            <a:ext cx="9178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203764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feed (API)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62E62B7-227B-8340-FC84-C713BB7DDEBC}"/>
              </a:ext>
            </a:extLst>
          </p:cNvPr>
          <p:cNvGrpSpPr/>
          <p:nvPr/>
        </p:nvGrpSpPr>
        <p:grpSpPr>
          <a:xfrm>
            <a:off x="321578" y="4532420"/>
            <a:ext cx="1302228" cy="1247254"/>
            <a:chOff x="321578" y="4532420"/>
            <a:chExt cx="1302228" cy="1247254"/>
          </a:xfrm>
        </p:grpSpPr>
        <p:sp>
          <p:nvSpPr>
            <p:cNvPr id="27" name="Rectangle: Rounded Corners 3">
              <a:extLst>
                <a:ext uri="{FF2B5EF4-FFF2-40B4-BE49-F238E27FC236}">
                  <a16:creationId xmlns:a16="http://schemas.microsoft.com/office/drawing/2014/main" id="{8711FD26-5187-2D57-4C64-93DE0955E832}"/>
                </a:ext>
              </a:extLst>
            </p:cNvPr>
            <p:cNvSpPr/>
            <p:nvPr/>
          </p:nvSpPr>
          <p:spPr>
            <a:xfrm>
              <a:off x="321578" y="4532420"/>
              <a:ext cx="1302228" cy="1247254"/>
            </a:xfrm>
            <a:prstGeom prst="roundRect">
              <a:avLst>
                <a:gd name="adj" fmla="val 3347"/>
              </a:avLst>
            </a:prstGeom>
            <a:solidFill>
              <a:schemeClr val="bg1">
                <a:lumMod val="85000"/>
                <a:alpha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7FF280D-F88F-3D39-1342-0963D6277EB6}"/>
                </a:ext>
              </a:extLst>
            </p:cNvPr>
            <p:cNvSpPr/>
            <p:nvPr/>
          </p:nvSpPr>
          <p:spPr>
            <a:xfrm>
              <a:off x="599810" y="4669452"/>
              <a:ext cx="745765" cy="745765"/>
            </a:xfrm>
            <a:prstGeom prst="ellipse">
              <a:avLst/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F3EDA6-468E-F8A8-78EB-23BDD61776E6}"/>
                </a:ext>
              </a:extLst>
            </p:cNvPr>
            <p:cNvSpPr txBox="1"/>
            <p:nvPr/>
          </p:nvSpPr>
          <p:spPr>
            <a:xfrm>
              <a:off x="489052" y="5469744"/>
              <a:ext cx="955813" cy="2600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03764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Publisher</a:t>
              </a:r>
            </a:p>
          </p:txBody>
        </p:sp>
        <p:pic>
          <p:nvPicPr>
            <p:cNvPr id="31" name="Graphic 427">
              <a:extLst>
                <a:ext uri="{FF2B5EF4-FFF2-40B4-BE49-F238E27FC236}">
                  <a16:creationId xmlns:a16="http://schemas.microsoft.com/office/drawing/2014/main" id="{50A2CDBD-6329-9A57-0B43-3F541902A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2246" y="4780429"/>
              <a:ext cx="510996" cy="49680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D66D7C2-8880-BF15-D7F4-6DDEE758536A}"/>
              </a:ext>
            </a:extLst>
          </p:cNvPr>
          <p:cNvGrpSpPr/>
          <p:nvPr/>
        </p:nvGrpSpPr>
        <p:grpSpPr>
          <a:xfrm>
            <a:off x="321578" y="3098680"/>
            <a:ext cx="1302228" cy="1247254"/>
            <a:chOff x="321578" y="3098680"/>
            <a:chExt cx="1302228" cy="1247254"/>
          </a:xfrm>
        </p:grpSpPr>
        <p:sp>
          <p:nvSpPr>
            <p:cNvPr id="33" name="Rectangle: Rounded Corners 3">
              <a:extLst>
                <a:ext uri="{FF2B5EF4-FFF2-40B4-BE49-F238E27FC236}">
                  <a16:creationId xmlns:a16="http://schemas.microsoft.com/office/drawing/2014/main" id="{FFF91759-773B-49BA-F35B-B71A88F66A9F}"/>
                </a:ext>
              </a:extLst>
            </p:cNvPr>
            <p:cNvSpPr/>
            <p:nvPr/>
          </p:nvSpPr>
          <p:spPr>
            <a:xfrm>
              <a:off x="321578" y="3098680"/>
              <a:ext cx="1302228" cy="1247254"/>
            </a:xfrm>
            <a:prstGeom prst="roundRect">
              <a:avLst>
                <a:gd name="adj" fmla="val 3347"/>
              </a:avLst>
            </a:prstGeom>
            <a:solidFill>
              <a:schemeClr val="bg1">
                <a:lumMod val="85000"/>
                <a:alpha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42B33CD-9076-2E31-0BA0-392031A1433D}"/>
                </a:ext>
              </a:extLst>
            </p:cNvPr>
            <p:cNvSpPr/>
            <p:nvPr/>
          </p:nvSpPr>
          <p:spPr>
            <a:xfrm>
              <a:off x="599810" y="3235712"/>
              <a:ext cx="745765" cy="745765"/>
            </a:xfrm>
            <a:prstGeom prst="ellipse">
              <a:avLst/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A14AED-79B7-F8C3-C061-80B6BD64FD35}"/>
                </a:ext>
              </a:extLst>
            </p:cNvPr>
            <p:cNvSpPr txBox="1"/>
            <p:nvPr/>
          </p:nvSpPr>
          <p:spPr>
            <a:xfrm>
              <a:off x="489052" y="4036004"/>
              <a:ext cx="955813" cy="2600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03764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Publisher</a:t>
              </a:r>
            </a:p>
          </p:txBody>
        </p:sp>
        <p:pic>
          <p:nvPicPr>
            <p:cNvPr id="36" name="Graphic 425">
              <a:extLst>
                <a:ext uri="{FF2B5EF4-FFF2-40B4-BE49-F238E27FC236}">
                  <a16:creationId xmlns:a16="http://schemas.microsoft.com/office/drawing/2014/main" id="{253846C8-7AB2-EEEB-AF23-A81C17AF9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2246" y="3348232"/>
              <a:ext cx="510996" cy="4968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E4C4361-9420-2C93-B2D6-1B1AA1EBC057}"/>
              </a:ext>
            </a:extLst>
          </p:cNvPr>
          <p:cNvGrpSpPr/>
          <p:nvPr/>
        </p:nvGrpSpPr>
        <p:grpSpPr>
          <a:xfrm>
            <a:off x="321578" y="1662264"/>
            <a:ext cx="1302228" cy="1247254"/>
            <a:chOff x="321578" y="1662264"/>
            <a:chExt cx="1302228" cy="1247254"/>
          </a:xfrm>
        </p:grpSpPr>
        <p:sp>
          <p:nvSpPr>
            <p:cNvPr id="38" name="Rectangle: Rounded Corners 1251">
              <a:extLst>
                <a:ext uri="{FF2B5EF4-FFF2-40B4-BE49-F238E27FC236}">
                  <a16:creationId xmlns:a16="http://schemas.microsoft.com/office/drawing/2014/main" id="{FBEAC5F5-67EB-4479-AB96-740E8C4266C0}"/>
                </a:ext>
              </a:extLst>
            </p:cNvPr>
            <p:cNvSpPr/>
            <p:nvPr/>
          </p:nvSpPr>
          <p:spPr>
            <a:xfrm>
              <a:off x="321578" y="1662264"/>
              <a:ext cx="1302228" cy="1247254"/>
            </a:xfrm>
            <a:prstGeom prst="roundRect">
              <a:avLst>
                <a:gd name="adj" fmla="val 3347"/>
              </a:avLst>
            </a:prstGeom>
            <a:solidFill>
              <a:schemeClr val="bg1">
                <a:lumMod val="85000"/>
                <a:alpha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028A2A6-1E89-39A2-B908-F6F187FE50DE}"/>
                </a:ext>
              </a:extLst>
            </p:cNvPr>
            <p:cNvSpPr/>
            <p:nvPr/>
          </p:nvSpPr>
          <p:spPr>
            <a:xfrm>
              <a:off x="599810" y="1806015"/>
              <a:ext cx="745765" cy="745765"/>
            </a:xfrm>
            <a:prstGeom prst="ellipse">
              <a:avLst/>
            </a:prstGeom>
            <a:solidFill>
              <a:srgbClr val="203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8BDC78-E73F-D744-E1B7-4599BEB30804}"/>
                </a:ext>
              </a:extLst>
            </p:cNvPr>
            <p:cNvSpPr txBox="1"/>
            <p:nvPr/>
          </p:nvSpPr>
          <p:spPr>
            <a:xfrm>
              <a:off x="489052" y="2603653"/>
              <a:ext cx="955813" cy="2600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  <a:latin typeface="+mj-lt"/>
                  <a:cs typeface="Poppins SemiBold" panose="00000700000000000000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03764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Publisher</a:t>
              </a:r>
            </a:p>
          </p:txBody>
        </p:sp>
        <p:pic>
          <p:nvPicPr>
            <p:cNvPr id="41" name="Graphic 423">
              <a:extLst>
                <a:ext uri="{FF2B5EF4-FFF2-40B4-BE49-F238E27FC236}">
                  <a16:creationId xmlns:a16="http://schemas.microsoft.com/office/drawing/2014/main" id="{FC6BCCA5-563C-A8AB-B2DB-0E04EBA0B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12247" y="1915257"/>
              <a:ext cx="510995" cy="496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4987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0B2BFC-AA42-4B4B-BD91-92E5C46F9F6E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Thank you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21978AE-2DCC-48C7-9001-550CA0C8C3E6}"/>
              </a:ext>
            </a:extLst>
          </p:cNvPr>
          <p:cNvSpPr txBox="1">
            <a:spLocks/>
          </p:cNvSpPr>
          <p:nvPr/>
        </p:nvSpPr>
        <p:spPr>
          <a:xfrm>
            <a:off x="876300" y="2372139"/>
            <a:ext cx="10439400" cy="43137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Yvonne Campfens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yvonne.campfens@oaswitchboard.org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twitter.com/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OASwitchboard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Wingdings" panose="05000000000000000000" pitchFamily="2" charset="2"/>
              </a:rPr>
              <a:t>www.oaswitchboard.org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Wingdings" panose="05000000000000000000" pitchFamily="2" charset="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4D6A88-27A9-4D09-BC20-3BCA4E8D7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950" y="4326918"/>
            <a:ext cx="38862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CC9A01-2FA0-485B-B50A-9A8DC3E54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0626" y="5634218"/>
            <a:ext cx="1790700" cy="169434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8CF8E0C-9768-4336-ABB3-7B04D361D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060" y="6182484"/>
            <a:ext cx="1790700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8504A1FC-F05B-4B27-939E-054BF4D28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6366" y="5954529"/>
            <a:ext cx="196132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6165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strategic partnership with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616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12086572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C195C-BE4E-B55D-0A35-E0455DF6C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9038"/>
            <a:ext cx="10515600" cy="1325563"/>
          </a:xfrm>
        </p:spPr>
        <p:txBody>
          <a:bodyPr>
            <a:normAutofit/>
          </a:bodyPr>
          <a:lstStyle/>
          <a:p>
            <a:pPr algn="ctr"/>
            <a:br>
              <a:rPr lang="en-GB" b="1" dirty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11634319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D117E-BCD8-360D-8897-C20CC8912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0571"/>
            <a:ext cx="11887201" cy="1325563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Use Case 1: Reporting Made Easy</a:t>
            </a:r>
            <a:br>
              <a:rPr lang="en-GB" sz="3200" dirty="0"/>
            </a:br>
            <a:r>
              <a:rPr lang="en-GB" sz="3200" dirty="0"/>
              <a:t>There is a wide variety on the ‘supply’ (publisher) side</a:t>
            </a:r>
            <a:br>
              <a:rPr lang="en-GB" sz="3200" dirty="0"/>
            </a:br>
            <a:endParaRPr lang="en-GB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BD99A65-098E-7D38-B896-1F9727D7B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047947"/>
              </p:ext>
            </p:extLst>
          </p:nvPr>
        </p:nvGraphicFramePr>
        <p:xfrm>
          <a:off x="304799" y="1269087"/>
          <a:ext cx="11648662" cy="5374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4436">
                  <a:extLst>
                    <a:ext uri="{9D8B030D-6E8A-4147-A177-3AD203B41FA5}">
                      <a16:colId xmlns:a16="http://schemas.microsoft.com/office/drawing/2014/main" val="854626701"/>
                    </a:ext>
                  </a:extLst>
                </a:gridCol>
                <a:gridCol w="5565913">
                  <a:extLst>
                    <a:ext uri="{9D8B030D-6E8A-4147-A177-3AD203B41FA5}">
                      <a16:colId xmlns:a16="http://schemas.microsoft.com/office/drawing/2014/main" val="1660161842"/>
                    </a:ext>
                  </a:extLst>
                </a:gridCol>
                <a:gridCol w="1908313">
                  <a:extLst>
                    <a:ext uri="{9D8B030D-6E8A-4147-A177-3AD203B41FA5}">
                      <a16:colId xmlns:a16="http://schemas.microsoft.com/office/drawing/2014/main" val="9772176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Scenario to cover publication cost of a specific journal article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778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i="1" dirty="0"/>
                        <a:t>Type of publisher - What’s available &amp; how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Prior Agreement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No Prior Agreement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750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300" b="1" i="1" dirty="0"/>
                        <a:t>1. Publishers </a:t>
                      </a:r>
                      <a:r>
                        <a:rPr lang="en-GB" sz="1300" b="1" i="1" u="sng" dirty="0"/>
                        <a:t>with</a:t>
                      </a:r>
                      <a:r>
                        <a:rPr lang="en-GB" sz="1300" b="1" i="1" dirty="0"/>
                        <a:t> their own dashboard/portal</a:t>
                      </a:r>
                      <a:endParaRPr lang="en-GB" sz="1300" b="0" i="1" dirty="0"/>
                    </a:p>
                    <a:p>
                      <a:r>
                        <a:rPr lang="en-GB" sz="1300" b="0" dirty="0"/>
                        <a:t>Examples: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300" b="0" dirty="0"/>
                        <a:t>Big legacy publishers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300" b="0" dirty="0"/>
                        <a:t>Largest born OA publishers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300" b="0" dirty="0"/>
                        <a:t>30+ publishers working with CCC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defRPr/>
                      </a:pP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institution/consortium is expected to download </a:t>
                      </a:r>
                      <a:r>
                        <a:rPr lang="en-GB" sz="13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VoR</a:t>
                      </a: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reports manually. This means m</a:t>
                      </a: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ultiple actions across multiple publishers. The file and data formats all differ, so curation and standardisation is needed before </a:t>
                      </a: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analysis, data visualisation and further reporting.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Is this Use Case supported?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486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1" i="1" dirty="0"/>
                        <a:t>2. Publishers </a:t>
                      </a:r>
                      <a:r>
                        <a:rPr lang="en-GB" sz="1300" b="1" i="1" u="sng" dirty="0"/>
                        <a:t>with</a:t>
                      </a:r>
                      <a:r>
                        <a:rPr lang="en-GB" sz="1300" b="1" i="1" dirty="0"/>
                        <a:t> their own dashboard/portal</a:t>
                      </a:r>
                      <a:br>
                        <a:rPr lang="en-GB" sz="1300" b="1" i="1" dirty="0"/>
                      </a:br>
                      <a:r>
                        <a:rPr lang="en-GB" sz="1300" b="1" i="1" dirty="0"/>
                        <a:t>AND/OR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1" i="1" dirty="0"/>
                        <a:t>data feed option</a:t>
                      </a:r>
                      <a:endParaRPr lang="en-GB" sz="1300" b="0" i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0" dirty="0"/>
                        <a:t>Examples: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300" b="0" dirty="0"/>
                        <a:t>Via email: many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300" b="0" dirty="0"/>
                        <a:t>Via API: ??</a:t>
                      </a:r>
                      <a:endParaRPr lang="en-GB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defRPr/>
                      </a:pP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Via email: Same as under 1.</a:t>
                      </a:r>
                    </a:p>
                    <a:p>
                      <a:pPr marL="0" algn="l" defTabSz="914400" rtl="0" eaLnBrk="1" latinLnBrk="0" hangingPunct="1">
                        <a:defRPr/>
                      </a:pPr>
                      <a:endParaRPr lang="en-GB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defRPr/>
                      </a:pP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Via API: retrieval/delivery of </a:t>
                      </a:r>
                      <a:r>
                        <a:rPr lang="en-GB" sz="13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VoR</a:t>
                      </a: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reports is automated, but m</a:t>
                      </a: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ultiple integrations across multiple publishers need to be set-up and maintained.</a:t>
                      </a:r>
                      <a:b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</a:b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Same challenges regarding file and data formats as under 1.</a:t>
                      </a:r>
                      <a:endParaRPr lang="en-GB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Is this Use Case supported?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925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300" b="1" i="1" dirty="0"/>
                        <a:t>3. Publishers </a:t>
                      </a:r>
                      <a:r>
                        <a:rPr lang="en-GB" sz="1300" b="1" i="1" u="sng" dirty="0"/>
                        <a:t>with*) or without</a:t>
                      </a:r>
                      <a:r>
                        <a:rPr lang="en-GB" sz="1300" b="1" i="1" dirty="0"/>
                        <a:t> their own dashboard/portal</a:t>
                      </a:r>
                    </a:p>
                    <a:p>
                      <a:r>
                        <a:rPr lang="en-GB" sz="1300" b="1" i="1" dirty="0"/>
                        <a:t>AND</a:t>
                      </a:r>
                    </a:p>
                    <a:p>
                      <a:r>
                        <a:rPr lang="en-GB" sz="1300" b="1" i="1" dirty="0"/>
                        <a:t>participating in OA Switchboard</a:t>
                      </a:r>
                      <a:endParaRPr lang="en-GB" sz="1300" b="0" i="1" dirty="0"/>
                    </a:p>
                    <a:p>
                      <a:r>
                        <a:rPr lang="en-GB" sz="1300" b="0" dirty="0"/>
                        <a:t>Examples: see oaswitchboard.org/participants</a:t>
                      </a:r>
                    </a:p>
                    <a:p>
                      <a:endParaRPr lang="en-GB" sz="1300" b="0" dirty="0"/>
                    </a:p>
                    <a:p>
                      <a:endParaRPr lang="en-GB" sz="1300" b="0" dirty="0"/>
                    </a:p>
                    <a:p>
                      <a:endParaRPr lang="en-GB" sz="1300" b="0" dirty="0"/>
                    </a:p>
                    <a:p>
                      <a:r>
                        <a:rPr lang="en-GB" sz="1200" b="0" dirty="0"/>
                        <a:t>*) It is regarded a complementary service to their institutional/consortia clients and research funders to also report via OA Switchboard</a:t>
                      </a:r>
                      <a:endParaRPr lang="en-GB" sz="12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defRPr/>
                      </a:pP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institution/consortium has the option to:</a:t>
                      </a:r>
                      <a:b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GB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lphaLcPeriod"/>
                        <a:defRPr/>
                      </a:pP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Download </a:t>
                      </a:r>
                      <a:r>
                        <a:rPr lang="en-GB" sz="13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VoR</a:t>
                      </a: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reports manually via the OA Switchboard dashboard/portal (UI)</a:t>
                      </a:r>
                      <a:b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One action across multiple publishers.</a:t>
                      </a:r>
                      <a:b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</a:b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One standardised and structured file and data format across multiple publishers</a:t>
                      </a:r>
                      <a:b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</a:b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(JSON ‘messaging protocol’; output/exports in Excel or JSON)</a:t>
                      </a: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GB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lphaLcPeriod"/>
                        <a:tabLst/>
                        <a:defRPr/>
                      </a:pP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Delivery of </a:t>
                      </a:r>
                      <a:r>
                        <a:rPr lang="en-GB" sz="13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VoR</a:t>
                      </a: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reports via API</a:t>
                      </a:r>
                      <a:b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One integration across multiple publishers.</a:t>
                      </a:r>
                      <a:b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</a:b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One standardised and structured file and data format across multiple publishers</a:t>
                      </a:r>
                      <a:b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</a:b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(JSON ‘messaging protocol’; output/exports in Excel or JSON)</a:t>
                      </a:r>
                      <a:r>
                        <a:rPr lang="en-GB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367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14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9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D9A663-F387-C0E4-473A-AE50B38FB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53" y="490331"/>
            <a:ext cx="12240150" cy="59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9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0B2BFC-AA42-4B4B-BD91-92E5C46F9F6E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OA Switchboard at a glance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9234E-CCCC-4035-851B-555CE6C28D87}"/>
              </a:ext>
            </a:extLst>
          </p:cNvPr>
          <p:cNvSpPr txBox="1"/>
          <p:nvPr/>
        </p:nvSpPr>
        <p:spPr>
          <a:xfrm>
            <a:off x="490330" y="1563758"/>
            <a:ext cx="117016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Initial meeting of key stakeholders in 2018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2019-2020 Project delivers MVP and key principles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Stichting (‘foundation’) OA Switchboard founded (Oct ‘20)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Live as operational solution since 1 January 2021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Mission-driven community</a:t>
            </a:r>
            <a:b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</a:b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Practical tool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965A78-C791-2726-4269-AEEDB6F26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387" y="1165557"/>
            <a:ext cx="3555445" cy="22609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BA9F27-843F-72DE-4ED5-16B7AC385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645" y="3732024"/>
            <a:ext cx="2584928" cy="25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20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E057543F-A0F0-41A0-94FB-ED8AE9443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5225" y="3865242"/>
            <a:ext cx="1514475" cy="1514475"/>
          </a:xfrm>
          <a:prstGeom prst="rect">
            <a:avLst/>
          </a:prstGeom>
        </p:spPr>
      </p:pic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056D65E-EFA1-48E2-B372-ACA367BF9AF7}"/>
              </a:ext>
            </a:extLst>
          </p:cNvPr>
          <p:cNvGrpSpPr/>
          <p:nvPr/>
        </p:nvGrpSpPr>
        <p:grpSpPr>
          <a:xfrm>
            <a:off x="622299" y="3865242"/>
            <a:ext cx="1508760" cy="1508760"/>
            <a:chOff x="622299" y="2600948"/>
            <a:chExt cx="1508760" cy="1508760"/>
          </a:xfrm>
        </p:grpSpPr>
        <p:sp>
          <p:nvSpPr>
            <p:cNvPr id="2" name="Graphic 5">
              <a:extLst>
                <a:ext uri="{FF2B5EF4-FFF2-40B4-BE49-F238E27FC236}">
                  <a16:creationId xmlns:a16="http://schemas.microsoft.com/office/drawing/2014/main" id="{DB1D053B-44AE-42C0-AB7B-FD0FA258754F}"/>
                </a:ext>
              </a:extLst>
            </p:cNvPr>
            <p:cNvSpPr/>
            <p:nvPr/>
          </p:nvSpPr>
          <p:spPr>
            <a:xfrm>
              <a:off x="622299" y="2600948"/>
              <a:ext cx="1508760" cy="1508760"/>
            </a:xfrm>
            <a:custGeom>
              <a:avLst/>
              <a:gdLst>
                <a:gd name="connsiteX0" fmla="*/ -461 w 1508760"/>
                <a:gd name="connsiteY0" fmla="*/ 753206 h 1508760"/>
                <a:gd name="connsiteX1" fmla="*/ 754491 w 1508760"/>
                <a:gd name="connsiteY1" fmla="*/ -603 h 1508760"/>
                <a:gd name="connsiteX2" fmla="*/ 1508300 w 1508760"/>
                <a:gd name="connsiteY2" fmla="*/ 754349 h 1508760"/>
                <a:gd name="connsiteX3" fmla="*/ 753919 w 1508760"/>
                <a:gd name="connsiteY3" fmla="*/ 1508158 h 1508760"/>
                <a:gd name="connsiteX4" fmla="*/ -461 w 1508760"/>
                <a:gd name="connsiteY4" fmla="*/ 753206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760" h="1508760">
                  <a:moveTo>
                    <a:pt x="-461" y="753206"/>
                  </a:moveTo>
                  <a:cubicBezTo>
                    <a:pt x="-146" y="336573"/>
                    <a:pt x="337858" y="-917"/>
                    <a:pt x="754491" y="-603"/>
                  </a:cubicBezTo>
                  <a:cubicBezTo>
                    <a:pt x="1171124" y="-288"/>
                    <a:pt x="1508613" y="337716"/>
                    <a:pt x="1508300" y="754349"/>
                  </a:cubicBezTo>
                  <a:cubicBezTo>
                    <a:pt x="1507985" y="1170763"/>
                    <a:pt x="1170324" y="1508158"/>
                    <a:pt x="753919" y="1508158"/>
                  </a:cubicBezTo>
                  <a:cubicBezTo>
                    <a:pt x="337124" y="1507995"/>
                    <a:pt x="-623" y="1170001"/>
                    <a:pt x="-461" y="753206"/>
                  </a:cubicBezTo>
                  <a:close/>
                </a:path>
              </a:pathLst>
            </a:custGeom>
            <a:solidFill>
              <a:srgbClr val="20376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C8805FE3-CADB-4E3A-B9FE-8A53E67B88B3}"/>
                </a:ext>
              </a:extLst>
            </p:cNvPr>
            <p:cNvGrpSpPr/>
            <p:nvPr/>
          </p:nvGrpSpPr>
          <p:grpSpPr>
            <a:xfrm>
              <a:off x="969256" y="2961640"/>
              <a:ext cx="814846" cy="786044"/>
              <a:chOff x="1071594" y="3050529"/>
              <a:chExt cx="630554" cy="608266"/>
            </a:xfrm>
          </p:grpSpPr>
          <p:sp>
            <p:nvSpPr>
              <p:cNvPr id="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071594" y="3339708"/>
                <a:ext cx="629126" cy="211835"/>
              </a:xfrm>
              <a:custGeom>
                <a:avLst/>
                <a:gdLst>
                  <a:gd name="connsiteX0" fmla="*/ 0 w 629126"/>
                  <a:gd name="connsiteY0" fmla="*/ 0 h 211835"/>
                  <a:gd name="connsiteX1" fmla="*/ 629126 w 629126"/>
                  <a:gd name="connsiteY1" fmla="*/ 0 h 211835"/>
                  <a:gd name="connsiteX2" fmla="*/ 629126 w 629126"/>
                  <a:gd name="connsiteY2" fmla="*/ 211836 h 211835"/>
                  <a:gd name="connsiteX3" fmla="*/ 0 w 629126"/>
                  <a:gd name="connsiteY3" fmla="*/ 211836 h 211835"/>
                  <a:gd name="connsiteX4" fmla="*/ 0 w 629126"/>
                  <a:gd name="connsiteY4" fmla="*/ 0 h 211835"/>
                  <a:gd name="connsiteX5" fmla="*/ 0 w 629126"/>
                  <a:gd name="connsiteY5" fmla="*/ 0 h 211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9126" h="211835">
                    <a:moveTo>
                      <a:pt x="0" y="0"/>
                    </a:moveTo>
                    <a:lnTo>
                      <a:pt x="629126" y="0"/>
                    </a:lnTo>
                    <a:lnTo>
                      <a:pt x="629126" y="211836"/>
                    </a:lnTo>
                    <a:lnTo>
                      <a:pt x="0" y="2118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073499" y="3300655"/>
                <a:ext cx="628649" cy="39147"/>
              </a:xfrm>
              <a:custGeom>
                <a:avLst/>
                <a:gdLst>
                  <a:gd name="connsiteX0" fmla="*/ 483695 w 628649"/>
                  <a:gd name="connsiteY0" fmla="*/ -603 h 39147"/>
                  <a:gd name="connsiteX1" fmla="*/ 38877 w 628649"/>
                  <a:gd name="connsiteY1" fmla="*/ -603 h 39147"/>
                  <a:gd name="connsiteX2" fmla="*/ -461 w 628649"/>
                  <a:gd name="connsiteY2" fmla="*/ 38545 h 39147"/>
                  <a:gd name="connsiteX3" fmla="*/ 628189 w 628649"/>
                  <a:gd name="connsiteY3" fmla="*/ 38545 h 39147"/>
                  <a:gd name="connsiteX4" fmla="*/ 588851 w 628649"/>
                  <a:gd name="connsiteY4" fmla="*/ -603 h 39147"/>
                  <a:gd name="connsiteX5" fmla="*/ 588470 w 628649"/>
                  <a:gd name="connsiteY5" fmla="*/ -603 h 39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8649" h="39147">
                    <a:moveTo>
                      <a:pt x="483695" y="-603"/>
                    </a:moveTo>
                    <a:lnTo>
                      <a:pt x="38877" y="-603"/>
                    </a:lnTo>
                    <a:cubicBezTo>
                      <a:pt x="17208" y="-660"/>
                      <a:pt x="-404" y="16875"/>
                      <a:pt x="-461" y="38545"/>
                    </a:cubicBezTo>
                    <a:lnTo>
                      <a:pt x="628189" y="38545"/>
                    </a:lnTo>
                    <a:cubicBezTo>
                      <a:pt x="628141" y="16875"/>
                      <a:pt x="610530" y="-660"/>
                      <a:pt x="588851" y="-603"/>
                    </a:cubicBezTo>
                    <a:cubicBezTo>
                      <a:pt x="588727" y="-603"/>
                      <a:pt x="588594" y="-603"/>
                      <a:pt x="588470" y="-603"/>
                    </a:cubicBez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86204" y="3199214"/>
                <a:ext cx="171259" cy="100679"/>
              </a:xfrm>
              <a:custGeom>
                <a:avLst/>
                <a:gdLst>
                  <a:gd name="connsiteX0" fmla="*/ 0 w 171259"/>
                  <a:gd name="connsiteY0" fmla="*/ 0 h 100679"/>
                  <a:gd name="connsiteX1" fmla="*/ 171260 w 171259"/>
                  <a:gd name="connsiteY1" fmla="*/ 0 h 100679"/>
                  <a:gd name="connsiteX2" fmla="*/ 171260 w 171259"/>
                  <a:gd name="connsiteY2" fmla="*/ 100679 h 100679"/>
                  <a:gd name="connsiteX3" fmla="*/ 0 w 171259"/>
                  <a:gd name="connsiteY3" fmla="*/ 100679 h 100679"/>
                  <a:gd name="connsiteX4" fmla="*/ 0 w 171259"/>
                  <a:gd name="connsiteY4" fmla="*/ 0 h 100679"/>
                  <a:gd name="connsiteX5" fmla="*/ 0 w 171259"/>
                  <a:gd name="connsiteY5" fmla="*/ 0 h 100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1259" h="100679">
                    <a:moveTo>
                      <a:pt x="0" y="0"/>
                    </a:moveTo>
                    <a:lnTo>
                      <a:pt x="171260" y="0"/>
                    </a:lnTo>
                    <a:lnTo>
                      <a:pt x="171260" y="100679"/>
                    </a:lnTo>
                    <a:lnTo>
                      <a:pt x="0" y="10067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76477" y="3238362"/>
                <a:ext cx="46767" cy="62960"/>
              </a:xfrm>
              <a:custGeom>
                <a:avLst/>
                <a:gdLst>
                  <a:gd name="connsiteX0" fmla="*/ 0 w 46767"/>
                  <a:gd name="connsiteY0" fmla="*/ 0 h 62960"/>
                  <a:gd name="connsiteX1" fmla="*/ 46768 w 46767"/>
                  <a:gd name="connsiteY1" fmla="*/ 0 h 62960"/>
                  <a:gd name="connsiteX2" fmla="*/ 46768 w 46767"/>
                  <a:gd name="connsiteY2" fmla="*/ 62960 h 62960"/>
                  <a:gd name="connsiteX3" fmla="*/ 0 w 46767"/>
                  <a:gd name="connsiteY3" fmla="*/ 62960 h 62960"/>
                  <a:gd name="connsiteX4" fmla="*/ 0 w 46767"/>
                  <a:gd name="connsiteY4" fmla="*/ 0 h 62960"/>
                  <a:gd name="connsiteX5" fmla="*/ 0 w 46767"/>
                  <a:gd name="connsiteY5" fmla="*/ 0 h 6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67" h="62960">
                    <a:moveTo>
                      <a:pt x="0" y="0"/>
                    </a:moveTo>
                    <a:lnTo>
                      <a:pt x="46768" y="0"/>
                    </a:lnTo>
                    <a:lnTo>
                      <a:pt x="46768" y="62960"/>
                    </a:lnTo>
                    <a:lnTo>
                      <a:pt x="0" y="629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76477" y="3238362"/>
                <a:ext cx="46767" cy="63627"/>
              </a:xfrm>
              <a:custGeom>
                <a:avLst/>
                <a:gdLst>
                  <a:gd name="connsiteX0" fmla="*/ 46768 w 46767"/>
                  <a:gd name="connsiteY0" fmla="*/ 63627 h 63627"/>
                  <a:gd name="connsiteX1" fmla="*/ 0 w 46767"/>
                  <a:gd name="connsiteY1" fmla="*/ 0 h 63627"/>
                  <a:gd name="connsiteX2" fmla="*/ 46768 w 46767"/>
                  <a:gd name="connsiteY2" fmla="*/ 0 h 63627"/>
                  <a:gd name="connsiteX3" fmla="*/ 46768 w 46767"/>
                  <a:gd name="connsiteY3" fmla="*/ 63627 h 63627"/>
                  <a:gd name="connsiteX4" fmla="*/ 46768 w 46767"/>
                  <a:gd name="connsiteY4" fmla="*/ 63627 h 6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767" h="63627">
                    <a:moveTo>
                      <a:pt x="46768" y="63627"/>
                    </a:moveTo>
                    <a:lnTo>
                      <a:pt x="0" y="0"/>
                    </a:lnTo>
                    <a:lnTo>
                      <a:pt x="46768" y="0"/>
                    </a:lnTo>
                    <a:lnTo>
                      <a:pt x="46768" y="63627"/>
                    </a:lnTo>
                    <a:lnTo>
                      <a:pt x="46768" y="63627"/>
                    </a:ln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49070" y="3238362"/>
                <a:ext cx="46862" cy="63627"/>
              </a:xfrm>
              <a:custGeom>
                <a:avLst/>
                <a:gdLst>
                  <a:gd name="connsiteX0" fmla="*/ 46863 w 46862"/>
                  <a:gd name="connsiteY0" fmla="*/ 63627 h 63627"/>
                  <a:gd name="connsiteX1" fmla="*/ 0 w 46862"/>
                  <a:gd name="connsiteY1" fmla="*/ 0 h 63627"/>
                  <a:gd name="connsiteX2" fmla="*/ 46863 w 46862"/>
                  <a:gd name="connsiteY2" fmla="*/ 0 h 63627"/>
                  <a:gd name="connsiteX3" fmla="*/ 46863 w 46862"/>
                  <a:gd name="connsiteY3" fmla="*/ 63627 h 63627"/>
                  <a:gd name="connsiteX4" fmla="*/ 46863 w 46862"/>
                  <a:gd name="connsiteY4" fmla="*/ 63627 h 6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62" h="63627">
                    <a:moveTo>
                      <a:pt x="46863" y="63627"/>
                    </a:moveTo>
                    <a:lnTo>
                      <a:pt x="0" y="0"/>
                    </a:lnTo>
                    <a:lnTo>
                      <a:pt x="46863" y="0"/>
                    </a:lnTo>
                    <a:lnTo>
                      <a:pt x="46863" y="63627"/>
                    </a:lnTo>
                    <a:lnTo>
                      <a:pt x="46863" y="63627"/>
                    </a:ln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86776" y="3050529"/>
                <a:ext cx="47625" cy="42671"/>
              </a:xfrm>
              <a:custGeom>
                <a:avLst/>
                <a:gdLst>
                  <a:gd name="connsiteX0" fmla="*/ 47164 w 47625"/>
                  <a:gd name="connsiteY0" fmla="*/ 18447 h 42671"/>
                  <a:gd name="connsiteX1" fmla="*/ 28114 w 47625"/>
                  <a:gd name="connsiteY1" fmla="*/ -603 h 42671"/>
                  <a:gd name="connsiteX2" fmla="*/ -461 w 47625"/>
                  <a:gd name="connsiteY2" fmla="*/ -603 h 42671"/>
                  <a:gd name="connsiteX3" fmla="*/ -461 w 47625"/>
                  <a:gd name="connsiteY3" fmla="*/ 42069 h 42671"/>
                  <a:gd name="connsiteX4" fmla="*/ 47164 w 47625"/>
                  <a:gd name="connsiteY4" fmla="*/ 42069 h 42671"/>
                  <a:gd name="connsiteX5" fmla="*/ 47164 w 47625"/>
                  <a:gd name="connsiteY5" fmla="*/ 18637 h 4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2671">
                    <a:moveTo>
                      <a:pt x="47164" y="18447"/>
                    </a:moveTo>
                    <a:cubicBezTo>
                      <a:pt x="47164" y="7922"/>
                      <a:pt x="38639" y="-603"/>
                      <a:pt x="28114" y="-603"/>
                    </a:cubicBezTo>
                    <a:lnTo>
                      <a:pt x="-461" y="-603"/>
                    </a:lnTo>
                    <a:lnTo>
                      <a:pt x="-461" y="42069"/>
                    </a:lnTo>
                    <a:lnTo>
                      <a:pt x="47164" y="42069"/>
                    </a:lnTo>
                    <a:lnTo>
                      <a:pt x="47164" y="18637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093311" y="3367711"/>
                <a:ext cx="106965" cy="76866"/>
              </a:xfrm>
              <a:custGeom>
                <a:avLst/>
                <a:gdLst>
                  <a:gd name="connsiteX0" fmla="*/ 0 w 106965"/>
                  <a:gd name="connsiteY0" fmla="*/ 0 h 76866"/>
                  <a:gd name="connsiteX1" fmla="*/ 106966 w 106965"/>
                  <a:gd name="connsiteY1" fmla="*/ 0 h 76866"/>
                  <a:gd name="connsiteX2" fmla="*/ 106966 w 106965"/>
                  <a:gd name="connsiteY2" fmla="*/ 76867 h 76866"/>
                  <a:gd name="connsiteX3" fmla="*/ 0 w 106965"/>
                  <a:gd name="connsiteY3" fmla="*/ 76867 h 76866"/>
                  <a:gd name="connsiteX4" fmla="*/ 0 w 106965"/>
                  <a:gd name="connsiteY4" fmla="*/ 0 h 76866"/>
                  <a:gd name="connsiteX5" fmla="*/ 0 w 106965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965" h="76866">
                    <a:moveTo>
                      <a:pt x="0" y="0"/>
                    </a:moveTo>
                    <a:lnTo>
                      <a:pt x="106966" y="0"/>
                    </a:lnTo>
                    <a:lnTo>
                      <a:pt x="106966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21898" y="3367711"/>
                <a:ext cx="106965" cy="76866"/>
              </a:xfrm>
              <a:custGeom>
                <a:avLst/>
                <a:gdLst>
                  <a:gd name="connsiteX0" fmla="*/ 0 w 106965"/>
                  <a:gd name="connsiteY0" fmla="*/ 0 h 76866"/>
                  <a:gd name="connsiteX1" fmla="*/ 106966 w 106965"/>
                  <a:gd name="connsiteY1" fmla="*/ 0 h 76866"/>
                  <a:gd name="connsiteX2" fmla="*/ 106966 w 106965"/>
                  <a:gd name="connsiteY2" fmla="*/ 76867 h 76866"/>
                  <a:gd name="connsiteX3" fmla="*/ 0 w 106965"/>
                  <a:gd name="connsiteY3" fmla="*/ 76867 h 76866"/>
                  <a:gd name="connsiteX4" fmla="*/ 0 w 106965"/>
                  <a:gd name="connsiteY4" fmla="*/ 0 h 76866"/>
                  <a:gd name="connsiteX5" fmla="*/ 0 w 106965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965" h="76866">
                    <a:moveTo>
                      <a:pt x="0" y="0"/>
                    </a:moveTo>
                    <a:lnTo>
                      <a:pt x="106966" y="0"/>
                    </a:lnTo>
                    <a:lnTo>
                      <a:pt x="106966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43545" y="3367711"/>
                <a:ext cx="107632" cy="76866"/>
              </a:xfrm>
              <a:custGeom>
                <a:avLst/>
                <a:gdLst>
                  <a:gd name="connsiteX0" fmla="*/ 0 w 107632"/>
                  <a:gd name="connsiteY0" fmla="*/ 0 h 76866"/>
                  <a:gd name="connsiteX1" fmla="*/ 107632 w 107632"/>
                  <a:gd name="connsiteY1" fmla="*/ 0 h 76866"/>
                  <a:gd name="connsiteX2" fmla="*/ 107632 w 107632"/>
                  <a:gd name="connsiteY2" fmla="*/ 76867 h 76866"/>
                  <a:gd name="connsiteX3" fmla="*/ 0 w 107632"/>
                  <a:gd name="connsiteY3" fmla="*/ 76867 h 76866"/>
                  <a:gd name="connsiteX4" fmla="*/ 0 w 107632"/>
                  <a:gd name="connsiteY4" fmla="*/ 0 h 76866"/>
                  <a:gd name="connsiteX5" fmla="*/ 0 w 107632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632" h="76866">
                    <a:moveTo>
                      <a:pt x="0" y="0"/>
                    </a:moveTo>
                    <a:lnTo>
                      <a:pt x="107632" y="0"/>
                    </a:lnTo>
                    <a:lnTo>
                      <a:pt x="107632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572133" y="3367711"/>
                <a:ext cx="107632" cy="76866"/>
              </a:xfrm>
              <a:custGeom>
                <a:avLst/>
                <a:gdLst>
                  <a:gd name="connsiteX0" fmla="*/ 0 w 107632"/>
                  <a:gd name="connsiteY0" fmla="*/ 0 h 76866"/>
                  <a:gd name="connsiteX1" fmla="*/ 107632 w 107632"/>
                  <a:gd name="connsiteY1" fmla="*/ 0 h 76866"/>
                  <a:gd name="connsiteX2" fmla="*/ 107632 w 107632"/>
                  <a:gd name="connsiteY2" fmla="*/ 76867 h 76866"/>
                  <a:gd name="connsiteX3" fmla="*/ 0 w 107632"/>
                  <a:gd name="connsiteY3" fmla="*/ 76867 h 76866"/>
                  <a:gd name="connsiteX4" fmla="*/ 0 w 107632"/>
                  <a:gd name="connsiteY4" fmla="*/ 0 h 76866"/>
                  <a:gd name="connsiteX5" fmla="*/ 0 w 107632"/>
                  <a:gd name="connsiteY5" fmla="*/ 0 h 7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632" h="76866">
                    <a:moveTo>
                      <a:pt x="0" y="0"/>
                    </a:moveTo>
                    <a:lnTo>
                      <a:pt x="107632" y="0"/>
                    </a:lnTo>
                    <a:lnTo>
                      <a:pt x="107632" y="76867"/>
                    </a:lnTo>
                    <a:lnTo>
                      <a:pt x="0" y="768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40758" y="3630887"/>
                <a:ext cx="297084" cy="27908"/>
              </a:xfrm>
              <a:custGeom>
                <a:avLst/>
                <a:gdLst>
                  <a:gd name="connsiteX0" fmla="*/ -461 w 297084"/>
                  <a:gd name="connsiteY0" fmla="*/ -222 h 27908"/>
                  <a:gd name="connsiteX1" fmla="*/ -461 w 297084"/>
                  <a:gd name="connsiteY1" fmla="*/ 13780 h 27908"/>
                  <a:gd name="connsiteX2" fmla="*/ 13541 w 297084"/>
                  <a:gd name="connsiteY2" fmla="*/ 27305 h 27908"/>
                  <a:gd name="connsiteX3" fmla="*/ 282718 w 297084"/>
                  <a:gd name="connsiteY3" fmla="*/ 27305 h 27908"/>
                  <a:gd name="connsiteX4" fmla="*/ 296624 w 297084"/>
                  <a:gd name="connsiteY4" fmla="*/ 13399 h 27908"/>
                  <a:gd name="connsiteX5" fmla="*/ 296624 w 297084"/>
                  <a:gd name="connsiteY5" fmla="*/ -603 h 27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7084" h="27908">
                    <a:moveTo>
                      <a:pt x="-461" y="-222"/>
                    </a:moveTo>
                    <a:lnTo>
                      <a:pt x="-461" y="13780"/>
                    </a:lnTo>
                    <a:cubicBezTo>
                      <a:pt x="-251" y="21352"/>
                      <a:pt x="5969" y="27362"/>
                      <a:pt x="13541" y="27305"/>
                    </a:cubicBezTo>
                    <a:lnTo>
                      <a:pt x="282718" y="27305"/>
                    </a:lnTo>
                    <a:cubicBezTo>
                      <a:pt x="290395" y="27305"/>
                      <a:pt x="296624" y="21076"/>
                      <a:pt x="296624" y="13399"/>
                    </a:cubicBezTo>
                    <a:lnTo>
                      <a:pt x="296624" y="-603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40758" y="3588596"/>
                <a:ext cx="297084" cy="42576"/>
              </a:xfrm>
              <a:custGeom>
                <a:avLst/>
                <a:gdLst>
                  <a:gd name="connsiteX0" fmla="*/ 0 w 297084"/>
                  <a:gd name="connsiteY0" fmla="*/ 42577 h 42576"/>
                  <a:gd name="connsiteX1" fmla="*/ 297085 w 297084"/>
                  <a:gd name="connsiteY1" fmla="*/ 42577 h 42576"/>
                  <a:gd name="connsiteX2" fmla="*/ 273558 w 297084"/>
                  <a:gd name="connsiteY2" fmla="*/ 0 h 42576"/>
                  <a:gd name="connsiteX3" fmla="*/ 23622 w 297084"/>
                  <a:gd name="connsiteY3" fmla="*/ 0 h 42576"/>
                  <a:gd name="connsiteX4" fmla="*/ 0 w 297084"/>
                  <a:gd name="connsiteY4" fmla="*/ 42577 h 42576"/>
                  <a:gd name="connsiteX5" fmla="*/ 0 w 297084"/>
                  <a:gd name="connsiteY5" fmla="*/ 42577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7084" h="42576">
                    <a:moveTo>
                      <a:pt x="0" y="42577"/>
                    </a:moveTo>
                    <a:lnTo>
                      <a:pt x="297085" y="42577"/>
                    </a:lnTo>
                    <a:lnTo>
                      <a:pt x="273558" y="0"/>
                    </a:lnTo>
                    <a:lnTo>
                      <a:pt x="23622" y="0"/>
                    </a:lnTo>
                    <a:lnTo>
                      <a:pt x="0" y="42577"/>
                    </a:lnTo>
                    <a:lnTo>
                      <a:pt x="0" y="42577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290383" y="3439720"/>
                <a:ext cx="197167" cy="121634"/>
              </a:xfrm>
              <a:custGeom>
                <a:avLst/>
                <a:gdLst>
                  <a:gd name="connsiteX0" fmla="*/ 0 w 197167"/>
                  <a:gd name="connsiteY0" fmla="*/ 0 h 121634"/>
                  <a:gd name="connsiteX1" fmla="*/ 197167 w 197167"/>
                  <a:gd name="connsiteY1" fmla="*/ 0 h 121634"/>
                  <a:gd name="connsiteX2" fmla="*/ 197167 w 197167"/>
                  <a:gd name="connsiteY2" fmla="*/ 121634 h 121634"/>
                  <a:gd name="connsiteX3" fmla="*/ 0 w 197167"/>
                  <a:gd name="connsiteY3" fmla="*/ 121634 h 121634"/>
                  <a:gd name="connsiteX4" fmla="*/ 0 w 197167"/>
                  <a:gd name="connsiteY4" fmla="*/ 0 h 121634"/>
                  <a:gd name="connsiteX5" fmla="*/ 0 w 197167"/>
                  <a:gd name="connsiteY5" fmla="*/ 0 h 12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167" h="121634">
                    <a:moveTo>
                      <a:pt x="0" y="0"/>
                    </a:moveTo>
                    <a:lnTo>
                      <a:pt x="197167" y="0"/>
                    </a:lnTo>
                    <a:lnTo>
                      <a:pt x="197167" y="121634"/>
                    </a:lnTo>
                    <a:lnTo>
                      <a:pt x="0" y="12163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08576" y="3446006"/>
                <a:ext cx="163544" cy="23050"/>
              </a:xfrm>
              <a:custGeom>
                <a:avLst/>
                <a:gdLst>
                  <a:gd name="connsiteX0" fmla="*/ 0 w 163544"/>
                  <a:gd name="connsiteY0" fmla="*/ 0 h 23050"/>
                  <a:gd name="connsiteX1" fmla="*/ 163544 w 163544"/>
                  <a:gd name="connsiteY1" fmla="*/ 0 h 23050"/>
                  <a:gd name="connsiteX2" fmla="*/ 163544 w 163544"/>
                  <a:gd name="connsiteY2" fmla="*/ 23051 h 23050"/>
                  <a:gd name="connsiteX3" fmla="*/ 0 w 163544"/>
                  <a:gd name="connsiteY3" fmla="*/ 23051 h 23050"/>
                  <a:gd name="connsiteX4" fmla="*/ 0 w 163544"/>
                  <a:gd name="connsiteY4" fmla="*/ 0 h 23050"/>
                  <a:gd name="connsiteX5" fmla="*/ 0 w 163544"/>
                  <a:gd name="connsiteY5" fmla="*/ 0 h 2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3544" h="23050">
                    <a:moveTo>
                      <a:pt x="0" y="0"/>
                    </a:moveTo>
                    <a:lnTo>
                      <a:pt x="163544" y="0"/>
                    </a:lnTo>
                    <a:lnTo>
                      <a:pt x="163544" y="23051"/>
                    </a:lnTo>
                    <a:lnTo>
                      <a:pt x="0" y="2305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037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55336" y="3454346"/>
                <a:ext cx="6307" cy="6235"/>
              </a:xfrm>
              <a:custGeom>
                <a:avLst/>
                <a:gdLst>
                  <a:gd name="connsiteX0" fmla="*/ 4989 w 6307"/>
                  <a:gd name="connsiteY0" fmla="*/ 297 h 6235"/>
                  <a:gd name="connsiteX1" fmla="*/ 512 w 6307"/>
                  <a:gd name="connsiteY1" fmla="*/ 297 h 6235"/>
                  <a:gd name="connsiteX2" fmla="*/ 303 w 6307"/>
                  <a:gd name="connsiteY2" fmla="*/ 4469 h 6235"/>
                  <a:gd name="connsiteX3" fmla="*/ 512 w 6307"/>
                  <a:gd name="connsiteY3" fmla="*/ 4679 h 6235"/>
                  <a:gd name="connsiteX4" fmla="*/ 2703 w 6307"/>
                  <a:gd name="connsiteY4" fmla="*/ 5631 h 6235"/>
                  <a:gd name="connsiteX5" fmla="*/ 4989 w 6307"/>
                  <a:gd name="connsiteY5" fmla="*/ 4679 h 6235"/>
                  <a:gd name="connsiteX6" fmla="*/ 5846 w 6307"/>
                  <a:gd name="connsiteY6" fmla="*/ 2488 h 6235"/>
                  <a:gd name="connsiteX7" fmla="*/ 4989 w 6307"/>
                  <a:gd name="connsiteY7" fmla="*/ 202 h 6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07" h="6235">
                    <a:moveTo>
                      <a:pt x="4989" y="297"/>
                    </a:moveTo>
                    <a:cubicBezTo>
                      <a:pt x="3741" y="-903"/>
                      <a:pt x="1760" y="-903"/>
                      <a:pt x="512" y="297"/>
                    </a:cubicBezTo>
                    <a:cubicBezTo>
                      <a:pt x="-698" y="1392"/>
                      <a:pt x="-793" y="3259"/>
                      <a:pt x="303" y="4469"/>
                    </a:cubicBezTo>
                    <a:cubicBezTo>
                      <a:pt x="369" y="4545"/>
                      <a:pt x="436" y="4612"/>
                      <a:pt x="512" y="4679"/>
                    </a:cubicBezTo>
                    <a:cubicBezTo>
                      <a:pt x="1065" y="5298"/>
                      <a:pt x="1865" y="5650"/>
                      <a:pt x="2703" y="5631"/>
                    </a:cubicBezTo>
                    <a:cubicBezTo>
                      <a:pt x="3570" y="5660"/>
                      <a:pt x="4408" y="5317"/>
                      <a:pt x="4989" y="4679"/>
                    </a:cubicBezTo>
                    <a:cubicBezTo>
                      <a:pt x="5561" y="4097"/>
                      <a:pt x="5865" y="3307"/>
                      <a:pt x="5846" y="2488"/>
                    </a:cubicBezTo>
                    <a:cubicBezTo>
                      <a:pt x="5856" y="1649"/>
                      <a:pt x="5541" y="830"/>
                      <a:pt x="4989" y="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39354" y="3454388"/>
                <a:ext cx="6286" cy="6286"/>
              </a:xfrm>
              <a:custGeom>
                <a:avLst/>
                <a:gdLst>
                  <a:gd name="connsiteX0" fmla="*/ 5825 w 6286"/>
                  <a:gd name="connsiteY0" fmla="*/ 2541 h 6286"/>
                  <a:gd name="connsiteX1" fmla="*/ 2682 w 6286"/>
                  <a:gd name="connsiteY1" fmla="*/ 5684 h 6286"/>
                  <a:gd name="connsiteX2" fmla="*/ -461 w 6286"/>
                  <a:gd name="connsiteY2" fmla="*/ 2541 h 6286"/>
                  <a:gd name="connsiteX3" fmla="*/ 2682 w 6286"/>
                  <a:gd name="connsiteY3" fmla="*/ -603 h 6286"/>
                  <a:gd name="connsiteX4" fmla="*/ 5825 w 6286"/>
                  <a:gd name="connsiteY4" fmla="*/ 2541 h 6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6" h="6286">
                    <a:moveTo>
                      <a:pt x="5825" y="2541"/>
                    </a:moveTo>
                    <a:cubicBezTo>
                      <a:pt x="5825" y="4274"/>
                      <a:pt x="4416" y="5684"/>
                      <a:pt x="2682" y="5684"/>
                    </a:cubicBezTo>
                    <a:cubicBezTo>
                      <a:pt x="949" y="5684"/>
                      <a:pt x="-461" y="4274"/>
                      <a:pt x="-461" y="2541"/>
                    </a:cubicBezTo>
                    <a:cubicBezTo>
                      <a:pt x="-461" y="807"/>
                      <a:pt x="949" y="-603"/>
                      <a:pt x="2682" y="-603"/>
                    </a:cubicBezTo>
                    <a:cubicBezTo>
                      <a:pt x="4416" y="-603"/>
                      <a:pt x="5825" y="807"/>
                      <a:pt x="5825" y="2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423454" y="3454405"/>
                <a:ext cx="6299" cy="6271"/>
              </a:xfrm>
              <a:custGeom>
                <a:avLst/>
                <a:gdLst>
                  <a:gd name="connsiteX0" fmla="*/ 389 w 6299"/>
                  <a:gd name="connsiteY0" fmla="*/ 333 h 6271"/>
                  <a:gd name="connsiteX1" fmla="*/ 389 w 6299"/>
                  <a:gd name="connsiteY1" fmla="*/ 4714 h 6271"/>
                  <a:gd name="connsiteX2" fmla="*/ 2675 w 6299"/>
                  <a:gd name="connsiteY2" fmla="*/ 5667 h 6271"/>
                  <a:gd name="connsiteX3" fmla="*/ 4866 w 6299"/>
                  <a:gd name="connsiteY3" fmla="*/ 4714 h 6271"/>
                  <a:gd name="connsiteX4" fmla="*/ 5076 w 6299"/>
                  <a:gd name="connsiteY4" fmla="*/ 543 h 6271"/>
                  <a:gd name="connsiteX5" fmla="*/ 4866 w 6299"/>
                  <a:gd name="connsiteY5" fmla="*/ 333 h 6271"/>
                  <a:gd name="connsiteX6" fmla="*/ 418 w 6299"/>
                  <a:gd name="connsiteY6" fmla="*/ 305 h 6271"/>
                  <a:gd name="connsiteX7" fmla="*/ 389 w 6299"/>
                  <a:gd name="connsiteY7" fmla="*/ 333 h 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99" h="6271">
                    <a:moveTo>
                      <a:pt x="389" y="333"/>
                    </a:moveTo>
                    <a:cubicBezTo>
                      <a:pt x="-744" y="1572"/>
                      <a:pt x="-744" y="3476"/>
                      <a:pt x="389" y="4714"/>
                    </a:cubicBezTo>
                    <a:cubicBezTo>
                      <a:pt x="989" y="5334"/>
                      <a:pt x="1818" y="5677"/>
                      <a:pt x="2675" y="5667"/>
                    </a:cubicBezTo>
                    <a:cubicBezTo>
                      <a:pt x="3514" y="5696"/>
                      <a:pt x="4314" y="5353"/>
                      <a:pt x="4866" y="4714"/>
                    </a:cubicBezTo>
                    <a:cubicBezTo>
                      <a:pt x="6076" y="3619"/>
                      <a:pt x="6171" y="1752"/>
                      <a:pt x="5076" y="543"/>
                    </a:cubicBezTo>
                    <a:cubicBezTo>
                      <a:pt x="5009" y="466"/>
                      <a:pt x="4943" y="400"/>
                      <a:pt x="4866" y="333"/>
                    </a:cubicBezTo>
                    <a:cubicBezTo>
                      <a:pt x="3647" y="-905"/>
                      <a:pt x="1656" y="-915"/>
                      <a:pt x="418" y="305"/>
                    </a:cubicBezTo>
                    <a:cubicBezTo>
                      <a:pt x="409" y="314"/>
                      <a:pt x="399" y="323"/>
                      <a:pt x="389" y="3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4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58963" y="3475343"/>
                <a:ext cx="62865" cy="62864"/>
              </a:xfrm>
              <a:custGeom>
                <a:avLst/>
                <a:gdLst>
                  <a:gd name="connsiteX0" fmla="*/ 31528 w 62865"/>
                  <a:gd name="connsiteY0" fmla="*/ 0 h 62864"/>
                  <a:gd name="connsiteX1" fmla="*/ 31528 w 62865"/>
                  <a:gd name="connsiteY1" fmla="*/ 0 h 62864"/>
                  <a:gd name="connsiteX2" fmla="*/ 28194 w 62865"/>
                  <a:gd name="connsiteY2" fmla="*/ 191 h 62864"/>
                  <a:gd name="connsiteX3" fmla="*/ 25051 w 62865"/>
                  <a:gd name="connsiteY3" fmla="*/ 762 h 62864"/>
                  <a:gd name="connsiteX4" fmla="*/ 22098 w 62865"/>
                  <a:gd name="connsiteY4" fmla="*/ 1429 h 62864"/>
                  <a:gd name="connsiteX5" fmla="*/ 19145 w 62865"/>
                  <a:gd name="connsiteY5" fmla="*/ 2381 h 62864"/>
                  <a:gd name="connsiteX6" fmla="*/ 16383 w 62865"/>
                  <a:gd name="connsiteY6" fmla="*/ 3905 h 62864"/>
                  <a:gd name="connsiteX7" fmla="*/ 13811 w 62865"/>
                  <a:gd name="connsiteY7" fmla="*/ 5334 h 62864"/>
                  <a:gd name="connsiteX8" fmla="*/ 11430 w 62865"/>
                  <a:gd name="connsiteY8" fmla="*/ 7144 h 62864"/>
                  <a:gd name="connsiteX9" fmla="*/ 9144 w 62865"/>
                  <a:gd name="connsiteY9" fmla="*/ 9239 h 62864"/>
                  <a:gd name="connsiteX10" fmla="*/ 7144 w 62865"/>
                  <a:gd name="connsiteY10" fmla="*/ 11430 h 62864"/>
                  <a:gd name="connsiteX11" fmla="*/ 5334 w 62865"/>
                  <a:gd name="connsiteY11" fmla="*/ 13811 h 62864"/>
                  <a:gd name="connsiteX12" fmla="*/ 3620 w 62865"/>
                  <a:gd name="connsiteY12" fmla="*/ 16383 h 62864"/>
                  <a:gd name="connsiteX13" fmla="*/ 2381 w 62865"/>
                  <a:gd name="connsiteY13" fmla="*/ 19145 h 62864"/>
                  <a:gd name="connsiteX14" fmla="*/ 1238 w 62865"/>
                  <a:gd name="connsiteY14" fmla="*/ 22098 h 62864"/>
                  <a:gd name="connsiteX15" fmla="*/ 476 w 62865"/>
                  <a:gd name="connsiteY15" fmla="*/ 25051 h 62864"/>
                  <a:gd name="connsiteX16" fmla="*/ 191 w 62865"/>
                  <a:gd name="connsiteY16" fmla="*/ 28099 h 62864"/>
                  <a:gd name="connsiteX17" fmla="*/ 0 w 62865"/>
                  <a:gd name="connsiteY17" fmla="*/ 31433 h 62864"/>
                  <a:gd name="connsiteX18" fmla="*/ 0 w 62865"/>
                  <a:gd name="connsiteY18" fmla="*/ 31433 h 62864"/>
                  <a:gd name="connsiteX19" fmla="*/ 191 w 62865"/>
                  <a:gd name="connsiteY19" fmla="*/ 34576 h 62864"/>
                  <a:gd name="connsiteX20" fmla="*/ 476 w 62865"/>
                  <a:gd name="connsiteY20" fmla="*/ 37719 h 62864"/>
                  <a:gd name="connsiteX21" fmla="*/ 1238 w 62865"/>
                  <a:gd name="connsiteY21" fmla="*/ 40862 h 62864"/>
                  <a:gd name="connsiteX22" fmla="*/ 2381 w 62865"/>
                  <a:gd name="connsiteY22" fmla="*/ 43625 h 62864"/>
                  <a:gd name="connsiteX23" fmla="*/ 3620 w 62865"/>
                  <a:gd name="connsiteY23" fmla="*/ 46387 h 62864"/>
                  <a:gd name="connsiteX24" fmla="*/ 5334 w 62865"/>
                  <a:gd name="connsiteY24" fmla="*/ 48958 h 62864"/>
                  <a:gd name="connsiteX25" fmla="*/ 7144 w 62865"/>
                  <a:gd name="connsiteY25" fmla="*/ 51340 h 62864"/>
                  <a:gd name="connsiteX26" fmla="*/ 9144 w 62865"/>
                  <a:gd name="connsiteY26" fmla="*/ 53721 h 62864"/>
                  <a:gd name="connsiteX27" fmla="*/ 11430 w 62865"/>
                  <a:gd name="connsiteY27" fmla="*/ 55721 h 62864"/>
                  <a:gd name="connsiteX28" fmla="*/ 13811 w 62865"/>
                  <a:gd name="connsiteY28" fmla="*/ 57341 h 62864"/>
                  <a:gd name="connsiteX29" fmla="*/ 16383 w 62865"/>
                  <a:gd name="connsiteY29" fmla="*/ 59055 h 62864"/>
                  <a:gd name="connsiteX30" fmla="*/ 19145 w 62865"/>
                  <a:gd name="connsiteY30" fmla="*/ 60293 h 62864"/>
                  <a:gd name="connsiteX31" fmla="*/ 22098 w 62865"/>
                  <a:gd name="connsiteY31" fmla="*/ 61436 h 62864"/>
                  <a:gd name="connsiteX32" fmla="*/ 25051 w 62865"/>
                  <a:gd name="connsiteY32" fmla="*/ 62198 h 62864"/>
                  <a:gd name="connsiteX33" fmla="*/ 28194 w 62865"/>
                  <a:gd name="connsiteY33" fmla="*/ 62675 h 62864"/>
                  <a:gd name="connsiteX34" fmla="*/ 31528 w 62865"/>
                  <a:gd name="connsiteY34" fmla="*/ 62865 h 62864"/>
                  <a:gd name="connsiteX35" fmla="*/ 31528 w 62865"/>
                  <a:gd name="connsiteY35" fmla="*/ 62865 h 62864"/>
                  <a:gd name="connsiteX36" fmla="*/ 34671 w 62865"/>
                  <a:gd name="connsiteY36" fmla="*/ 62675 h 62864"/>
                  <a:gd name="connsiteX37" fmla="*/ 37814 w 62865"/>
                  <a:gd name="connsiteY37" fmla="*/ 62198 h 62864"/>
                  <a:gd name="connsiteX38" fmla="*/ 40767 w 62865"/>
                  <a:gd name="connsiteY38" fmla="*/ 61436 h 62864"/>
                  <a:gd name="connsiteX39" fmla="*/ 43720 w 62865"/>
                  <a:gd name="connsiteY39" fmla="*/ 60293 h 62864"/>
                  <a:gd name="connsiteX40" fmla="*/ 46482 w 62865"/>
                  <a:gd name="connsiteY40" fmla="*/ 59055 h 62864"/>
                  <a:gd name="connsiteX41" fmla="*/ 49054 w 62865"/>
                  <a:gd name="connsiteY41" fmla="*/ 57341 h 62864"/>
                  <a:gd name="connsiteX42" fmla="*/ 51435 w 62865"/>
                  <a:gd name="connsiteY42" fmla="*/ 55721 h 62864"/>
                  <a:gd name="connsiteX43" fmla="*/ 53626 w 62865"/>
                  <a:gd name="connsiteY43" fmla="*/ 53721 h 62864"/>
                  <a:gd name="connsiteX44" fmla="*/ 55721 w 62865"/>
                  <a:gd name="connsiteY44" fmla="*/ 51340 h 62864"/>
                  <a:gd name="connsiteX45" fmla="*/ 57531 w 62865"/>
                  <a:gd name="connsiteY45" fmla="*/ 48958 h 62864"/>
                  <a:gd name="connsiteX46" fmla="*/ 59150 w 62865"/>
                  <a:gd name="connsiteY46" fmla="*/ 46387 h 62864"/>
                  <a:gd name="connsiteX47" fmla="*/ 60484 w 62865"/>
                  <a:gd name="connsiteY47" fmla="*/ 43625 h 62864"/>
                  <a:gd name="connsiteX48" fmla="*/ 61627 w 62865"/>
                  <a:gd name="connsiteY48" fmla="*/ 40862 h 62864"/>
                  <a:gd name="connsiteX49" fmla="*/ 62294 w 62865"/>
                  <a:gd name="connsiteY49" fmla="*/ 37719 h 62864"/>
                  <a:gd name="connsiteX50" fmla="*/ 62675 w 62865"/>
                  <a:gd name="connsiteY50" fmla="*/ 34576 h 62864"/>
                  <a:gd name="connsiteX51" fmla="*/ 62865 w 62865"/>
                  <a:gd name="connsiteY51" fmla="*/ 31433 h 62864"/>
                  <a:gd name="connsiteX52" fmla="*/ 62865 w 62865"/>
                  <a:gd name="connsiteY52" fmla="*/ 31433 h 62864"/>
                  <a:gd name="connsiteX53" fmla="*/ 62675 w 62865"/>
                  <a:gd name="connsiteY53" fmla="*/ 28099 h 62864"/>
                  <a:gd name="connsiteX54" fmla="*/ 62294 w 62865"/>
                  <a:gd name="connsiteY54" fmla="*/ 25051 h 62864"/>
                  <a:gd name="connsiteX55" fmla="*/ 61627 w 62865"/>
                  <a:gd name="connsiteY55" fmla="*/ 22098 h 62864"/>
                  <a:gd name="connsiteX56" fmla="*/ 60484 w 62865"/>
                  <a:gd name="connsiteY56" fmla="*/ 19145 h 62864"/>
                  <a:gd name="connsiteX57" fmla="*/ 59150 w 62865"/>
                  <a:gd name="connsiteY57" fmla="*/ 16383 h 62864"/>
                  <a:gd name="connsiteX58" fmla="*/ 57531 w 62865"/>
                  <a:gd name="connsiteY58" fmla="*/ 13811 h 62864"/>
                  <a:gd name="connsiteX59" fmla="*/ 55721 w 62865"/>
                  <a:gd name="connsiteY59" fmla="*/ 11430 h 62864"/>
                  <a:gd name="connsiteX60" fmla="*/ 53626 w 62865"/>
                  <a:gd name="connsiteY60" fmla="*/ 9239 h 62864"/>
                  <a:gd name="connsiteX61" fmla="*/ 51435 w 62865"/>
                  <a:gd name="connsiteY61" fmla="*/ 7144 h 62864"/>
                  <a:gd name="connsiteX62" fmla="*/ 49054 w 62865"/>
                  <a:gd name="connsiteY62" fmla="*/ 5334 h 62864"/>
                  <a:gd name="connsiteX63" fmla="*/ 46482 w 62865"/>
                  <a:gd name="connsiteY63" fmla="*/ 3905 h 62864"/>
                  <a:gd name="connsiteX64" fmla="*/ 43720 w 62865"/>
                  <a:gd name="connsiteY64" fmla="*/ 2381 h 62864"/>
                  <a:gd name="connsiteX65" fmla="*/ 40767 w 62865"/>
                  <a:gd name="connsiteY65" fmla="*/ 1429 h 62864"/>
                  <a:gd name="connsiteX66" fmla="*/ 37814 w 62865"/>
                  <a:gd name="connsiteY66" fmla="*/ 762 h 62864"/>
                  <a:gd name="connsiteX67" fmla="*/ 34671 w 62865"/>
                  <a:gd name="connsiteY67" fmla="*/ 191 h 62864"/>
                  <a:gd name="connsiteX68" fmla="*/ 31528 w 62865"/>
                  <a:gd name="connsiteY68" fmla="*/ 0 h 62864"/>
                  <a:gd name="connsiteX69" fmla="*/ 31528 w 62865"/>
                  <a:gd name="connsiteY69" fmla="*/ 0 h 62864"/>
                  <a:gd name="connsiteX70" fmla="*/ 31528 w 62865"/>
                  <a:gd name="connsiteY70" fmla="*/ 0 h 62864"/>
                  <a:gd name="connsiteX71" fmla="*/ 31528 w 62865"/>
                  <a:gd name="connsiteY71" fmla="*/ 0 h 62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2865" h="62864">
                    <a:moveTo>
                      <a:pt x="31528" y="0"/>
                    </a:moveTo>
                    <a:lnTo>
                      <a:pt x="31528" y="0"/>
                    </a:lnTo>
                    <a:lnTo>
                      <a:pt x="28194" y="191"/>
                    </a:lnTo>
                    <a:lnTo>
                      <a:pt x="25051" y="762"/>
                    </a:lnTo>
                    <a:lnTo>
                      <a:pt x="22098" y="1429"/>
                    </a:lnTo>
                    <a:lnTo>
                      <a:pt x="19145" y="2381"/>
                    </a:lnTo>
                    <a:lnTo>
                      <a:pt x="16383" y="3905"/>
                    </a:lnTo>
                    <a:lnTo>
                      <a:pt x="13811" y="5334"/>
                    </a:lnTo>
                    <a:lnTo>
                      <a:pt x="11430" y="7144"/>
                    </a:lnTo>
                    <a:lnTo>
                      <a:pt x="9144" y="9239"/>
                    </a:lnTo>
                    <a:lnTo>
                      <a:pt x="7144" y="11430"/>
                    </a:lnTo>
                    <a:lnTo>
                      <a:pt x="5334" y="13811"/>
                    </a:lnTo>
                    <a:lnTo>
                      <a:pt x="3620" y="16383"/>
                    </a:lnTo>
                    <a:lnTo>
                      <a:pt x="2381" y="19145"/>
                    </a:lnTo>
                    <a:lnTo>
                      <a:pt x="1238" y="22098"/>
                    </a:lnTo>
                    <a:lnTo>
                      <a:pt x="476" y="25051"/>
                    </a:lnTo>
                    <a:lnTo>
                      <a:pt x="191" y="28099"/>
                    </a:lnTo>
                    <a:lnTo>
                      <a:pt x="0" y="31433"/>
                    </a:lnTo>
                    <a:lnTo>
                      <a:pt x="0" y="31433"/>
                    </a:lnTo>
                    <a:lnTo>
                      <a:pt x="191" y="34576"/>
                    </a:lnTo>
                    <a:lnTo>
                      <a:pt x="476" y="37719"/>
                    </a:lnTo>
                    <a:lnTo>
                      <a:pt x="1238" y="40862"/>
                    </a:lnTo>
                    <a:lnTo>
                      <a:pt x="2381" y="43625"/>
                    </a:lnTo>
                    <a:lnTo>
                      <a:pt x="3620" y="46387"/>
                    </a:lnTo>
                    <a:lnTo>
                      <a:pt x="5334" y="48958"/>
                    </a:lnTo>
                    <a:lnTo>
                      <a:pt x="7144" y="51340"/>
                    </a:lnTo>
                    <a:lnTo>
                      <a:pt x="9144" y="53721"/>
                    </a:lnTo>
                    <a:lnTo>
                      <a:pt x="11430" y="55721"/>
                    </a:lnTo>
                    <a:lnTo>
                      <a:pt x="13811" y="57341"/>
                    </a:lnTo>
                    <a:lnTo>
                      <a:pt x="16383" y="59055"/>
                    </a:lnTo>
                    <a:lnTo>
                      <a:pt x="19145" y="60293"/>
                    </a:lnTo>
                    <a:lnTo>
                      <a:pt x="22098" y="61436"/>
                    </a:lnTo>
                    <a:lnTo>
                      <a:pt x="25051" y="62198"/>
                    </a:lnTo>
                    <a:lnTo>
                      <a:pt x="28194" y="62675"/>
                    </a:lnTo>
                    <a:lnTo>
                      <a:pt x="31528" y="62865"/>
                    </a:lnTo>
                    <a:lnTo>
                      <a:pt x="31528" y="62865"/>
                    </a:lnTo>
                    <a:lnTo>
                      <a:pt x="34671" y="62675"/>
                    </a:lnTo>
                    <a:lnTo>
                      <a:pt x="37814" y="62198"/>
                    </a:lnTo>
                    <a:lnTo>
                      <a:pt x="40767" y="61436"/>
                    </a:lnTo>
                    <a:lnTo>
                      <a:pt x="43720" y="60293"/>
                    </a:lnTo>
                    <a:lnTo>
                      <a:pt x="46482" y="59055"/>
                    </a:lnTo>
                    <a:lnTo>
                      <a:pt x="49054" y="57341"/>
                    </a:lnTo>
                    <a:lnTo>
                      <a:pt x="51435" y="55721"/>
                    </a:lnTo>
                    <a:lnTo>
                      <a:pt x="53626" y="53721"/>
                    </a:lnTo>
                    <a:lnTo>
                      <a:pt x="55721" y="51340"/>
                    </a:lnTo>
                    <a:lnTo>
                      <a:pt x="57531" y="48958"/>
                    </a:lnTo>
                    <a:lnTo>
                      <a:pt x="59150" y="46387"/>
                    </a:lnTo>
                    <a:lnTo>
                      <a:pt x="60484" y="43625"/>
                    </a:lnTo>
                    <a:lnTo>
                      <a:pt x="61627" y="40862"/>
                    </a:lnTo>
                    <a:lnTo>
                      <a:pt x="62294" y="37719"/>
                    </a:lnTo>
                    <a:lnTo>
                      <a:pt x="62675" y="34576"/>
                    </a:lnTo>
                    <a:lnTo>
                      <a:pt x="62865" y="31433"/>
                    </a:lnTo>
                    <a:lnTo>
                      <a:pt x="62865" y="31433"/>
                    </a:lnTo>
                    <a:lnTo>
                      <a:pt x="62675" y="28099"/>
                    </a:lnTo>
                    <a:lnTo>
                      <a:pt x="62294" y="25051"/>
                    </a:lnTo>
                    <a:lnTo>
                      <a:pt x="61627" y="22098"/>
                    </a:lnTo>
                    <a:lnTo>
                      <a:pt x="60484" y="19145"/>
                    </a:lnTo>
                    <a:lnTo>
                      <a:pt x="59150" y="16383"/>
                    </a:lnTo>
                    <a:lnTo>
                      <a:pt x="57531" y="13811"/>
                    </a:lnTo>
                    <a:lnTo>
                      <a:pt x="55721" y="11430"/>
                    </a:lnTo>
                    <a:lnTo>
                      <a:pt x="53626" y="9239"/>
                    </a:lnTo>
                    <a:lnTo>
                      <a:pt x="51435" y="7144"/>
                    </a:lnTo>
                    <a:lnTo>
                      <a:pt x="49054" y="5334"/>
                    </a:lnTo>
                    <a:lnTo>
                      <a:pt x="46482" y="3905"/>
                    </a:lnTo>
                    <a:lnTo>
                      <a:pt x="43720" y="2381"/>
                    </a:lnTo>
                    <a:lnTo>
                      <a:pt x="40767" y="1429"/>
                    </a:lnTo>
                    <a:lnTo>
                      <a:pt x="37814" y="762"/>
                    </a:lnTo>
                    <a:lnTo>
                      <a:pt x="34671" y="191"/>
                    </a:lnTo>
                    <a:lnTo>
                      <a:pt x="31528" y="0"/>
                    </a:lnTo>
                    <a:lnTo>
                      <a:pt x="31528" y="0"/>
                    </a:lnTo>
                    <a:lnTo>
                      <a:pt x="31528" y="0"/>
                    </a:lnTo>
                    <a:lnTo>
                      <a:pt x="31528" y="0"/>
                    </a:ln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" name="Graphic 5">
                <a:extLst>
                  <a:ext uri="{FF2B5EF4-FFF2-40B4-BE49-F238E27FC236}">
                    <a16:creationId xmlns:a16="http://schemas.microsoft.com/office/drawing/2014/main" id="{DB1D053B-44AE-42C0-AB7B-FD0FA258754F}"/>
                  </a:ext>
                </a:extLst>
              </p:cNvPr>
              <p:cNvSpPr/>
              <p:nvPr/>
            </p:nvSpPr>
            <p:spPr>
              <a:xfrm>
                <a:off x="1373631" y="3489345"/>
                <a:ext cx="33528" cy="34956"/>
              </a:xfrm>
              <a:custGeom>
                <a:avLst/>
                <a:gdLst>
                  <a:gd name="connsiteX0" fmla="*/ 12383 w 33528"/>
                  <a:gd name="connsiteY0" fmla="*/ 34957 h 34956"/>
                  <a:gd name="connsiteX1" fmla="*/ 12383 w 33528"/>
                  <a:gd name="connsiteY1" fmla="*/ 34957 h 34956"/>
                  <a:gd name="connsiteX2" fmla="*/ 11716 w 33528"/>
                  <a:gd name="connsiteY2" fmla="*/ 34862 h 34956"/>
                  <a:gd name="connsiteX3" fmla="*/ 10858 w 33528"/>
                  <a:gd name="connsiteY3" fmla="*/ 34481 h 34956"/>
                  <a:gd name="connsiteX4" fmla="*/ 10287 w 33528"/>
                  <a:gd name="connsiteY4" fmla="*/ 34100 h 34956"/>
                  <a:gd name="connsiteX5" fmla="*/ 9620 w 33528"/>
                  <a:gd name="connsiteY5" fmla="*/ 33623 h 34956"/>
                  <a:gd name="connsiteX6" fmla="*/ 667 w 33528"/>
                  <a:gd name="connsiteY6" fmla="*/ 21717 h 34956"/>
                  <a:gd name="connsiteX7" fmla="*/ 667 w 33528"/>
                  <a:gd name="connsiteY7" fmla="*/ 21717 h 34956"/>
                  <a:gd name="connsiteX8" fmla="*/ 286 w 33528"/>
                  <a:gd name="connsiteY8" fmla="*/ 21146 h 34956"/>
                  <a:gd name="connsiteX9" fmla="*/ 95 w 33528"/>
                  <a:gd name="connsiteY9" fmla="*/ 20479 h 34956"/>
                  <a:gd name="connsiteX10" fmla="*/ 0 w 33528"/>
                  <a:gd name="connsiteY10" fmla="*/ 19907 h 34956"/>
                  <a:gd name="connsiteX11" fmla="*/ 0 w 33528"/>
                  <a:gd name="connsiteY11" fmla="*/ 19145 h 34956"/>
                  <a:gd name="connsiteX12" fmla="*/ 191 w 33528"/>
                  <a:gd name="connsiteY12" fmla="*/ 18574 h 34956"/>
                  <a:gd name="connsiteX13" fmla="*/ 476 w 33528"/>
                  <a:gd name="connsiteY13" fmla="*/ 18002 h 34956"/>
                  <a:gd name="connsiteX14" fmla="*/ 857 w 33528"/>
                  <a:gd name="connsiteY14" fmla="*/ 17335 h 34956"/>
                  <a:gd name="connsiteX15" fmla="*/ 1429 w 33528"/>
                  <a:gd name="connsiteY15" fmla="*/ 16954 h 34956"/>
                  <a:gd name="connsiteX16" fmla="*/ 1429 w 33528"/>
                  <a:gd name="connsiteY16" fmla="*/ 16954 h 34956"/>
                  <a:gd name="connsiteX17" fmla="*/ 1905 w 33528"/>
                  <a:gd name="connsiteY17" fmla="*/ 16573 h 34956"/>
                  <a:gd name="connsiteX18" fmla="*/ 2667 w 33528"/>
                  <a:gd name="connsiteY18" fmla="*/ 16288 h 34956"/>
                  <a:gd name="connsiteX19" fmla="*/ 3239 w 33528"/>
                  <a:gd name="connsiteY19" fmla="*/ 16192 h 34956"/>
                  <a:gd name="connsiteX20" fmla="*/ 4001 w 33528"/>
                  <a:gd name="connsiteY20" fmla="*/ 16192 h 34956"/>
                  <a:gd name="connsiteX21" fmla="*/ 4572 w 33528"/>
                  <a:gd name="connsiteY21" fmla="*/ 16383 h 34956"/>
                  <a:gd name="connsiteX22" fmla="*/ 5239 w 33528"/>
                  <a:gd name="connsiteY22" fmla="*/ 16669 h 34956"/>
                  <a:gd name="connsiteX23" fmla="*/ 5810 w 33528"/>
                  <a:gd name="connsiteY23" fmla="*/ 17050 h 34956"/>
                  <a:gd name="connsiteX24" fmla="*/ 6287 w 33528"/>
                  <a:gd name="connsiteY24" fmla="*/ 17526 h 34956"/>
                  <a:gd name="connsiteX25" fmla="*/ 12192 w 33528"/>
                  <a:gd name="connsiteY25" fmla="*/ 25337 h 34956"/>
                  <a:gd name="connsiteX26" fmla="*/ 27051 w 33528"/>
                  <a:gd name="connsiteY26" fmla="*/ 1619 h 34956"/>
                  <a:gd name="connsiteX27" fmla="*/ 27051 w 33528"/>
                  <a:gd name="connsiteY27" fmla="*/ 1619 h 34956"/>
                  <a:gd name="connsiteX28" fmla="*/ 27432 w 33528"/>
                  <a:gd name="connsiteY28" fmla="*/ 1048 h 34956"/>
                  <a:gd name="connsiteX29" fmla="*/ 28004 w 33528"/>
                  <a:gd name="connsiteY29" fmla="*/ 667 h 34956"/>
                  <a:gd name="connsiteX30" fmla="*/ 28575 w 33528"/>
                  <a:gd name="connsiteY30" fmla="*/ 286 h 34956"/>
                  <a:gd name="connsiteX31" fmla="*/ 29242 w 33528"/>
                  <a:gd name="connsiteY31" fmla="*/ 95 h 34956"/>
                  <a:gd name="connsiteX32" fmla="*/ 29813 w 33528"/>
                  <a:gd name="connsiteY32" fmla="*/ 0 h 34956"/>
                  <a:gd name="connsiteX33" fmla="*/ 30575 w 33528"/>
                  <a:gd name="connsiteY33" fmla="*/ 95 h 34956"/>
                  <a:gd name="connsiteX34" fmla="*/ 31242 w 33528"/>
                  <a:gd name="connsiteY34" fmla="*/ 191 h 34956"/>
                  <a:gd name="connsiteX35" fmla="*/ 31909 w 33528"/>
                  <a:gd name="connsiteY35" fmla="*/ 476 h 34956"/>
                  <a:gd name="connsiteX36" fmla="*/ 31909 w 33528"/>
                  <a:gd name="connsiteY36" fmla="*/ 476 h 34956"/>
                  <a:gd name="connsiteX37" fmla="*/ 32385 w 33528"/>
                  <a:gd name="connsiteY37" fmla="*/ 1048 h 34956"/>
                  <a:gd name="connsiteX38" fmla="*/ 32861 w 33528"/>
                  <a:gd name="connsiteY38" fmla="*/ 1524 h 34956"/>
                  <a:gd name="connsiteX39" fmla="*/ 33242 w 33528"/>
                  <a:gd name="connsiteY39" fmla="*/ 2000 h 34956"/>
                  <a:gd name="connsiteX40" fmla="*/ 33433 w 33528"/>
                  <a:gd name="connsiteY40" fmla="*/ 2762 h 34956"/>
                  <a:gd name="connsiteX41" fmla="*/ 33528 w 33528"/>
                  <a:gd name="connsiteY41" fmla="*/ 3334 h 34956"/>
                  <a:gd name="connsiteX42" fmla="*/ 33433 w 33528"/>
                  <a:gd name="connsiteY42" fmla="*/ 4096 h 34956"/>
                  <a:gd name="connsiteX43" fmla="*/ 33338 w 33528"/>
                  <a:gd name="connsiteY43" fmla="*/ 4667 h 34956"/>
                  <a:gd name="connsiteX44" fmla="*/ 33052 w 33528"/>
                  <a:gd name="connsiteY44" fmla="*/ 5239 h 34956"/>
                  <a:gd name="connsiteX45" fmla="*/ 15431 w 33528"/>
                  <a:gd name="connsiteY45" fmla="*/ 33338 h 34956"/>
                  <a:gd name="connsiteX46" fmla="*/ 15431 w 33528"/>
                  <a:gd name="connsiteY46" fmla="*/ 33338 h 34956"/>
                  <a:gd name="connsiteX47" fmla="*/ 14859 w 33528"/>
                  <a:gd name="connsiteY47" fmla="*/ 33909 h 34956"/>
                  <a:gd name="connsiteX48" fmla="*/ 14288 w 33528"/>
                  <a:gd name="connsiteY48" fmla="*/ 34385 h 34956"/>
                  <a:gd name="connsiteX49" fmla="*/ 13430 w 33528"/>
                  <a:gd name="connsiteY49" fmla="*/ 34862 h 34956"/>
                  <a:gd name="connsiteX50" fmla="*/ 12668 w 33528"/>
                  <a:gd name="connsiteY50" fmla="*/ 34957 h 34956"/>
                  <a:gd name="connsiteX51" fmla="*/ 12668 w 33528"/>
                  <a:gd name="connsiteY51" fmla="*/ 34957 h 34956"/>
                  <a:gd name="connsiteX52" fmla="*/ 12383 w 33528"/>
                  <a:gd name="connsiteY52" fmla="*/ 34957 h 34956"/>
                  <a:gd name="connsiteX53" fmla="*/ 12383 w 33528"/>
                  <a:gd name="connsiteY53" fmla="*/ 34957 h 34956"/>
                  <a:gd name="connsiteX54" fmla="*/ 12383 w 33528"/>
                  <a:gd name="connsiteY54" fmla="*/ 34957 h 34956"/>
                  <a:gd name="connsiteX55" fmla="*/ 12383 w 33528"/>
                  <a:gd name="connsiteY55" fmla="*/ 34957 h 34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3528" h="34956">
                    <a:moveTo>
                      <a:pt x="12383" y="34957"/>
                    </a:moveTo>
                    <a:lnTo>
                      <a:pt x="12383" y="34957"/>
                    </a:lnTo>
                    <a:lnTo>
                      <a:pt x="11716" y="34862"/>
                    </a:lnTo>
                    <a:lnTo>
                      <a:pt x="10858" y="34481"/>
                    </a:lnTo>
                    <a:lnTo>
                      <a:pt x="10287" y="34100"/>
                    </a:lnTo>
                    <a:lnTo>
                      <a:pt x="9620" y="33623"/>
                    </a:lnTo>
                    <a:lnTo>
                      <a:pt x="667" y="21717"/>
                    </a:lnTo>
                    <a:lnTo>
                      <a:pt x="667" y="21717"/>
                    </a:lnTo>
                    <a:lnTo>
                      <a:pt x="286" y="21146"/>
                    </a:lnTo>
                    <a:lnTo>
                      <a:pt x="95" y="20479"/>
                    </a:lnTo>
                    <a:lnTo>
                      <a:pt x="0" y="19907"/>
                    </a:lnTo>
                    <a:lnTo>
                      <a:pt x="0" y="19145"/>
                    </a:lnTo>
                    <a:lnTo>
                      <a:pt x="191" y="18574"/>
                    </a:lnTo>
                    <a:lnTo>
                      <a:pt x="476" y="18002"/>
                    </a:lnTo>
                    <a:lnTo>
                      <a:pt x="857" y="17335"/>
                    </a:lnTo>
                    <a:lnTo>
                      <a:pt x="1429" y="16954"/>
                    </a:lnTo>
                    <a:lnTo>
                      <a:pt x="1429" y="16954"/>
                    </a:lnTo>
                    <a:lnTo>
                      <a:pt x="1905" y="16573"/>
                    </a:lnTo>
                    <a:lnTo>
                      <a:pt x="2667" y="16288"/>
                    </a:lnTo>
                    <a:lnTo>
                      <a:pt x="3239" y="16192"/>
                    </a:lnTo>
                    <a:lnTo>
                      <a:pt x="4001" y="16192"/>
                    </a:lnTo>
                    <a:lnTo>
                      <a:pt x="4572" y="16383"/>
                    </a:lnTo>
                    <a:lnTo>
                      <a:pt x="5239" y="16669"/>
                    </a:lnTo>
                    <a:lnTo>
                      <a:pt x="5810" y="17050"/>
                    </a:lnTo>
                    <a:lnTo>
                      <a:pt x="6287" y="17526"/>
                    </a:lnTo>
                    <a:lnTo>
                      <a:pt x="12192" y="25337"/>
                    </a:lnTo>
                    <a:lnTo>
                      <a:pt x="27051" y="1619"/>
                    </a:lnTo>
                    <a:lnTo>
                      <a:pt x="27051" y="1619"/>
                    </a:lnTo>
                    <a:lnTo>
                      <a:pt x="27432" y="1048"/>
                    </a:lnTo>
                    <a:lnTo>
                      <a:pt x="28004" y="667"/>
                    </a:lnTo>
                    <a:lnTo>
                      <a:pt x="28575" y="286"/>
                    </a:lnTo>
                    <a:lnTo>
                      <a:pt x="29242" y="95"/>
                    </a:lnTo>
                    <a:lnTo>
                      <a:pt x="29813" y="0"/>
                    </a:lnTo>
                    <a:lnTo>
                      <a:pt x="30575" y="95"/>
                    </a:lnTo>
                    <a:lnTo>
                      <a:pt x="31242" y="191"/>
                    </a:lnTo>
                    <a:lnTo>
                      <a:pt x="31909" y="476"/>
                    </a:lnTo>
                    <a:lnTo>
                      <a:pt x="31909" y="476"/>
                    </a:lnTo>
                    <a:lnTo>
                      <a:pt x="32385" y="1048"/>
                    </a:lnTo>
                    <a:lnTo>
                      <a:pt x="32861" y="1524"/>
                    </a:lnTo>
                    <a:lnTo>
                      <a:pt x="33242" y="2000"/>
                    </a:lnTo>
                    <a:lnTo>
                      <a:pt x="33433" y="2762"/>
                    </a:lnTo>
                    <a:lnTo>
                      <a:pt x="33528" y="3334"/>
                    </a:lnTo>
                    <a:lnTo>
                      <a:pt x="33433" y="4096"/>
                    </a:lnTo>
                    <a:lnTo>
                      <a:pt x="33338" y="4667"/>
                    </a:lnTo>
                    <a:lnTo>
                      <a:pt x="33052" y="5239"/>
                    </a:lnTo>
                    <a:lnTo>
                      <a:pt x="15431" y="33338"/>
                    </a:lnTo>
                    <a:lnTo>
                      <a:pt x="15431" y="33338"/>
                    </a:lnTo>
                    <a:lnTo>
                      <a:pt x="14859" y="33909"/>
                    </a:lnTo>
                    <a:lnTo>
                      <a:pt x="14288" y="34385"/>
                    </a:lnTo>
                    <a:lnTo>
                      <a:pt x="13430" y="34862"/>
                    </a:lnTo>
                    <a:lnTo>
                      <a:pt x="12668" y="34957"/>
                    </a:lnTo>
                    <a:lnTo>
                      <a:pt x="12668" y="34957"/>
                    </a:lnTo>
                    <a:lnTo>
                      <a:pt x="12383" y="34957"/>
                    </a:lnTo>
                    <a:lnTo>
                      <a:pt x="12383" y="34957"/>
                    </a:lnTo>
                    <a:lnTo>
                      <a:pt x="12383" y="34957"/>
                    </a:lnTo>
                    <a:lnTo>
                      <a:pt x="12383" y="3495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721D19-4B8D-4D67-A360-A547866E6940}"/>
              </a:ext>
            </a:extLst>
          </p:cNvPr>
          <p:cNvGrpSpPr/>
          <p:nvPr/>
        </p:nvGrpSpPr>
        <p:grpSpPr>
          <a:xfrm>
            <a:off x="4831405" y="3370171"/>
            <a:ext cx="2529191" cy="2529191"/>
            <a:chOff x="4693363" y="2164405"/>
            <a:chExt cx="2529191" cy="252919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74711C7-C60D-4513-A283-CBEFED5F0246}"/>
                </a:ext>
              </a:extLst>
            </p:cNvPr>
            <p:cNvSpPr/>
            <p:nvPr/>
          </p:nvSpPr>
          <p:spPr>
            <a:xfrm>
              <a:off x="4693363" y="2164405"/>
              <a:ext cx="2529191" cy="25291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45796587-5CAC-4C92-9F0E-CA2C025CA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67446" y="3936681"/>
              <a:ext cx="581025" cy="371475"/>
            </a:xfrm>
            <a:prstGeom prst="rect">
              <a:avLst/>
            </a:prstGeom>
          </p:spPr>
        </p:pic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1A99F3E-562E-4191-B696-7027C451192A}"/>
              </a:ext>
            </a:extLst>
          </p:cNvPr>
          <p:cNvCxnSpPr>
            <a:cxnSpLocks/>
          </p:cNvCxnSpPr>
          <p:nvPr/>
        </p:nvCxnSpPr>
        <p:spPr>
          <a:xfrm>
            <a:off x="2457602" y="4438213"/>
            <a:ext cx="1875063" cy="0"/>
          </a:xfrm>
          <a:prstGeom prst="straightConnector1">
            <a:avLst/>
          </a:prstGeom>
          <a:ln w="19050">
            <a:solidFill>
              <a:schemeClr val="accent2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7F6871B-848A-4E2D-BC83-12D4214FC6C9}"/>
              </a:ext>
            </a:extLst>
          </p:cNvPr>
          <p:cNvCxnSpPr>
            <a:cxnSpLocks/>
          </p:cNvCxnSpPr>
          <p:nvPr/>
        </p:nvCxnSpPr>
        <p:spPr>
          <a:xfrm>
            <a:off x="7861452" y="4438213"/>
            <a:ext cx="1875063" cy="0"/>
          </a:xfrm>
          <a:prstGeom prst="straightConnector1">
            <a:avLst/>
          </a:prstGeom>
          <a:ln w="19050">
            <a:solidFill>
              <a:schemeClr val="accent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BF5ABFE-6283-4154-A248-B7BA86EB4C63}"/>
              </a:ext>
            </a:extLst>
          </p:cNvPr>
          <p:cNvCxnSpPr/>
          <p:nvPr/>
        </p:nvCxnSpPr>
        <p:spPr>
          <a:xfrm rot="10800000">
            <a:off x="7861452" y="4831319"/>
            <a:ext cx="1875063" cy="0"/>
          </a:xfrm>
          <a:prstGeom prst="straightConnector1">
            <a:avLst/>
          </a:prstGeom>
          <a:ln w="19050">
            <a:solidFill>
              <a:schemeClr val="accent2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DED64E0-0349-41D3-9BC8-A374948066FB}"/>
              </a:ext>
            </a:extLst>
          </p:cNvPr>
          <p:cNvCxnSpPr>
            <a:cxnSpLocks/>
          </p:cNvCxnSpPr>
          <p:nvPr/>
        </p:nvCxnSpPr>
        <p:spPr>
          <a:xfrm rot="10800000">
            <a:off x="2457602" y="4831319"/>
            <a:ext cx="1875063" cy="0"/>
          </a:xfrm>
          <a:prstGeom prst="straightConnector1">
            <a:avLst/>
          </a:prstGeom>
          <a:ln w="19050">
            <a:solidFill>
              <a:schemeClr val="accent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C80D806-E0B1-4977-9A8A-DB286A784FFC}"/>
              </a:ext>
            </a:extLst>
          </p:cNvPr>
          <p:cNvSpPr txBox="1"/>
          <p:nvPr/>
        </p:nvSpPr>
        <p:spPr>
          <a:xfrm>
            <a:off x="2721250" y="3612349"/>
            <a:ext cx="1347767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203764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Sending a message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67D8BAD-4457-47FF-B584-4DAF1E7612F1}"/>
              </a:ext>
            </a:extLst>
          </p:cNvPr>
          <p:cNvSpPr txBox="1"/>
          <p:nvPr/>
        </p:nvSpPr>
        <p:spPr>
          <a:xfrm>
            <a:off x="8125100" y="3612349"/>
            <a:ext cx="1347767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FF8932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Relaying the message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87FC5C8-3681-479A-9AE0-CB059ABAD42F}"/>
              </a:ext>
            </a:extLst>
          </p:cNvPr>
          <p:cNvSpPr txBox="1"/>
          <p:nvPr/>
        </p:nvSpPr>
        <p:spPr>
          <a:xfrm>
            <a:off x="2457602" y="5257803"/>
            <a:ext cx="18750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FF8932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Relaying the response message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DA504F1-1E10-4153-919D-668121CCE03B}"/>
              </a:ext>
            </a:extLst>
          </p:cNvPr>
          <p:cNvSpPr txBox="1"/>
          <p:nvPr/>
        </p:nvSpPr>
        <p:spPr>
          <a:xfrm>
            <a:off x="7857219" y="5257803"/>
            <a:ext cx="1879296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203764"/>
                </a:solidFill>
                <a:effectLst/>
                <a:uLnTx/>
                <a:uFillTx/>
                <a:latin typeface="Arial"/>
                <a:ea typeface="+mn-ea"/>
                <a:cs typeface="Poppins Medium" panose="00000600000000000000" pitchFamily="50" charset="0"/>
              </a:rPr>
              <a:t>Sending a response message</a:t>
            </a:r>
          </a:p>
        </p:txBody>
      </p:sp>
      <p:sp>
        <p:nvSpPr>
          <p:cNvPr id="68" name="Graphic 66">
            <a:extLst>
              <a:ext uri="{FF2B5EF4-FFF2-40B4-BE49-F238E27FC236}">
                <a16:creationId xmlns:a16="http://schemas.microsoft.com/office/drawing/2014/main" id="{1AE6180F-795D-45F1-85EB-A50E0F8E6AEC}"/>
              </a:ext>
            </a:extLst>
          </p:cNvPr>
          <p:cNvSpPr/>
          <p:nvPr/>
        </p:nvSpPr>
        <p:spPr>
          <a:xfrm rot="5400000">
            <a:off x="8772991" y="4908163"/>
            <a:ext cx="136397" cy="272795"/>
          </a:xfrm>
          <a:custGeom>
            <a:avLst/>
            <a:gdLst>
              <a:gd name="connsiteX0" fmla="*/ 136398 w 136397"/>
              <a:gd name="connsiteY0" fmla="*/ 0 h 272795"/>
              <a:gd name="connsiteX1" fmla="*/ 0 w 136397"/>
              <a:gd name="connsiteY1" fmla="*/ 136398 h 272795"/>
              <a:gd name="connsiteX2" fmla="*/ 136398 w 136397"/>
              <a:gd name="connsiteY2" fmla="*/ 272796 h 27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97" h="272795">
                <a:moveTo>
                  <a:pt x="136398" y="0"/>
                </a:moveTo>
                <a:lnTo>
                  <a:pt x="0" y="136398"/>
                </a:lnTo>
                <a:lnTo>
                  <a:pt x="136398" y="272796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raphic 66">
            <a:extLst>
              <a:ext uri="{FF2B5EF4-FFF2-40B4-BE49-F238E27FC236}">
                <a16:creationId xmlns:a16="http://schemas.microsoft.com/office/drawing/2014/main" id="{4AE094FD-A411-4899-A016-A21AD36730AD}"/>
              </a:ext>
            </a:extLst>
          </p:cNvPr>
          <p:cNvSpPr/>
          <p:nvPr/>
        </p:nvSpPr>
        <p:spPr>
          <a:xfrm rot="16200000">
            <a:off x="8772991" y="4104327"/>
            <a:ext cx="136397" cy="272795"/>
          </a:xfrm>
          <a:custGeom>
            <a:avLst/>
            <a:gdLst>
              <a:gd name="connsiteX0" fmla="*/ 136398 w 136397"/>
              <a:gd name="connsiteY0" fmla="*/ 0 h 272795"/>
              <a:gd name="connsiteX1" fmla="*/ 0 w 136397"/>
              <a:gd name="connsiteY1" fmla="*/ 136398 h 272795"/>
              <a:gd name="connsiteX2" fmla="*/ 136398 w 136397"/>
              <a:gd name="connsiteY2" fmla="*/ 272796 h 27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97" h="272795">
                <a:moveTo>
                  <a:pt x="136398" y="0"/>
                </a:moveTo>
                <a:lnTo>
                  <a:pt x="0" y="136398"/>
                </a:lnTo>
                <a:lnTo>
                  <a:pt x="136398" y="272796"/>
                </a:lnTo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raphic 66">
            <a:extLst>
              <a:ext uri="{FF2B5EF4-FFF2-40B4-BE49-F238E27FC236}">
                <a16:creationId xmlns:a16="http://schemas.microsoft.com/office/drawing/2014/main" id="{BC26D264-B734-4EE3-8CAF-2F7EEC8A5429}"/>
              </a:ext>
            </a:extLst>
          </p:cNvPr>
          <p:cNvSpPr/>
          <p:nvPr/>
        </p:nvSpPr>
        <p:spPr>
          <a:xfrm rot="5400000">
            <a:off x="3326935" y="4908163"/>
            <a:ext cx="136397" cy="272795"/>
          </a:xfrm>
          <a:custGeom>
            <a:avLst/>
            <a:gdLst>
              <a:gd name="connsiteX0" fmla="*/ 136398 w 136397"/>
              <a:gd name="connsiteY0" fmla="*/ 0 h 272795"/>
              <a:gd name="connsiteX1" fmla="*/ 0 w 136397"/>
              <a:gd name="connsiteY1" fmla="*/ 136398 h 272795"/>
              <a:gd name="connsiteX2" fmla="*/ 136398 w 136397"/>
              <a:gd name="connsiteY2" fmla="*/ 272796 h 27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97" h="272795">
                <a:moveTo>
                  <a:pt x="136398" y="0"/>
                </a:moveTo>
                <a:lnTo>
                  <a:pt x="0" y="136398"/>
                </a:lnTo>
                <a:lnTo>
                  <a:pt x="136398" y="272796"/>
                </a:lnTo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raphic 66">
            <a:extLst>
              <a:ext uri="{FF2B5EF4-FFF2-40B4-BE49-F238E27FC236}">
                <a16:creationId xmlns:a16="http://schemas.microsoft.com/office/drawing/2014/main" id="{A496888C-508F-4821-9EE1-904E9B0F2E9F}"/>
              </a:ext>
            </a:extLst>
          </p:cNvPr>
          <p:cNvSpPr/>
          <p:nvPr/>
        </p:nvSpPr>
        <p:spPr>
          <a:xfrm rot="16200000">
            <a:off x="3326935" y="4104327"/>
            <a:ext cx="136397" cy="272795"/>
          </a:xfrm>
          <a:custGeom>
            <a:avLst/>
            <a:gdLst>
              <a:gd name="connsiteX0" fmla="*/ 136398 w 136397"/>
              <a:gd name="connsiteY0" fmla="*/ 0 h 272795"/>
              <a:gd name="connsiteX1" fmla="*/ 0 w 136397"/>
              <a:gd name="connsiteY1" fmla="*/ 136398 h 272795"/>
              <a:gd name="connsiteX2" fmla="*/ 136398 w 136397"/>
              <a:gd name="connsiteY2" fmla="*/ 272796 h 27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397" h="272795">
                <a:moveTo>
                  <a:pt x="136398" y="0"/>
                </a:moveTo>
                <a:lnTo>
                  <a:pt x="0" y="136398"/>
                </a:lnTo>
                <a:lnTo>
                  <a:pt x="136398" y="272796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F3C4E2-8C1E-4368-B0F8-22D761D7A1A0}"/>
              </a:ext>
            </a:extLst>
          </p:cNvPr>
          <p:cNvSpPr/>
          <p:nvPr/>
        </p:nvSpPr>
        <p:spPr>
          <a:xfrm>
            <a:off x="622299" y="3865242"/>
            <a:ext cx="1508760" cy="1508760"/>
          </a:xfrm>
          <a:prstGeom prst="ellipse">
            <a:avLst/>
          </a:prstGeom>
          <a:solidFill>
            <a:srgbClr val="2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Stakeholder 1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F1681C4-59D4-4494-99FC-998DA7CA9B6C}"/>
              </a:ext>
            </a:extLst>
          </p:cNvPr>
          <p:cNvSpPr/>
          <p:nvPr/>
        </p:nvSpPr>
        <p:spPr>
          <a:xfrm>
            <a:off x="10097006" y="3894310"/>
            <a:ext cx="1508760" cy="1508760"/>
          </a:xfrm>
          <a:prstGeom prst="ellipse">
            <a:avLst/>
          </a:prstGeom>
          <a:solidFill>
            <a:srgbClr val="2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Stakeholder 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F3349C2-9441-4E1D-9806-F7C6DB054E74}"/>
              </a:ext>
            </a:extLst>
          </p:cNvPr>
          <p:cNvSpPr txBox="1"/>
          <p:nvPr/>
        </p:nvSpPr>
        <p:spPr>
          <a:xfrm>
            <a:off x="5149266" y="3930244"/>
            <a:ext cx="18934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OA</a:t>
            </a:r>
            <a:b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Switchboard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(Message hub)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195F9D-A7B4-127E-4DCA-E709C7C9FC0A}"/>
              </a:ext>
            </a:extLst>
          </p:cNvPr>
          <p:cNvSpPr/>
          <p:nvPr/>
        </p:nvSpPr>
        <p:spPr>
          <a:xfrm>
            <a:off x="0" y="0"/>
            <a:ext cx="12192000" cy="176253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Central metadata exchange hub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</a:br>
            <a:r>
              <a:rPr kumimoji="0" lang="en-GB" sz="2400" b="1" i="1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</a:t>
            </a:r>
            <a:r>
              <a:rPr kumimoji="0" lang="en-GB" sz="2400" b="1" i="1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Wingdings" panose="05000000000000000000" pitchFamily="2" charset="2"/>
              </a:rPr>
              <a:t>tandardised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Wingdings" panose="05000000000000000000" pitchFamily="2" charset="2"/>
              </a:rPr>
              <a:t> messaging protocol and shared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4220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>
            <a:extLst>
              <a:ext uri="{FF2B5EF4-FFF2-40B4-BE49-F238E27FC236}">
                <a16:creationId xmlns:a16="http://schemas.microsoft.com/office/drawing/2014/main" id="{BEDC69DD-3D0E-40AD-A404-2977361D5296}"/>
              </a:ext>
            </a:extLst>
          </p:cNvPr>
          <p:cNvSpPr/>
          <p:nvPr/>
        </p:nvSpPr>
        <p:spPr>
          <a:xfrm>
            <a:off x="0" y="0"/>
            <a:ext cx="12192000" cy="13736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00FE78E-B360-413B-9FA4-8B23B6184192}"/>
              </a:ext>
            </a:extLst>
          </p:cNvPr>
          <p:cNvGrpSpPr/>
          <p:nvPr/>
        </p:nvGrpSpPr>
        <p:grpSpPr>
          <a:xfrm>
            <a:off x="3061682" y="258458"/>
            <a:ext cx="6230796" cy="887467"/>
            <a:chOff x="4268536" y="366123"/>
            <a:chExt cx="6230796" cy="887467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ED0DB17-95B5-4684-9457-EFE97673C89B}"/>
                </a:ext>
              </a:extLst>
            </p:cNvPr>
            <p:cNvGrpSpPr/>
            <p:nvPr/>
          </p:nvGrpSpPr>
          <p:grpSpPr>
            <a:xfrm>
              <a:off x="4268536" y="366123"/>
              <a:ext cx="3842065" cy="400110"/>
              <a:chOff x="4268536" y="444173"/>
              <a:chExt cx="3842065" cy="40011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8530269-65B4-4152-A0CB-699EE5AA3B92}"/>
                  </a:ext>
                </a:extLst>
              </p:cNvPr>
              <p:cNvGrpSpPr/>
              <p:nvPr/>
            </p:nvGrpSpPr>
            <p:grpSpPr>
              <a:xfrm>
                <a:off x="4268536" y="444173"/>
                <a:ext cx="403626" cy="369332"/>
                <a:chOff x="486097" y="344208"/>
                <a:chExt cx="715132" cy="654370"/>
              </a:xfrm>
            </p:grpSpPr>
            <p:sp>
              <p:nvSpPr>
                <p:cNvPr id="4" name="Graphic 2">
                  <a:extLst>
                    <a:ext uri="{FF2B5EF4-FFF2-40B4-BE49-F238E27FC236}">
                      <a16:creationId xmlns:a16="http://schemas.microsoft.com/office/drawing/2014/main" id="{ECEFE4EF-C875-4301-A340-102A879F36BC}"/>
                    </a:ext>
                  </a:extLst>
                </p:cNvPr>
                <p:cNvSpPr/>
                <p:nvPr/>
              </p:nvSpPr>
              <p:spPr>
                <a:xfrm>
                  <a:off x="486097" y="344208"/>
                  <a:ext cx="654380" cy="654370"/>
                </a:xfrm>
                <a:custGeom>
                  <a:avLst/>
                  <a:gdLst>
                    <a:gd name="connsiteX0" fmla="*/ 426125 w 654380"/>
                    <a:gd name="connsiteY0" fmla="*/ 441450 h 654370"/>
                    <a:gd name="connsiteX1" fmla="*/ 299504 w 654380"/>
                    <a:gd name="connsiteY1" fmla="*/ 441641 h 654370"/>
                    <a:gd name="connsiteX2" fmla="*/ 299347 w 654380"/>
                    <a:gd name="connsiteY2" fmla="*/ 441450 h 654370"/>
                    <a:gd name="connsiteX3" fmla="*/ 172189 w 654380"/>
                    <a:gd name="connsiteY3" fmla="*/ 314387 h 654370"/>
                    <a:gd name="connsiteX4" fmla="*/ 170050 w 654380"/>
                    <a:gd name="connsiteY4" fmla="*/ 187513 h 654370"/>
                    <a:gd name="connsiteX5" fmla="*/ 296923 w 654380"/>
                    <a:gd name="connsiteY5" fmla="*/ 185418 h 654370"/>
                    <a:gd name="connsiteX6" fmla="*/ 299062 w 654380"/>
                    <a:gd name="connsiteY6" fmla="*/ 187513 h 654370"/>
                    <a:gd name="connsiteX7" fmla="*/ 362689 w 654380"/>
                    <a:gd name="connsiteY7" fmla="*/ 251141 h 654370"/>
                    <a:gd name="connsiteX8" fmla="*/ 538425 w 654380"/>
                    <a:gd name="connsiteY8" fmla="*/ 75500 h 654370"/>
                    <a:gd name="connsiteX9" fmla="*/ 77324 w 654380"/>
                    <a:gd name="connsiteY9" fmla="*/ 114076 h 654370"/>
                    <a:gd name="connsiteX10" fmla="*/ 115856 w 654380"/>
                    <a:gd name="connsiteY10" fmla="*/ 575086 h 654370"/>
                    <a:gd name="connsiteX11" fmla="*/ 576954 w 654380"/>
                    <a:gd name="connsiteY11" fmla="*/ 536605 h 654370"/>
                    <a:gd name="connsiteX12" fmla="*/ 639485 w 654380"/>
                    <a:gd name="connsiteY12" fmla="*/ 227900 h 654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54380" h="654370">
                      <a:moveTo>
                        <a:pt x="426125" y="441450"/>
                      </a:moveTo>
                      <a:cubicBezTo>
                        <a:pt x="391203" y="476502"/>
                        <a:pt x="334513" y="476502"/>
                        <a:pt x="299504" y="441641"/>
                      </a:cubicBezTo>
                      <a:cubicBezTo>
                        <a:pt x="299451" y="441545"/>
                        <a:pt x="299400" y="441545"/>
                        <a:pt x="299347" y="441450"/>
                      </a:cubicBezTo>
                      <a:lnTo>
                        <a:pt x="172189" y="314387"/>
                      </a:lnTo>
                      <a:cubicBezTo>
                        <a:pt x="136563" y="279906"/>
                        <a:pt x="135606" y="223138"/>
                        <a:pt x="170050" y="187513"/>
                      </a:cubicBezTo>
                      <a:cubicBezTo>
                        <a:pt x="204495" y="151890"/>
                        <a:pt x="261298" y="150937"/>
                        <a:pt x="296923" y="185418"/>
                      </a:cubicBezTo>
                      <a:cubicBezTo>
                        <a:pt x="297648" y="186085"/>
                        <a:pt x="298361" y="186751"/>
                        <a:pt x="299062" y="187513"/>
                      </a:cubicBezTo>
                      <a:lnTo>
                        <a:pt x="362689" y="251141"/>
                      </a:lnTo>
                      <a:lnTo>
                        <a:pt x="538425" y="75500"/>
                      </a:lnTo>
                      <a:cubicBezTo>
                        <a:pt x="400455" y="-41181"/>
                        <a:pt x="194013" y="-23941"/>
                        <a:pt x="77324" y="114076"/>
                      </a:cubicBezTo>
                      <a:cubicBezTo>
                        <a:pt x="-39365" y="251997"/>
                        <a:pt x="-22114" y="458405"/>
                        <a:pt x="115856" y="575086"/>
                      </a:cubicBezTo>
                      <a:cubicBezTo>
                        <a:pt x="253826" y="691863"/>
                        <a:pt x="460267" y="674526"/>
                        <a:pt x="576954" y="536605"/>
                      </a:cubicBezTo>
                      <a:cubicBezTo>
                        <a:pt x="649220" y="451166"/>
                        <a:pt x="672804" y="334770"/>
                        <a:pt x="639485" y="22790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" name="Graphic 2">
                  <a:extLst>
                    <a:ext uri="{FF2B5EF4-FFF2-40B4-BE49-F238E27FC236}">
                      <a16:creationId xmlns:a16="http://schemas.microsoft.com/office/drawing/2014/main" id="{ECEFE4EF-C875-4301-A340-102A879F36BC}"/>
                    </a:ext>
                  </a:extLst>
                </p:cNvPr>
                <p:cNvSpPr/>
                <p:nvPr/>
              </p:nvSpPr>
              <p:spPr>
                <a:xfrm>
                  <a:off x="692220" y="371737"/>
                  <a:ext cx="509009" cy="382261"/>
                </a:xfrm>
                <a:custGeom>
                  <a:avLst/>
                  <a:gdLst>
                    <a:gd name="connsiteX0" fmla="*/ 156565 w 509009"/>
                    <a:gd name="connsiteY0" fmla="*/ 380393 h 382261"/>
                    <a:gd name="connsiteX1" fmla="*/ 135420 w 509009"/>
                    <a:gd name="connsiteY1" fmla="*/ 371630 h 382261"/>
                    <a:gd name="connsiteX2" fmla="*/ 8356 w 509009"/>
                    <a:gd name="connsiteY2" fmla="*/ 244566 h 382261"/>
                    <a:gd name="connsiteX3" fmla="*/ 9069 w 509009"/>
                    <a:gd name="connsiteY3" fmla="*/ 202276 h 382261"/>
                    <a:gd name="connsiteX4" fmla="*/ 50647 w 509009"/>
                    <a:gd name="connsiteY4" fmla="*/ 202276 h 382261"/>
                    <a:gd name="connsiteX5" fmla="*/ 156565 w 509009"/>
                    <a:gd name="connsiteY5" fmla="*/ 308194 h 382261"/>
                    <a:gd name="connsiteX6" fmla="*/ 456888 w 509009"/>
                    <a:gd name="connsiteY6" fmla="*/ 7965 h 382261"/>
                    <a:gd name="connsiteX7" fmla="*/ 499132 w 509009"/>
                    <a:gd name="connsiteY7" fmla="*/ 5870 h 382261"/>
                    <a:gd name="connsiteX8" fmla="*/ 501218 w 509009"/>
                    <a:gd name="connsiteY8" fmla="*/ 48161 h 382261"/>
                    <a:gd name="connsiteX9" fmla="*/ 499084 w 509009"/>
                    <a:gd name="connsiteY9" fmla="*/ 50257 h 382261"/>
                    <a:gd name="connsiteX10" fmla="*/ 177711 w 509009"/>
                    <a:gd name="connsiteY10" fmla="*/ 371630 h 382261"/>
                    <a:gd name="connsiteX11" fmla="*/ 156565 w 509009"/>
                    <a:gd name="connsiteY11" fmla="*/ 380393 h 382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9009" h="382261">
                      <a:moveTo>
                        <a:pt x="156565" y="380393"/>
                      </a:moveTo>
                      <a:cubicBezTo>
                        <a:pt x="148638" y="380393"/>
                        <a:pt x="141039" y="377250"/>
                        <a:pt x="135420" y="371630"/>
                      </a:cubicBezTo>
                      <a:lnTo>
                        <a:pt x="8356" y="244566"/>
                      </a:lnTo>
                      <a:cubicBezTo>
                        <a:pt x="-3125" y="232660"/>
                        <a:pt x="-2806" y="213801"/>
                        <a:pt x="9069" y="202276"/>
                      </a:cubicBezTo>
                      <a:cubicBezTo>
                        <a:pt x="20663" y="191036"/>
                        <a:pt x="39054" y="191036"/>
                        <a:pt x="50647" y="202276"/>
                      </a:cubicBezTo>
                      <a:lnTo>
                        <a:pt x="156565" y="308194"/>
                      </a:lnTo>
                      <a:lnTo>
                        <a:pt x="456888" y="7965"/>
                      </a:lnTo>
                      <a:cubicBezTo>
                        <a:pt x="467976" y="-4322"/>
                        <a:pt x="486892" y="-5179"/>
                        <a:pt x="499132" y="5870"/>
                      </a:cubicBezTo>
                      <a:cubicBezTo>
                        <a:pt x="511371" y="17015"/>
                        <a:pt x="512305" y="35874"/>
                        <a:pt x="501218" y="48161"/>
                      </a:cubicBezTo>
                      <a:cubicBezTo>
                        <a:pt x="500542" y="48828"/>
                        <a:pt x="499827" y="49590"/>
                        <a:pt x="499084" y="50257"/>
                      </a:cubicBezTo>
                      <a:lnTo>
                        <a:pt x="177711" y="371630"/>
                      </a:lnTo>
                      <a:cubicBezTo>
                        <a:pt x="172109" y="377250"/>
                        <a:pt x="164499" y="380393"/>
                        <a:pt x="156565" y="3803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47CE6F5-4014-4318-92BA-63C1F98BB164}"/>
                  </a:ext>
                </a:extLst>
              </p:cNvPr>
              <p:cNvSpPr txBox="1"/>
              <p:nvPr/>
            </p:nvSpPr>
            <p:spPr>
              <a:xfrm>
                <a:off x="4761607" y="444173"/>
                <a:ext cx="33489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Poppins SemiBold" panose="00000700000000000000" pitchFamily="50" charset="0"/>
                  </a:rPr>
                  <a:t>Supports many use cases</a:t>
                </a: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7EE0A194-FCE6-4C29-8E8A-01203EFEFB60}"/>
                </a:ext>
              </a:extLst>
            </p:cNvPr>
            <p:cNvGrpSpPr/>
            <p:nvPr/>
          </p:nvGrpSpPr>
          <p:grpSpPr>
            <a:xfrm>
              <a:off x="4268536" y="853480"/>
              <a:ext cx="6230796" cy="400110"/>
              <a:chOff x="4268536" y="444173"/>
              <a:chExt cx="6230796" cy="400110"/>
            </a:xfrm>
          </p:grpSpPr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9BD1763A-CCFD-41C1-88C7-83C02B79EDF6}"/>
                  </a:ext>
                </a:extLst>
              </p:cNvPr>
              <p:cNvGrpSpPr/>
              <p:nvPr/>
            </p:nvGrpSpPr>
            <p:grpSpPr>
              <a:xfrm>
                <a:off x="4268536" y="444173"/>
                <a:ext cx="403626" cy="369332"/>
                <a:chOff x="486097" y="344208"/>
                <a:chExt cx="715132" cy="654370"/>
              </a:xfrm>
            </p:grpSpPr>
            <p:sp>
              <p:nvSpPr>
                <p:cNvPr id="106" name="Graphic 2">
                  <a:extLst>
                    <a:ext uri="{FF2B5EF4-FFF2-40B4-BE49-F238E27FC236}">
                      <a16:creationId xmlns:a16="http://schemas.microsoft.com/office/drawing/2014/main" id="{C25EE7EF-9AB1-49AA-B9FC-176DC53ABE65}"/>
                    </a:ext>
                  </a:extLst>
                </p:cNvPr>
                <p:cNvSpPr/>
                <p:nvPr/>
              </p:nvSpPr>
              <p:spPr>
                <a:xfrm>
                  <a:off x="486097" y="344208"/>
                  <a:ext cx="654380" cy="654370"/>
                </a:xfrm>
                <a:custGeom>
                  <a:avLst/>
                  <a:gdLst>
                    <a:gd name="connsiteX0" fmla="*/ 426125 w 654380"/>
                    <a:gd name="connsiteY0" fmla="*/ 441450 h 654370"/>
                    <a:gd name="connsiteX1" fmla="*/ 299504 w 654380"/>
                    <a:gd name="connsiteY1" fmla="*/ 441641 h 654370"/>
                    <a:gd name="connsiteX2" fmla="*/ 299347 w 654380"/>
                    <a:gd name="connsiteY2" fmla="*/ 441450 h 654370"/>
                    <a:gd name="connsiteX3" fmla="*/ 172189 w 654380"/>
                    <a:gd name="connsiteY3" fmla="*/ 314387 h 654370"/>
                    <a:gd name="connsiteX4" fmla="*/ 170050 w 654380"/>
                    <a:gd name="connsiteY4" fmla="*/ 187513 h 654370"/>
                    <a:gd name="connsiteX5" fmla="*/ 296923 w 654380"/>
                    <a:gd name="connsiteY5" fmla="*/ 185418 h 654370"/>
                    <a:gd name="connsiteX6" fmla="*/ 299062 w 654380"/>
                    <a:gd name="connsiteY6" fmla="*/ 187513 h 654370"/>
                    <a:gd name="connsiteX7" fmla="*/ 362689 w 654380"/>
                    <a:gd name="connsiteY7" fmla="*/ 251141 h 654370"/>
                    <a:gd name="connsiteX8" fmla="*/ 538425 w 654380"/>
                    <a:gd name="connsiteY8" fmla="*/ 75500 h 654370"/>
                    <a:gd name="connsiteX9" fmla="*/ 77324 w 654380"/>
                    <a:gd name="connsiteY9" fmla="*/ 114076 h 654370"/>
                    <a:gd name="connsiteX10" fmla="*/ 115856 w 654380"/>
                    <a:gd name="connsiteY10" fmla="*/ 575086 h 654370"/>
                    <a:gd name="connsiteX11" fmla="*/ 576954 w 654380"/>
                    <a:gd name="connsiteY11" fmla="*/ 536605 h 654370"/>
                    <a:gd name="connsiteX12" fmla="*/ 639485 w 654380"/>
                    <a:gd name="connsiteY12" fmla="*/ 227900 h 654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54380" h="654370">
                      <a:moveTo>
                        <a:pt x="426125" y="441450"/>
                      </a:moveTo>
                      <a:cubicBezTo>
                        <a:pt x="391203" y="476502"/>
                        <a:pt x="334513" y="476502"/>
                        <a:pt x="299504" y="441641"/>
                      </a:cubicBezTo>
                      <a:cubicBezTo>
                        <a:pt x="299451" y="441545"/>
                        <a:pt x="299400" y="441545"/>
                        <a:pt x="299347" y="441450"/>
                      </a:cubicBezTo>
                      <a:lnTo>
                        <a:pt x="172189" y="314387"/>
                      </a:lnTo>
                      <a:cubicBezTo>
                        <a:pt x="136563" y="279906"/>
                        <a:pt x="135606" y="223138"/>
                        <a:pt x="170050" y="187513"/>
                      </a:cubicBezTo>
                      <a:cubicBezTo>
                        <a:pt x="204495" y="151890"/>
                        <a:pt x="261298" y="150937"/>
                        <a:pt x="296923" y="185418"/>
                      </a:cubicBezTo>
                      <a:cubicBezTo>
                        <a:pt x="297648" y="186085"/>
                        <a:pt x="298361" y="186751"/>
                        <a:pt x="299062" y="187513"/>
                      </a:cubicBezTo>
                      <a:lnTo>
                        <a:pt x="362689" y="251141"/>
                      </a:lnTo>
                      <a:lnTo>
                        <a:pt x="538425" y="75500"/>
                      </a:lnTo>
                      <a:cubicBezTo>
                        <a:pt x="400455" y="-41181"/>
                        <a:pt x="194013" y="-23941"/>
                        <a:pt x="77324" y="114076"/>
                      </a:cubicBezTo>
                      <a:cubicBezTo>
                        <a:pt x="-39365" y="251997"/>
                        <a:pt x="-22114" y="458405"/>
                        <a:pt x="115856" y="575086"/>
                      </a:cubicBezTo>
                      <a:cubicBezTo>
                        <a:pt x="253826" y="691863"/>
                        <a:pt x="460267" y="674526"/>
                        <a:pt x="576954" y="536605"/>
                      </a:cubicBezTo>
                      <a:cubicBezTo>
                        <a:pt x="649220" y="451166"/>
                        <a:pt x="672804" y="334770"/>
                        <a:pt x="639485" y="22790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Graphic 2">
                  <a:extLst>
                    <a:ext uri="{FF2B5EF4-FFF2-40B4-BE49-F238E27FC236}">
                      <a16:creationId xmlns:a16="http://schemas.microsoft.com/office/drawing/2014/main" id="{E4F27153-575F-4E48-90FA-F1B2FB7C520B}"/>
                    </a:ext>
                  </a:extLst>
                </p:cNvPr>
                <p:cNvSpPr/>
                <p:nvPr/>
              </p:nvSpPr>
              <p:spPr>
                <a:xfrm>
                  <a:off x="692220" y="371737"/>
                  <a:ext cx="509009" cy="382261"/>
                </a:xfrm>
                <a:custGeom>
                  <a:avLst/>
                  <a:gdLst>
                    <a:gd name="connsiteX0" fmla="*/ 156565 w 509009"/>
                    <a:gd name="connsiteY0" fmla="*/ 380393 h 382261"/>
                    <a:gd name="connsiteX1" fmla="*/ 135420 w 509009"/>
                    <a:gd name="connsiteY1" fmla="*/ 371630 h 382261"/>
                    <a:gd name="connsiteX2" fmla="*/ 8356 w 509009"/>
                    <a:gd name="connsiteY2" fmla="*/ 244566 h 382261"/>
                    <a:gd name="connsiteX3" fmla="*/ 9069 w 509009"/>
                    <a:gd name="connsiteY3" fmla="*/ 202276 h 382261"/>
                    <a:gd name="connsiteX4" fmla="*/ 50647 w 509009"/>
                    <a:gd name="connsiteY4" fmla="*/ 202276 h 382261"/>
                    <a:gd name="connsiteX5" fmla="*/ 156565 w 509009"/>
                    <a:gd name="connsiteY5" fmla="*/ 308194 h 382261"/>
                    <a:gd name="connsiteX6" fmla="*/ 456888 w 509009"/>
                    <a:gd name="connsiteY6" fmla="*/ 7965 h 382261"/>
                    <a:gd name="connsiteX7" fmla="*/ 499132 w 509009"/>
                    <a:gd name="connsiteY7" fmla="*/ 5870 h 382261"/>
                    <a:gd name="connsiteX8" fmla="*/ 501218 w 509009"/>
                    <a:gd name="connsiteY8" fmla="*/ 48161 h 382261"/>
                    <a:gd name="connsiteX9" fmla="*/ 499084 w 509009"/>
                    <a:gd name="connsiteY9" fmla="*/ 50257 h 382261"/>
                    <a:gd name="connsiteX10" fmla="*/ 177711 w 509009"/>
                    <a:gd name="connsiteY10" fmla="*/ 371630 h 382261"/>
                    <a:gd name="connsiteX11" fmla="*/ 156565 w 509009"/>
                    <a:gd name="connsiteY11" fmla="*/ 380393 h 382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9009" h="382261">
                      <a:moveTo>
                        <a:pt x="156565" y="380393"/>
                      </a:moveTo>
                      <a:cubicBezTo>
                        <a:pt x="148638" y="380393"/>
                        <a:pt x="141039" y="377250"/>
                        <a:pt x="135420" y="371630"/>
                      </a:cubicBezTo>
                      <a:lnTo>
                        <a:pt x="8356" y="244566"/>
                      </a:lnTo>
                      <a:cubicBezTo>
                        <a:pt x="-3125" y="232660"/>
                        <a:pt x="-2806" y="213801"/>
                        <a:pt x="9069" y="202276"/>
                      </a:cubicBezTo>
                      <a:cubicBezTo>
                        <a:pt x="20663" y="191036"/>
                        <a:pt x="39054" y="191036"/>
                        <a:pt x="50647" y="202276"/>
                      </a:cubicBezTo>
                      <a:lnTo>
                        <a:pt x="156565" y="308194"/>
                      </a:lnTo>
                      <a:lnTo>
                        <a:pt x="456888" y="7965"/>
                      </a:lnTo>
                      <a:cubicBezTo>
                        <a:pt x="467976" y="-4322"/>
                        <a:pt x="486892" y="-5179"/>
                        <a:pt x="499132" y="5870"/>
                      </a:cubicBezTo>
                      <a:cubicBezTo>
                        <a:pt x="511371" y="17015"/>
                        <a:pt x="512305" y="35874"/>
                        <a:pt x="501218" y="48161"/>
                      </a:cubicBezTo>
                      <a:cubicBezTo>
                        <a:pt x="500542" y="48828"/>
                        <a:pt x="499827" y="49590"/>
                        <a:pt x="499084" y="50257"/>
                      </a:cubicBezTo>
                      <a:lnTo>
                        <a:pt x="177711" y="371630"/>
                      </a:lnTo>
                      <a:cubicBezTo>
                        <a:pt x="172109" y="377250"/>
                        <a:pt x="164499" y="380393"/>
                        <a:pt x="156565" y="3803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79993C64-089D-4D4D-B3A0-0C2AD7F1FB77}"/>
                  </a:ext>
                </a:extLst>
              </p:cNvPr>
              <p:cNvSpPr txBox="1"/>
              <p:nvPr/>
            </p:nvSpPr>
            <p:spPr>
              <a:xfrm>
                <a:off x="4761607" y="444173"/>
                <a:ext cx="57377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Poppins SemiBold" panose="00000700000000000000" pitchFamily="50" charset="0"/>
                  </a:rPr>
                  <a:t>Can be integrated with stakeholders’ systems</a:t>
                </a: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3D069B7-49F8-4A6F-2A31-C4690E8B2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" y="1481136"/>
            <a:ext cx="11788140" cy="50644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730BE7F-30EF-9612-57D5-E174ADB3C1EC}"/>
              </a:ext>
            </a:extLst>
          </p:cNvPr>
          <p:cNvSpPr/>
          <p:nvPr/>
        </p:nvSpPr>
        <p:spPr>
          <a:xfrm>
            <a:off x="559878" y="4671330"/>
            <a:ext cx="11632122" cy="2227074"/>
          </a:xfrm>
          <a:prstGeom prst="rect">
            <a:avLst/>
          </a:prstGeom>
          <a:solidFill>
            <a:srgbClr val="E2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784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1CBE9E97-9784-46C1-B544-6DF64F5955AC}"/>
              </a:ext>
            </a:extLst>
          </p:cNvPr>
          <p:cNvSpPr/>
          <p:nvPr/>
        </p:nvSpPr>
        <p:spPr>
          <a:xfrm>
            <a:off x="0" y="0"/>
            <a:ext cx="12192000" cy="13583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We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currently support two Use Cases: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Reporting Made Easy   &amp;   2. Matching Publication Costs with Publication Funds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24C7FA-C476-4B58-962F-523AD0FB0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" y="1481136"/>
            <a:ext cx="11788140" cy="50644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843C7E-8348-4931-9DF4-821663A114FA}"/>
              </a:ext>
            </a:extLst>
          </p:cNvPr>
          <p:cNvSpPr/>
          <p:nvPr/>
        </p:nvSpPr>
        <p:spPr>
          <a:xfrm>
            <a:off x="506437" y="4881489"/>
            <a:ext cx="267286" cy="309489"/>
          </a:xfrm>
          <a:prstGeom prst="rect">
            <a:avLst/>
          </a:prstGeom>
          <a:solidFill>
            <a:srgbClr val="E2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845ACC-57D1-66AD-B02D-0A78A96450D9}"/>
              </a:ext>
            </a:extLst>
          </p:cNvPr>
          <p:cNvSpPr/>
          <p:nvPr/>
        </p:nvSpPr>
        <p:spPr>
          <a:xfrm>
            <a:off x="201930" y="4651513"/>
            <a:ext cx="11788140" cy="1894066"/>
          </a:xfrm>
          <a:prstGeom prst="rect">
            <a:avLst/>
          </a:prstGeom>
          <a:solidFill>
            <a:srgbClr val="E2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875D94-7518-593F-127C-5476BB0087B9}"/>
              </a:ext>
            </a:extLst>
          </p:cNvPr>
          <p:cNvGrpSpPr/>
          <p:nvPr/>
        </p:nvGrpSpPr>
        <p:grpSpPr>
          <a:xfrm>
            <a:off x="4667231" y="4766887"/>
            <a:ext cx="2233611" cy="1442274"/>
            <a:chOff x="1446334" y="5334436"/>
            <a:chExt cx="2233611" cy="144227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E36EEDB-6E8A-9418-C4F1-3F7DC469C4CD}"/>
                </a:ext>
              </a:extLst>
            </p:cNvPr>
            <p:cNvGrpSpPr/>
            <p:nvPr/>
          </p:nvGrpSpPr>
          <p:grpSpPr>
            <a:xfrm>
              <a:off x="2111896" y="5334436"/>
              <a:ext cx="902487" cy="759232"/>
              <a:chOff x="2194560" y="5334436"/>
              <a:chExt cx="902487" cy="759232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5DD3A35-786C-7ED0-E8B8-209515D41DDA}"/>
                  </a:ext>
                </a:extLst>
              </p:cNvPr>
              <p:cNvGrpSpPr/>
              <p:nvPr/>
            </p:nvGrpSpPr>
            <p:grpSpPr>
              <a:xfrm>
                <a:off x="2244598" y="5334436"/>
                <a:ext cx="802411" cy="759232"/>
                <a:chOff x="2280243" y="5334436"/>
                <a:chExt cx="802411" cy="759232"/>
              </a:xfrm>
            </p:grpSpPr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813D11A8-A3EF-46A2-7A17-02C53991F7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80243" y="5334436"/>
                  <a:ext cx="802411" cy="759232"/>
                </a:xfrm>
                <a:prstGeom prst="rect">
                  <a:avLst/>
                </a:prstGeom>
              </p:spPr>
            </p:pic>
            <p:pic>
              <p:nvPicPr>
                <p:cNvPr id="20" name="Graphic 19">
                  <a:extLst>
                    <a:ext uri="{FF2B5EF4-FFF2-40B4-BE49-F238E27FC236}">
                      <a16:creationId xmlns:a16="http://schemas.microsoft.com/office/drawing/2014/main" id="{52304285-A33C-B37A-3374-B662A1EFA8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71911" y="5950793"/>
                  <a:ext cx="219075" cy="142875"/>
                </a:xfrm>
                <a:prstGeom prst="rect">
                  <a:avLst/>
                </a:prstGeom>
              </p:spPr>
            </p:pic>
          </p:grp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C3A4765C-9592-54F0-E81A-F8ED8C9F2F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94560" y="5457524"/>
                <a:ext cx="0" cy="63526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7097B5AB-D879-C2A3-0C78-8958847466B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97047" y="5457524"/>
                <a:ext cx="0" cy="63526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F86B7AE-B43F-8E53-FCB4-D8603613B842}"/>
                </a:ext>
              </a:extLst>
            </p:cNvPr>
            <p:cNvSpPr txBox="1"/>
            <p:nvPr/>
          </p:nvSpPr>
          <p:spPr>
            <a:xfrm>
              <a:off x="1446334" y="6253490"/>
              <a:ext cx="223361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Eligibility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Enquiry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9CCD984-326F-2E0B-ACE5-03E411BA61FF}"/>
              </a:ext>
            </a:extLst>
          </p:cNvPr>
          <p:cNvGrpSpPr/>
          <p:nvPr/>
        </p:nvGrpSpPr>
        <p:grpSpPr>
          <a:xfrm>
            <a:off x="6416754" y="4766887"/>
            <a:ext cx="2233611" cy="1442274"/>
            <a:chOff x="1446334" y="5334436"/>
            <a:chExt cx="2233611" cy="144227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2D40573-C992-694F-6BA8-FD0C007C376C}"/>
                </a:ext>
              </a:extLst>
            </p:cNvPr>
            <p:cNvGrpSpPr/>
            <p:nvPr/>
          </p:nvGrpSpPr>
          <p:grpSpPr>
            <a:xfrm>
              <a:off x="2111896" y="5334436"/>
              <a:ext cx="902487" cy="759232"/>
              <a:chOff x="2194560" y="5334436"/>
              <a:chExt cx="902487" cy="75923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53D1C257-1D9E-B050-A282-07C5C9E3B56E}"/>
                  </a:ext>
                </a:extLst>
              </p:cNvPr>
              <p:cNvGrpSpPr/>
              <p:nvPr/>
            </p:nvGrpSpPr>
            <p:grpSpPr>
              <a:xfrm>
                <a:off x="2244598" y="5334436"/>
                <a:ext cx="802411" cy="759232"/>
                <a:chOff x="2280243" y="5334436"/>
                <a:chExt cx="802411" cy="759232"/>
              </a:xfrm>
            </p:grpSpPr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2E147A33-F097-6EC6-05B4-5AFBFCFD83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80243" y="5334436"/>
                  <a:ext cx="802411" cy="759232"/>
                </a:xfrm>
                <a:prstGeom prst="rect">
                  <a:avLst/>
                </a:prstGeom>
              </p:spPr>
            </p:pic>
            <p:pic>
              <p:nvPicPr>
                <p:cNvPr id="28" name="Graphic 27">
                  <a:extLst>
                    <a:ext uri="{FF2B5EF4-FFF2-40B4-BE49-F238E27FC236}">
                      <a16:creationId xmlns:a16="http://schemas.microsoft.com/office/drawing/2014/main" id="{6911F082-05D5-A53F-A1DA-28DC939B2A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71911" y="5950793"/>
                  <a:ext cx="219075" cy="142875"/>
                </a:xfrm>
                <a:prstGeom prst="rect">
                  <a:avLst/>
                </a:prstGeom>
              </p:spPr>
            </p:pic>
          </p:grp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769C0CB0-5D17-225A-5D47-D7F28B85A4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94560" y="5457524"/>
                <a:ext cx="0" cy="63526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D68675C4-9FF9-918D-E3EC-6C541553CE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97047" y="5457524"/>
                <a:ext cx="0" cy="63526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0E9145-0767-15C6-391C-0DD9EC194C33}"/>
                </a:ext>
              </a:extLst>
            </p:cNvPr>
            <p:cNvSpPr txBox="1"/>
            <p:nvPr/>
          </p:nvSpPr>
          <p:spPr>
            <a:xfrm>
              <a:off x="1446334" y="6253490"/>
              <a:ext cx="223361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Eligibility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Enquiry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11AFF7E-2899-8B40-354B-2D0997016CE8}"/>
              </a:ext>
            </a:extLst>
          </p:cNvPr>
          <p:cNvGrpSpPr/>
          <p:nvPr/>
        </p:nvGrpSpPr>
        <p:grpSpPr>
          <a:xfrm>
            <a:off x="8166277" y="4766887"/>
            <a:ext cx="2233611" cy="1442274"/>
            <a:chOff x="1446334" y="5334436"/>
            <a:chExt cx="2233611" cy="1442274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AF7802D-9957-0457-174A-337378F9230F}"/>
                </a:ext>
              </a:extLst>
            </p:cNvPr>
            <p:cNvGrpSpPr/>
            <p:nvPr/>
          </p:nvGrpSpPr>
          <p:grpSpPr>
            <a:xfrm>
              <a:off x="2111896" y="5334436"/>
              <a:ext cx="902487" cy="759232"/>
              <a:chOff x="2194560" y="5334436"/>
              <a:chExt cx="902487" cy="759232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276B8620-880C-43B3-D6AE-93FFB69A9CE4}"/>
                  </a:ext>
                </a:extLst>
              </p:cNvPr>
              <p:cNvGrpSpPr/>
              <p:nvPr/>
            </p:nvGrpSpPr>
            <p:grpSpPr>
              <a:xfrm>
                <a:off x="2244598" y="5334436"/>
                <a:ext cx="802411" cy="759232"/>
                <a:chOff x="2280243" y="5334436"/>
                <a:chExt cx="802411" cy="759232"/>
              </a:xfrm>
            </p:grpSpPr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B946A346-ACC8-D45F-C3C0-C9393538B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80243" y="5334436"/>
                  <a:ext cx="802411" cy="759232"/>
                </a:xfrm>
                <a:prstGeom prst="rect">
                  <a:avLst/>
                </a:prstGeom>
              </p:spPr>
            </p:pic>
            <p:pic>
              <p:nvPicPr>
                <p:cNvPr id="36" name="Graphic 35">
                  <a:extLst>
                    <a:ext uri="{FF2B5EF4-FFF2-40B4-BE49-F238E27FC236}">
                      <a16:creationId xmlns:a16="http://schemas.microsoft.com/office/drawing/2014/main" id="{5437CA55-0639-C17F-9C5C-9F6ABC6F1D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71911" y="5950793"/>
                  <a:ext cx="219075" cy="142875"/>
                </a:xfrm>
                <a:prstGeom prst="rect">
                  <a:avLst/>
                </a:prstGeom>
              </p:spPr>
            </p:pic>
          </p:grp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509F9DBE-0D7D-EF10-2BA5-26814DFA71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94560" y="5457524"/>
                <a:ext cx="0" cy="63526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1149C4B2-0680-0CFE-6D38-0957B5E51E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97047" y="5457524"/>
                <a:ext cx="0" cy="63526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F68EF8-9297-658F-C8E0-2CAA755E8CCD}"/>
                </a:ext>
              </a:extLst>
            </p:cNvPr>
            <p:cNvSpPr txBox="1"/>
            <p:nvPr/>
          </p:nvSpPr>
          <p:spPr>
            <a:xfrm>
              <a:off x="1446334" y="6253490"/>
              <a:ext cx="223361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Eligibility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Enquiry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9B37F09-69F3-5C85-30C6-375A9407CC79}"/>
              </a:ext>
            </a:extLst>
          </p:cNvPr>
          <p:cNvGrpSpPr/>
          <p:nvPr/>
        </p:nvGrpSpPr>
        <p:grpSpPr>
          <a:xfrm>
            <a:off x="9861993" y="4766887"/>
            <a:ext cx="2233611" cy="1873161"/>
            <a:chOff x="1446334" y="5334436"/>
            <a:chExt cx="2233611" cy="187316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EA3FD27-CC1C-C3AC-89CA-FB577DF86885}"/>
                </a:ext>
              </a:extLst>
            </p:cNvPr>
            <p:cNvGrpSpPr/>
            <p:nvPr/>
          </p:nvGrpSpPr>
          <p:grpSpPr>
            <a:xfrm>
              <a:off x="2111896" y="5334436"/>
              <a:ext cx="902487" cy="759232"/>
              <a:chOff x="2194560" y="5334436"/>
              <a:chExt cx="902487" cy="759232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BC3B9545-77E1-1573-96F1-809E7DC0881E}"/>
                  </a:ext>
                </a:extLst>
              </p:cNvPr>
              <p:cNvGrpSpPr/>
              <p:nvPr/>
            </p:nvGrpSpPr>
            <p:grpSpPr>
              <a:xfrm>
                <a:off x="2244598" y="5334436"/>
                <a:ext cx="802411" cy="759232"/>
                <a:chOff x="2280243" y="5334436"/>
                <a:chExt cx="802411" cy="759232"/>
              </a:xfrm>
            </p:grpSpPr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8E5E792C-25C9-7032-196C-9B2CDCE0DA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80243" y="5334436"/>
                  <a:ext cx="802411" cy="759232"/>
                </a:xfrm>
                <a:prstGeom prst="rect">
                  <a:avLst/>
                </a:prstGeom>
              </p:spPr>
            </p:pic>
            <p:pic>
              <p:nvPicPr>
                <p:cNvPr id="44" name="Graphic 43">
                  <a:extLst>
                    <a:ext uri="{FF2B5EF4-FFF2-40B4-BE49-F238E27FC236}">
                      <a16:creationId xmlns:a16="http://schemas.microsoft.com/office/drawing/2014/main" id="{0512FCD5-54E1-FCB1-C6E8-832B1C1D48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71911" y="5950793"/>
                  <a:ext cx="219075" cy="142875"/>
                </a:xfrm>
                <a:prstGeom prst="rect">
                  <a:avLst/>
                </a:prstGeom>
              </p:spPr>
            </p:pic>
          </p:grp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0A1FDC3B-0B89-50CE-8BA4-DB2940D32D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94560" y="5457524"/>
                <a:ext cx="0" cy="63526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694DEFB3-D0C3-B7C4-4EC9-8A94DB71DD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97047" y="5457524"/>
                <a:ext cx="0" cy="63526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1232A1A-6AB6-1635-0EBC-025D45D78155}"/>
                </a:ext>
              </a:extLst>
            </p:cNvPr>
            <p:cNvSpPr txBox="1"/>
            <p:nvPr/>
          </p:nvSpPr>
          <p:spPr>
            <a:xfrm>
              <a:off x="1446334" y="6253490"/>
              <a:ext cx="223361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Publication/</a:t>
              </a:r>
              <a:b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Payment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Settlement</a:t>
              </a:r>
              <a:b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I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Notification</a:t>
              </a:r>
            </a:p>
          </p:txBody>
        </p: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950D906-FA94-F8A8-B5DA-77E858D11C98}"/>
              </a:ext>
            </a:extLst>
          </p:cNvPr>
          <p:cNvCxnSpPr>
            <a:cxnSpLocks/>
          </p:cNvCxnSpPr>
          <p:nvPr/>
        </p:nvCxnSpPr>
        <p:spPr>
          <a:xfrm>
            <a:off x="1470991" y="5234940"/>
            <a:ext cx="373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67A2385-59F0-8F1E-497E-832E2547C733}"/>
              </a:ext>
            </a:extLst>
          </p:cNvPr>
          <p:cNvCxnSpPr/>
          <p:nvPr/>
        </p:nvCxnSpPr>
        <p:spPr>
          <a:xfrm>
            <a:off x="6345452" y="5234940"/>
            <a:ext cx="61426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A9664C0-77C2-F18F-C175-EE2C8FBEEAA8}"/>
              </a:ext>
            </a:extLst>
          </p:cNvPr>
          <p:cNvCxnSpPr/>
          <p:nvPr/>
        </p:nvCxnSpPr>
        <p:spPr>
          <a:xfrm>
            <a:off x="8109974" y="5234940"/>
            <a:ext cx="61426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34DDDD8-841B-0B3E-F4C8-9CE1D2753521}"/>
              </a:ext>
            </a:extLst>
          </p:cNvPr>
          <p:cNvCxnSpPr/>
          <p:nvPr/>
        </p:nvCxnSpPr>
        <p:spPr>
          <a:xfrm>
            <a:off x="9822560" y="5228645"/>
            <a:ext cx="61426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00DABD8-C041-C156-9584-69A6B69C8053}"/>
              </a:ext>
            </a:extLst>
          </p:cNvPr>
          <p:cNvCxnSpPr>
            <a:cxnSpLocks/>
          </p:cNvCxnSpPr>
          <p:nvPr/>
        </p:nvCxnSpPr>
        <p:spPr>
          <a:xfrm>
            <a:off x="11560848" y="5228645"/>
            <a:ext cx="28659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45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0B2BFC-AA42-4B4B-BD91-92E5C46F9F6E}"/>
              </a:ext>
            </a:extLst>
          </p:cNvPr>
          <p:cNvSpPr/>
          <p:nvPr/>
        </p:nvSpPr>
        <p:spPr>
          <a:xfrm>
            <a:off x="0" y="0"/>
            <a:ext cx="12192000" cy="1020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When it comes to ‘improving scholarly publishing metadata’,</a:t>
            </a:r>
            <a:b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</a:b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we’ve learned a thing or two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9234E-CCCC-4035-851B-555CE6C28D87}"/>
              </a:ext>
            </a:extLst>
          </p:cNvPr>
          <p:cNvSpPr txBox="1"/>
          <p:nvPr/>
        </p:nvSpPr>
        <p:spPr>
          <a:xfrm>
            <a:off x="490330" y="1563758"/>
            <a:ext cx="117016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Principles: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Authoritative data from source</a:t>
            </a:r>
            <a:b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Time-specific metadata values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63A3CB-898F-1C2D-0119-ADF050C87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060" y="2045791"/>
            <a:ext cx="6515097" cy="17315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2F916F-99CF-D0C2-7452-26846B6D8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873" y="4351267"/>
            <a:ext cx="1123950" cy="1885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2156C9-EBC3-2EA9-ADDA-C4088FE3CF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027" y="4351267"/>
            <a:ext cx="1185721" cy="18859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159B643-9580-5FF5-9DC3-E1AF3226B596}"/>
              </a:ext>
            </a:extLst>
          </p:cNvPr>
          <p:cNvSpPr txBox="1"/>
          <p:nvPr/>
        </p:nvSpPr>
        <p:spPr>
          <a:xfrm>
            <a:off x="4105459" y="5063409"/>
            <a:ext cx="6389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Keeping your own data secure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4EC45C-30A1-6E08-3108-6B011A910F42}"/>
              </a:ext>
            </a:extLst>
          </p:cNvPr>
          <p:cNvSpPr/>
          <p:nvPr/>
        </p:nvSpPr>
        <p:spPr>
          <a:xfrm rot="959171">
            <a:off x="9283815" y="866790"/>
            <a:ext cx="2694996" cy="7512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See our latest blog: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www.oaswitchboard.org/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blog-post-29-september-2022</a:t>
            </a:r>
          </a:p>
        </p:txBody>
      </p:sp>
    </p:spTree>
    <p:extLst>
      <p:ext uri="{BB962C8B-B14F-4D97-AF65-F5344CB8AC3E}">
        <p14:creationId xmlns:p14="http://schemas.microsoft.com/office/powerpoint/2010/main" val="3874404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8932"/>
      </a:accent1>
      <a:accent2>
        <a:srgbClr val="203764"/>
      </a:accent2>
      <a:accent3>
        <a:srgbClr val="BABFC9"/>
      </a:accent3>
      <a:accent4>
        <a:srgbClr val="0070C0"/>
      </a:accent4>
      <a:accent5>
        <a:srgbClr val="00B0F0"/>
      </a:accent5>
      <a:accent6>
        <a:srgbClr val="E2E3E4"/>
      </a:accent6>
      <a:hlink>
        <a:srgbClr val="0563C1"/>
      </a:hlink>
      <a:folHlink>
        <a:srgbClr val="954F72"/>
      </a:folHlink>
    </a:clrScheme>
    <a:fontScheme name="Custom 2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0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5467</TotalTime>
  <Words>1717</Words>
  <Application>Microsoft Office PowerPoint</Application>
  <PresentationFormat>Widescreen</PresentationFormat>
  <Paragraphs>224</Paragraphs>
  <Slides>34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Calibri</vt:lpstr>
      <vt:lpstr>Calibri Light</vt:lpstr>
      <vt:lpstr>Poppins</vt:lpstr>
      <vt:lpstr>Roboto</vt:lpstr>
      <vt:lpstr>Wingdings</vt:lpstr>
      <vt:lpstr>Office Theme</vt:lpstr>
      <vt:lpstr>2_Office Theme</vt:lpstr>
      <vt:lpstr>1_Office Theme</vt:lpstr>
      <vt:lpstr>3_Office Theme</vt:lpstr>
      <vt:lpstr>openCost: the road to publication cost transparency Expert Workshop</vt:lpstr>
      <vt:lpstr>PowerPoint Presentation</vt:lpstr>
      <vt:lpstr>1. What is OA Switchboard?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How does OA Switchboard support publication cost transparency?   Scenario 1: OA Switchboard P1-messages  Scenario 2: Chase APC in the wild information from own researchers  Scenario 3: Eligibility Enquiries (E1-E2 messages)</vt:lpstr>
      <vt:lpstr>2. How does OA Switchboard support publication cost transparency?   Scenario 1: OA Switchboard P1-messages  Scenario 2: Chase APC in the wild information from own researchers  Scenario 3: Eligibility Enquiries (E1-E2 messages)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How does OA Switchboard support publication cost transparency?   Scenario 1: OA Switchboard P1-messages  Scenario 2: Chase APC in the wild information from own researchers  Scenario 3: Eligibility Enquiries (E1-E2 messages)</vt:lpstr>
      <vt:lpstr>PowerPoint Presentation</vt:lpstr>
      <vt:lpstr>PowerPoint Presentation</vt:lpstr>
      <vt:lpstr>PowerPoint Presentation</vt:lpstr>
      <vt:lpstr>PowerPoint Presentation</vt:lpstr>
      <vt:lpstr>2. How does OA Switchboard support publication cost transparency?   Scenario 1: OA Switchboard P1-messages  Scenario 2: Chase APC in the wild information from own researchers  Scenario 3: Eligibility Enquiries (E1-E2 messages)</vt:lpstr>
      <vt:lpstr>PowerPoint Presentation</vt:lpstr>
      <vt:lpstr>PowerPoint Presentation</vt:lpstr>
      <vt:lpstr>3. How to deal with the myriad of dashboards, systems and processes?</vt:lpstr>
      <vt:lpstr>USE CASE 1: PUBLICATION NOTIFICATION AND REPORTING Institution to retrieve metadata and reports from multiple sources</vt:lpstr>
      <vt:lpstr>USE CASE 1: PUBLICATION NOTIFICATION AND REPORTING Institution seeking to receive automated data feeds</vt:lpstr>
      <vt:lpstr>PowerPoint Presentation</vt:lpstr>
      <vt:lpstr> APPENDIX</vt:lpstr>
      <vt:lpstr>Use Case 1: Reporting Made Easy There is a wide variety on the ‘supply’ (publisher) side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openCost: the road to publication cost transparency</dc:title>
  <dc:creator>Yvonne Campfens</dc:creator>
  <cp:lastModifiedBy>Yvonne Campfens</cp:lastModifiedBy>
  <cp:revision>26</cp:revision>
  <cp:lastPrinted>2022-10-03T13:14:17Z</cp:lastPrinted>
  <dcterms:created xsi:type="dcterms:W3CDTF">2022-09-30T08:42:49Z</dcterms:created>
  <dcterms:modified xsi:type="dcterms:W3CDTF">2022-10-06T15:52:50Z</dcterms:modified>
</cp:coreProperties>
</file>