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7" r:id="rId5"/>
  </p:sldMasterIdLst>
  <p:notesMasterIdLst>
    <p:notesMasterId r:id="rId38"/>
  </p:notesMasterIdLst>
  <p:handoutMasterIdLst>
    <p:handoutMasterId r:id="rId39"/>
  </p:handoutMasterIdLst>
  <p:sldIdLst>
    <p:sldId id="565" r:id="rId6"/>
    <p:sldId id="602" r:id="rId7"/>
    <p:sldId id="603" r:id="rId8"/>
    <p:sldId id="571" r:id="rId9"/>
    <p:sldId id="577" r:id="rId10"/>
    <p:sldId id="584" r:id="rId11"/>
    <p:sldId id="574" r:id="rId12"/>
    <p:sldId id="605" r:id="rId13"/>
    <p:sldId id="606" r:id="rId14"/>
    <p:sldId id="575" r:id="rId15"/>
    <p:sldId id="601" r:id="rId16"/>
    <p:sldId id="587" r:id="rId17"/>
    <p:sldId id="597" r:id="rId18"/>
    <p:sldId id="598" r:id="rId19"/>
    <p:sldId id="599" r:id="rId20"/>
    <p:sldId id="600" r:id="rId21"/>
    <p:sldId id="377" r:id="rId22"/>
    <p:sldId id="573" r:id="rId23"/>
    <p:sldId id="580" r:id="rId24"/>
    <p:sldId id="578" r:id="rId25"/>
    <p:sldId id="582" r:id="rId26"/>
    <p:sldId id="585" r:id="rId27"/>
    <p:sldId id="588" r:id="rId28"/>
    <p:sldId id="593" r:id="rId29"/>
    <p:sldId id="589" r:id="rId30"/>
    <p:sldId id="590" r:id="rId31"/>
    <p:sldId id="591" r:id="rId32"/>
    <p:sldId id="592" r:id="rId33"/>
    <p:sldId id="586" r:id="rId34"/>
    <p:sldId id="594" r:id="rId35"/>
    <p:sldId id="596" r:id="rId36"/>
    <p:sldId id="607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Gorsk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674"/>
    <a:srgbClr val="D2B2BA"/>
    <a:srgbClr val="3D4100"/>
    <a:srgbClr val="0087B2"/>
    <a:srgbClr val="1D3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7794" autoAdjust="0"/>
  </p:normalViewPr>
  <p:slideViewPr>
    <p:cSldViewPr>
      <p:cViewPr varScale="1">
        <p:scale>
          <a:sx n="99" d="100"/>
          <a:sy n="99" d="100"/>
        </p:scale>
        <p:origin x="17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291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C9984-79BB-49E3-990A-6D16C5C139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A6026DF-679B-47DE-A2A7-4AE8C6FBDE66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General Open Access </a:t>
          </a:r>
        </a:p>
      </dgm:t>
    </dgm:pt>
    <dgm:pt modelId="{CD7AA12F-58A0-47A0-BD06-EC11B3F22CBF}" type="parTrans" cxnId="{25E6D6DD-5F7F-4062-AEF0-7B375537070F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6A6C61-0ABC-4D28-9483-721977FF571F}" type="sibTrans" cxnId="{25E6D6DD-5F7F-4062-AEF0-7B375537070F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34AF6EB-19FB-4A3C-9614-3AAD4ED66E77}">
      <dgm:prSet phldrT="[Text]"/>
      <dgm:spPr/>
      <dgm:t>
        <a:bodyPr/>
        <a:lstStyle/>
        <a:p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How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many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publications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at </a:t>
          </a:r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University </a:t>
          </a:r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are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Open Access?</a:t>
          </a:r>
        </a:p>
      </dgm:t>
    </dgm:pt>
    <dgm:pt modelId="{8BEB5EB3-24B0-4798-BD0A-8D7CBCF41CA2}" type="parTrans" cxnId="{D15304D3-BFBB-445F-A0A4-845D82BBE7EE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96AD906-DF20-43AF-96BF-D15DA7A5929C}" type="sibTrans" cxnId="{D15304D3-BFBB-445F-A0A4-845D82BBE7EE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EB051B-170D-4262-A2B2-4D11400453A4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Fees</a:t>
          </a:r>
        </a:p>
      </dgm:t>
    </dgm:pt>
    <dgm:pt modelId="{CBD49A55-670D-410C-B3DB-4FCB527F7362}" type="parTrans" cxnId="{E05968D2-265E-4042-A740-EDA62F1EF2FC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F0362F-F60A-4FB7-801A-BA0A887D2E5F}" type="sibTrans" cxnId="{E05968D2-265E-4042-A740-EDA62F1EF2FC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AC2B829-32E1-4B69-919E-7A23FA0199C7}">
      <dgm:prSet phldrT="[Text]"/>
      <dgm:spPr/>
      <dgm:t>
        <a:bodyPr/>
        <a:lstStyle/>
        <a:p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How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much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spends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university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for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Open Access?</a:t>
          </a:r>
        </a:p>
      </dgm:t>
    </dgm:pt>
    <dgm:pt modelId="{9DFF605B-F758-4A73-8DBF-4259AD9A264C}" type="parTrans" cxnId="{E6B244CE-26E3-4F04-9B5C-95ECBDD913D4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F55E1E8-5144-4BF9-AF2A-4A19D62B2053}" type="sibTrans" cxnId="{E6B244CE-26E3-4F04-9B5C-95ECBDD913D4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770AB4B-BBFD-413D-B070-90C466DBF681}">
      <dgm:prSet phldrT="[Text]"/>
      <dgm:spPr/>
      <dgm:t>
        <a:bodyPr/>
        <a:lstStyle/>
        <a:p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Why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are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publications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Open Access?</a:t>
          </a:r>
        </a:p>
      </dgm:t>
    </dgm:pt>
    <dgm:pt modelId="{47D1AD4B-14DA-46C8-B57A-85B334D8F975}" type="parTrans" cxnId="{1C42C514-3640-4A87-AA7F-13EF15637901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CFF3F36-56A7-4F7D-BA12-E7CDFED69CFB}" type="sibTrans" cxnId="{1C42C514-3640-4A87-AA7F-13EF15637901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51045C-43BE-4D39-8C8C-2AC422069993}">
      <dgm:prSet phldrT="[Text]"/>
      <dgm:spPr/>
      <dgm:t>
        <a:bodyPr/>
        <a:lstStyle/>
        <a:p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How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much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is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financed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by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library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</dgm:t>
    </dgm:pt>
    <dgm:pt modelId="{F3B7766E-DA65-4714-A1B8-450C0E38F3E6}" type="parTrans" cxnId="{174C2AA2-C879-4815-9DA7-483BB1BDDEFD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B9F4296-F6FF-4FAC-8D78-F2220E792051}" type="sibTrans" cxnId="{174C2AA2-C879-4815-9DA7-483BB1BDDEFD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C7C5D5-10CD-46FF-B2F2-930E489C3043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 err="1"/>
            <a:t>Vissibility</a:t>
          </a:r>
          <a:endParaRPr lang="de-DE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F0235E8-7401-49A3-947D-FC923387889E}" type="parTrans" cxnId="{BB75E3B4-9F71-4EAA-8188-8815DB93D763}">
      <dgm:prSet/>
      <dgm:spPr/>
    </dgm:pt>
    <dgm:pt modelId="{4D94D5B6-7683-47F1-90FB-39FE95ACC31A}" type="sibTrans" cxnId="{BB75E3B4-9F71-4EAA-8188-8815DB93D763}">
      <dgm:prSet/>
      <dgm:spPr/>
    </dgm:pt>
    <dgm:pt modelId="{14D018F3-1401-459C-A90C-E3D87C7AFCFC}">
      <dgm:prSet phldrT="[Text]"/>
      <dgm:spPr>
        <a:solidFill>
          <a:schemeClr val="bg1"/>
        </a:solidFill>
      </dgm:spPr>
      <dgm:t>
        <a:bodyPr/>
        <a:lstStyle/>
        <a:p>
          <a:r>
            <a:rPr lang="de-DE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How</a:t>
          </a:r>
          <a:r>
            <a: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can</a:t>
          </a:r>
          <a:r>
            <a: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data</a:t>
          </a:r>
          <a:r>
            <a: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be</a:t>
          </a:r>
          <a:r>
            <a: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reused</a:t>
          </a:r>
          <a:r>
            <a: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</dgm:t>
    </dgm:pt>
    <dgm:pt modelId="{FDE61FC1-5388-4678-91D1-310BF47E2E89}" type="parTrans" cxnId="{60E564CB-20D7-4A7E-8FCE-A5D09CC29C93}">
      <dgm:prSet/>
      <dgm:spPr/>
    </dgm:pt>
    <dgm:pt modelId="{856115F0-6F99-4830-B5B8-E421AE2D4777}" type="sibTrans" cxnId="{60E564CB-20D7-4A7E-8FCE-A5D09CC29C93}">
      <dgm:prSet/>
      <dgm:spPr/>
    </dgm:pt>
    <dgm:pt modelId="{031EE666-2CDE-454F-9F6B-7139FAE51E5A}">
      <dgm:prSet phldrT="[Text]"/>
      <dgm:spPr>
        <a:solidFill>
          <a:schemeClr val="bg1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Are </a:t>
          </a:r>
          <a:r>
            <a:rPr lang="de-DE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de-DE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most</a:t>
          </a:r>
          <a:r>
            <a: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important</a:t>
          </a:r>
          <a:r>
            <a: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) </a:t>
          </a:r>
          <a:r>
            <a:rPr lang="de-DE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metadata</a:t>
          </a:r>
          <a:r>
            <a: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set</a:t>
          </a:r>
          <a:r>
            <a: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</dgm:t>
    </dgm:pt>
    <dgm:pt modelId="{3F97A1DF-9CA3-41CF-B35B-A3125EBEEE71}" type="parTrans" cxnId="{7328A643-B96C-4D40-94A1-2317C7F5C391}">
      <dgm:prSet/>
      <dgm:spPr/>
    </dgm:pt>
    <dgm:pt modelId="{598C8F28-40E7-4301-B809-42FD1BA53EB6}" type="sibTrans" cxnId="{7328A643-B96C-4D40-94A1-2317C7F5C391}">
      <dgm:prSet/>
      <dgm:spPr/>
    </dgm:pt>
    <dgm:pt modelId="{4F8A1B5B-0681-4494-ABDD-1B8DAB83C440}">
      <dgm:prSet phldrT="[Text]"/>
      <dgm:spPr/>
      <dgm:t>
        <a:bodyPr/>
        <a:lstStyle/>
        <a:p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How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about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qualtity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of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 Open Access </a:t>
          </a:r>
          <a:r>
            <a:rPr lang="de-DE" noProof="0" dirty="0" err="1">
              <a:latin typeface="Verdana" panose="020B0604030504040204" pitchFamily="34" charset="0"/>
              <a:ea typeface="Verdana" panose="020B0604030504040204" pitchFamily="34" charset="0"/>
            </a:rPr>
            <a:t>articles</a:t>
          </a:r>
          <a:r>
            <a:rPr lang="de-DE" noProof="0" dirty="0"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</dgm:t>
    </dgm:pt>
    <dgm:pt modelId="{D0D07B43-C9EE-48B1-AF54-D5033D643F6F}" type="parTrans" cxnId="{81954138-8C0F-4D64-BB57-FCA190342370}">
      <dgm:prSet/>
      <dgm:spPr/>
    </dgm:pt>
    <dgm:pt modelId="{4129E4CF-3B2B-4BE8-976C-495095E5269B}" type="sibTrans" cxnId="{81954138-8C0F-4D64-BB57-FCA190342370}">
      <dgm:prSet/>
      <dgm:spPr/>
    </dgm:pt>
    <dgm:pt modelId="{7CAD0E32-A69C-474E-BA3D-C3CFE48986F5}" type="pres">
      <dgm:prSet presAssocID="{631C9984-79BB-49E3-990A-6D16C5C139F8}" presName="linear" presStyleCnt="0">
        <dgm:presLayoutVars>
          <dgm:animLvl val="lvl"/>
          <dgm:resizeHandles val="exact"/>
        </dgm:presLayoutVars>
      </dgm:prSet>
      <dgm:spPr/>
    </dgm:pt>
    <dgm:pt modelId="{A9E8CF00-9D79-4FC7-926B-C77D433FA8F3}" type="pres">
      <dgm:prSet presAssocID="{0A6026DF-679B-47DE-A2A7-4AE8C6FBDE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ABA036-A78D-4948-BCAF-67A430B8FAB8}" type="pres">
      <dgm:prSet presAssocID="{0A6026DF-679B-47DE-A2A7-4AE8C6FBDE66}" presName="childText" presStyleLbl="revTx" presStyleIdx="0" presStyleCnt="3">
        <dgm:presLayoutVars>
          <dgm:bulletEnabled val="1"/>
        </dgm:presLayoutVars>
      </dgm:prSet>
      <dgm:spPr/>
    </dgm:pt>
    <dgm:pt modelId="{E4635BF7-D04D-4FCD-8844-53EF56C2E9A8}" type="pres">
      <dgm:prSet presAssocID="{B9EB051B-170D-4262-A2B2-4D11400453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03CFCF-0BE9-4267-81FB-63F0D89BA3D6}" type="pres">
      <dgm:prSet presAssocID="{B9EB051B-170D-4262-A2B2-4D11400453A4}" presName="childText" presStyleLbl="revTx" presStyleIdx="1" presStyleCnt="3">
        <dgm:presLayoutVars>
          <dgm:bulletEnabled val="1"/>
        </dgm:presLayoutVars>
      </dgm:prSet>
      <dgm:spPr/>
    </dgm:pt>
    <dgm:pt modelId="{88628813-E4E0-41F2-AE9B-A717A151B93C}" type="pres">
      <dgm:prSet presAssocID="{55C7C5D5-10CD-46FF-B2F2-930E489C304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7B7D452-1CE4-48C4-A3B4-97808D9EF54C}" type="pres">
      <dgm:prSet presAssocID="{55C7C5D5-10CD-46FF-B2F2-930E489C304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C42C514-3640-4A87-AA7F-13EF15637901}" srcId="{0A6026DF-679B-47DE-A2A7-4AE8C6FBDE66}" destId="{9770AB4B-BBFD-413D-B070-90C466DBF681}" srcOrd="1" destOrd="0" parTransId="{47D1AD4B-14DA-46C8-B57A-85B334D8F975}" sibTransId="{ECFF3F36-56A7-4F7D-BA12-E7CDFED69CFB}"/>
    <dgm:cxn modelId="{DCFDC22D-3D26-452F-B165-EF8BCB153B39}" type="presOf" srcId="{8051045C-43BE-4D39-8C8C-2AC422069993}" destId="{2703CFCF-0BE9-4267-81FB-63F0D89BA3D6}" srcOrd="0" destOrd="1" presId="urn:microsoft.com/office/officeart/2005/8/layout/vList2"/>
    <dgm:cxn modelId="{DF49D62E-867D-4E82-90B6-89D9BA00DEC9}" type="presOf" srcId="{534AF6EB-19FB-4A3C-9614-3AAD4ED66E77}" destId="{63ABA036-A78D-4948-BCAF-67A430B8FAB8}" srcOrd="0" destOrd="0" presId="urn:microsoft.com/office/officeart/2005/8/layout/vList2"/>
    <dgm:cxn modelId="{81954138-8C0F-4D64-BB57-FCA190342370}" srcId="{0A6026DF-679B-47DE-A2A7-4AE8C6FBDE66}" destId="{4F8A1B5B-0681-4494-ABDD-1B8DAB83C440}" srcOrd="2" destOrd="0" parTransId="{D0D07B43-C9EE-48B1-AF54-D5033D643F6F}" sibTransId="{4129E4CF-3B2B-4BE8-976C-495095E5269B}"/>
    <dgm:cxn modelId="{7328A643-B96C-4D40-94A1-2317C7F5C391}" srcId="{55C7C5D5-10CD-46FF-B2F2-930E489C3043}" destId="{031EE666-2CDE-454F-9F6B-7139FAE51E5A}" srcOrd="0" destOrd="0" parTransId="{3F97A1DF-9CA3-41CF-B35B-A3125EBEEE71}" sibTransId="{598C8F28-40E7-4301-B809-42FD1BA53EB6}"/>
    <dgm:cxn modelId="{42883A46-D190-461D-97E0-E4D511ADA722}" type="presOf" srcId="{55C7C5D5-10CD-46FF-B2F2-930E489C3043}" destId="{88628813-E4E0-41F2-AE9B-A717A151B93C}" srcOrd="0" destOrd="0" presId="urn:microsoft.com/office/officeart/2005/8/layout/vList2"/>
    <dgm:cxn modelId="{B8620047-3925-410D-864D-CC9A9DDDD6E8}" type="presOf" srcId="{0A6026DF-679B-47DE-A2A7-4AE8C6FBDE66}" destId="{A9E8CF00-9D79-4FC7-926B-C77D433FA8F3}" srcOrd="0" destOrd="0" presId="urn:microsoft.com/office/officeart/2005/8/layout/vList2"/>
    <dgm:cxn modelId="{587FE86E-F527-499E-8721-77F1D432C99A}" type="presOf" srcId="{631C9984-79BB-49E3-990A-6D16C5C139F8}" destId="{7CAD0E32-A69C-474E-BA3D-C3CFE48986F5}" srcOrd="0" destOrd="0" presId="urn:microsoft.com/office/officeart/2005/8/layout/vList2"/>
    <dgm:cxn modelId="{DABD9080-F543-4669-BFFA-961C5617809C}" type="presOf" srcId="{9770AB4B-BBFD-413D-B070-90C466DBF681}" destId="{63ABA036-A78D-4948-BCAF-67A430B8FAB8}" srcOrd="0" destOrd="1" presId="urn:microsoft.com/office/officeart/2005/8/layout/vList2"/>
    <dgm:cxn modelId="{5897DA8B-5000-41FB-9AF9-0E8453908B8C}" type="presOf" srcId="{4F8A1B5B-0681-4494-ABDD-1B8DAB83C440}" destId="{63ABA036-A78D-4948-BCAF-67A430B8FAB8}" srcOrd="0" destOrd="2" presId="urn:microsoft.com/office/officeart/2005/8/layout/vList2"/>
    <dgm:cxn modelId="{174C2AA2-C879-4815-9DA7-483BB1BDDEFD}" srcId="{B9EB051B-170D-4262-A2B2-4D11400453A4}" destId="{8051045C-43BE-4D39-8C8C-2AC422069993}" srcOrd="1" destOrd="0" parTransId="{F3B7766E-DA65-4714-A1B8-450C0E38F3E6}" sibTransId="{EB9F4296-F6FF-4FAC-8D78-F2220E792051}"/>
    <dgm:cxn modelId="{5AA917AD-1F25-4082-B710-E8DE55791EDC}" type="presOf" srcId="{B9EB051B-170D-4262-A2B2-4D11400453A4}" destId="{E4635BF7-D04D-4FCD-8844-53EF56C2E9A8}" srcOrd="0" destOrd="0" presId="urn:microsoft.com/office/officeart/2005/8/layout/vList2"/>
    <dgm:cxn modelId="{4ADC5AB2-C627-41B7-A656-6A05F0B85C43}" type="presOf" srcId="{DAC2B829-32E1-4B69-919E-7A23FA0199C7}" destId="{2703CFCF-0BE9-4267-81FB-63F0D89BA3D6}" srcOrd="0" destOrd="0" presId="urn:microsoft.com/office/officeart/2005/8/layout/vList2"/>
    <dgm:cxn modelId="{AEF79AB4-D182-4AE4-83F2-9B321D4E5324}" type="presOf" srcId="{14D018F3-1401-459C-A90C-E3D87C7AFCFC}" destId="{97B7D452-1CE4-48C4-A3B4-97808D9EF54C}" srcOrd="0" destOrd="1" presId="urn:microsoft.com/office/officeart/2005/8/layout/vList2"/>
    <dgm:cxn modelId="{BB75E3B4-9F71-4EAA-8188-8815DB93D763}" srcId="{631C9984-79BB-49E3-990A-6D16C5C139F8}" destId="{55C7C5D5-10CD-46FF-B2F2-930E489C3043}" srcOrd="2" destOrd="0" parTransId="{AF0235E8-7401-49A3-947D-FC923387889E}" sibTransId="{4D94D5B6-7683-47F1-90FB-39FE95ACC31A}"/>
    <dgm:cxn modelId="{60E564CB-20D7-4A7E-8FCE-A5D09CC29C93}" srcId="{55C7C5D5-10CD-46FF-B2F2-930E489C3043}" destId="{14D018F3-1401-459C-A90C-E3D87C7AFCFC}" srcOrd="1" destOrd="0" parTransId="{FDE61FC1-5388-4678-91D1-310BF47E2E89}" sibTransId="{856115F0-6F99-4830-B5B8-E421AE2D4777}"/>
    <dgm:cxn modelId="{E6B244CE-26E3-4F04-9B5C-95ECBDD913D4}" srcId="{B9EB051B-170D-4262-A2B2-4D11400453A4}" destId="{DAC2B829-32E1-4B69-919E-7A23FA0199C7}" srcOrd="0" destOrd="0" parTransId="{9DFF605B-F758-4A73-8DBF-4259AD9A264C}" sibTransId="{4F55E1E8-5144-4BF9-AF2A-4A19D62B2053}"/>
    <dgm:cxn modelId="{E05968D2-265E-4042-A740-EDA62F1EF2FC}" srcId="{631C9984-79BB-49E3-990A-6D16C5C139F8}" destId="{B9EB051B-170D-4262-A2B2-4D11400453A4}" srcOrd="1" destOrd="0" parTransId="{CBD49A55-670D-410C-B3DB-4FCB527F7362}" sibTransId="{E3F0362F-F60A-4FB7-801A-BA0A887D2E5F}"/>
    <dgm:cxn modelId="{D15304D3-BFBB-445F-A0A4-845D82BBE7EE}" srcId="{0A6026DF-679B-47DE-A2A7-4AE8C6FBDE66}" destId="{534AF6EB-19FB-4A3C-9614-3AAD4ED66E77}" srcOrd="0" destOrd="0" parTransId="{8BEB5EB3-24B0-4798-BD0A-8D7CBCF41CA2}" sibTransId="{296AD906-DF20-43AF-96BF-D15DA7A5929C}"/>
    <dgm:cxn modelId="{93A340D3-B88D-4C89-A10E-2861B0A1E59F}" type="presOf" srcId="{031EE666-2CDE-454F-9F6B-7139FAE51E5A}" destId="{97B7D452-1CE4-48C4-A3B4-97808D9EF54C}" srcOrd="0" destOrd="0" presId="urn:microsoft.com/office/officeart/2005/8/layout/vList2"/>
    <dgm:cxn modelId="{25E6D6DD-5F7F-4062-AEF0-7B375537070F}" srcId="{631C9984-79BB-49E3-990A-6D16C5C139F8}" destId="{0A6026DF-679B-47DE-A2A7-4AE8C6FBDE66}" srcOrd="0" destOrd="0" parTransId="{CD7AA12F-58A0-47A0-BD06-EC11B3F22CBF}" sibTransId="{486A6C61-0ABC-4D28-9483-721977FF571F}"/>
    <dgm:cxn modelId="{9B4BAEC2-0B79-49E4-B611-96DC6F5F3DC7}" type="presParOf" srcId="{7CAD0E32-A69C-474E-BA3D-C3CFE48986F5}" destId="{A9E8CF00-9D79-4FC7-926B-C77D433FA8F3}" srcOrd="0" destOrd="0" presId="urn:microsoft.com/office/officeart/2005/8/layout/vList2"/>
    <dgm:cxn modelId="{2F716DC2-A86D-4B02-9547-CB3497F4B512}" type="presParOf" srcId="{7CAD0E32-A69C-474E-BA3D-C3CFE48986F5}" destId="{63ABA036-A78D-4948-BCAF-67A430B8FAB8}" srcOrd="1" destOrd="0" presId="urn:microsoft.com/office/officeart/2005/8/layout/vList2"/>
    <dgm:cxn modelId="{DE0CD3B5-3DBC-4981-903B-42F2321B9120}" type="presParOf" srcId="{7CAD0E32-A69C-474E-BA3D-C3CFE48986F5}" destId="{E4635BF7-D04D-4FCD-8844-53EF56C2E9A8}" srcOrd="2" destOrd="0" presId="urn:microsoft.com/office/officeart/2005/8/layout/vList2"/>
    <dgm:cxn modelId="{9F22A0AA-2E9E-4361-B1DA-004BE36F5364}" type="presParOf" srcId="{7CAD0E32-A69C-474E-BA3D-C3CFE48986F5}" destId="{2703CFCF-0BE9-4267-81FB-63F0D89BA3D6}" srcOrd="3" destOrd="0" presId="urn:microsoft.com/office/officeart/2005/8/layout/vList2"/>
    <dgm:cxn modelId="{01A12A2E-ED4B-488A-A528-0C1350C1BA7A}" type="presParOf" srcId="{7CAD0E32-A69C-474E-BA3D-C3CFE48986F5}" destId="{88628813-E4E0-41F2-AE9B-A717A151B93C}" srcOrd="4" destOrd="0" presId="urn:microsoft.com/office/officeart/2005/8/layout/vList2"/>
    <dgm:cxn modelId="{6C09E606-0EF3-413C-91AC-809086705B2E}" type="presParOf" srcId="{7CAD0E32-A69C-474E-BA3D-C3CFE48986F5}" destId="{97B7D452-1CE4-48C4-A3B4-97808D9EF54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D39AD-B41D-4C7D-A07C-A75FAF5FA9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DF4B0-DD96-45AC-A1FE-707C2562FF2E}">
      <dgm:prSet phldrT="[Text]" phldr="0"/>
      <dgm:spPr>
        <a:solidFill>
          <a:srgbClr val="A46674"/>
        </a:solidFill>
      </dgm:spPr>
      <dgm:t>
        <a:bodyPr/>
        <a:lstStyle/>
        <a:p>
          <a:pPr rtl="0"/>
          <a:r>
            <a:rPr lang="en-US" dirty="0">
              <a:latin typeface="Calibri"/>
            </a:rPr>
            <a:t>Primary OA publications</a:t>
          </a:r>
          <a:endParaRPr lang="en-US" dirty="0"/>
        </a:p>
      </dgm:t>
    </dgm:pt>
    <dgm:pt modelId="{D13B96EE-F52B-487A-BC87-16EBC5F667ED}" type="parTrans" cxnId="{D455682A-B6A0-491A-8B7F-FDAAF31F9B38}">
      <dgm:prSet/>
      <dgm:spPr/>
      <dgm:t>
        <a:bodyPr/>
        <a:lstStyle/>
        <a:p>
          <a:endParaRPr lang="en-US"/>
        </a:p>
      </dgm:t>
    </dgm:pt>
    <dgm:pt modelId="{8AB1AFC8-9CFA-4961-9DDB-78E2384EB3C0}" type="sibTrans" cxnId="{D455682A-B6A0-491A-8B7F-FDAAF31F9B38}">
      <dgm:prSet/>
      <dgm:spPr/>
      <dgm:t>
        <a:bodyPr/>
        <a:lstStyle/>
        <a:p>
          <a:endParaRPr lang="en-US"/>
        </a:p>
      </dgm:t>
    </dgm:pt>
    <dgm:pt modelId="{E1788C46-C952-4353-9DF7-490052F89634}">
      <dgm:prSet phldrT="[Text]" phldr="0"/>
      <dgm:spPr>
        <a:ln>
          <a:solidFill>
            <a:srgbClr val="A46674"/>
          </a:solidFill>
        </a:ln>
      </dgm:spPr>
      <dgm:t>
        <a:bodyPr/>
        <a:lstStyle/>
        <a:p>
          <a:pPr rtl="0"/>
          <a:r>
            <a:rPr lang="en-US" dirty="0">
              <a:latin typeface="Calibri"/>
            </a:rPr>
            <a:t>DEAL und transformation Agreements</a:t>
          </a:r>
        </a:p>
      </dgm:t>
    </dgm:pt>
    <dgm:pt modelId="{AFF980C9-237E-4D72-A8F0-2D391EE9A743}" type="parTrans" cxnId="{B80AB1C2-A2F3-42DD-8D22-34C8CF4615BD}">
      <dgm:prSet/>
      <dgm:spPr/>
      <dgm:t>
        <a:bodyPr/>
        <a:lstStyle/>
        <a:p>
          <a:endParaRPr lang="en-US"/>
        </a:p>
      </dgm:t>
    </dgm:pt>
    <dgm:pt modelId="{EC40D55E-92B4-4FAE-9BCA-8D586C9C3FB0}" type="sibTrans" cxnId="{B80AB1C2-A2F3-42DD-8D22-34C8CF4615BD}">
      <dgm:prSet/>
      <dgm:spPr/>
      <dgm:t>
        <a:bodyPr/>
        <a:lstStyle/>
        <a:p>
          <a:endParaRPr lang="en-US"/>
        </a:p>
      </dgm:t>
    </dgm:pt>
    <dgm:pt modelId="{D4ECE744-6C8E-4F74-941A-A869FCC8F8D2}">
      <dgm:prSet phldrT="[Text]" phldr="0"/>
      <dgm:spPr>
        <a:solidFill>
          <a:srgbClr val="A46674"/>
        </a:solidFill>
      </dgm:spPr>
      <dgm:t>
        <a:bodyPr/>
        <a:lstStyle/>
        <a:p>
          <a:pPr rtl="0"/>
          <a:r>
            <a:rPr lang="en-US" dirty="0">
              <a:latin typeface="Calibri"/>
            </a:rPr>
            <a:t>Support of  community-based business models</a:t>
          </a:r>
          <a:endParaRPr lang="en-US" dirty="0"/>
        </a:p>
      </dgm:t>
    </dgm:pt>
    <dgm:pt modelId="{8760E8D8-3F51-443A-8C7C-768862DC6675}" type="parTrans" cxnId="{4AB690F2-FCC8-4FBC-92A4-34C542A19C52}">
      <dgm:prSet/>
      <dgm:spPr/>
      <dgm:t>
        <a:bodyPr/>
        <a:lstStyle/>
        <a:p>
          <a:endParaRPr lang="en-US"/>
        </a:p>
      </dgm:t>
    </dgm:pt>
    <dgm:pt modelId="{9213E982-627B-4D84-A660-422BDE7F0E60}" type="sibTrans" cxnId="{4AB690F2-FCC8-4FBC-92A4-34C542A19C52}">
      <dgm:prSet/>
      <dgm:spPr/>
      <dgm:t>
        <a:bodyPr/>
        <a:lstStyle/>
        <a:p>
          <a:endParaRPr lang="en-US"/>
        </a:p>
      </dgm:t>
    </dgm:pt>
    <dgm:pt modelId="{A2C4B788-7C6A-40A2-9B34-10093F0C4DBE}">
      <dgm:prSet phldr="0"/>
      <dgm:spPr>
        <a:solidFill>
          <a:srgbClr val="A46674"/>
        </a:solidFill>
      </dgm:spPr>
      <dgm:t>
        <a:bodyPr/>
        <a:lstStyle/>
        <a:p>
          <a:pPr rtl="0"/>
          <a:r>
            <a:rPr lang="en-US" dirty="0">
              <a:latin typeface="Calibri"/>
            </a:rPr>
            <a:t>Parallel publications</a:t>
          </a:r>
        </a:p>
      </dgm:t>
    </dgm:pt>
    <dgm:pt modelId="{F82F0DC5-ABEC-4C23-9424-4576B0D8BB79}" type="parTrans" cxnId="{EE4002A6-3561-47AF-B743-A036107C0641}">
      <dgm:prSet/>
      <dgm:spPr/>
      <dgm:t>
        <a:bodyPr/>
        <a:lstStyle/>
        <a:p>
          <a:endParaRPr lang="de-DE"/>
        </a:p>
      </dgm:t>
    </dgm:pt>
    <dgm:pt modelId="{C7B66A25-C191-4A9B-A402-7B208D40AACD}" type="sibTrans" cxnId="{EE4002A6-3561-47AF-B743-A036107C0641}">
      <dgm:prSet/>
      <dgm:spPr/>
      <dgm:t>
        <a:bodyPr/>
        <a:lstStyle/>
        <a:p>
          <a:endParaRPr lang="de-DE"/>
        </a:p>
      </dgm:t>
    </dgm:pt>
    <dgm:pt modelId="{65A7225A-1EAD-4708-BD23-97BDFCDF547E}">
      <dgm:prSet phldr="0"/>
      <dgm:spPr>
        <a:ln>
          <a:solidFill>
            <a:srgbClr val="A46674"/>
          </a:solidFill>
        </a:ln>
      </dgm:spPr>
      <dgm:t>
        <a:bodyPr/>
        <a:lstStyle/>
        <a:p>
          <a:pPr rtl="0"/>
          <a:r>
            <a:rPr lang="en-US" dirty="0">
              <a:latin typeface="Calibri"/>
            </a:rPr>
            <a:t>OLH/</a:t>
          </a:r>
          <a:r>
            <a:rPr lang="en-US" dirty="0" err="1">
              <a:latin typeface="Calibri"/>
            </a:rPr>
            <a:t>SciPost</a:t>
          </a:r>
          <a:endParaRPr lang="en-US" dirty="0">
            <a:latin typeface="Calibri"/>
          </a:endParaRPr>
        </a:p>
      </dgm:t>
    </dgm:pt>
    <dgm:pt modelId="{D1947303-3229-4A95-942F-598CEB946374}" type="parTrans" cxnId="{D2F83BD5-4D9F-4558-A183-399FD88342C0}">
      <dgm:prSet/>
      <dgm:spPr/>
      <dgm:t>
        <a:bodyPr/>
        <a:lstStyle/>
        <a:p>
          <a:endParaRPr lang="de-DE"/>
        </a:p>
      </dgm:t>
    </dgm:pt>
    <dgm:pt modelId="{2CEBB8EB-5237-4593-A214-A0D00D1AE1F6}" type="sibTrans" cxnId="{D2F83BD5-4D9F-4558-A183-399FD88342C0}">
      <dgm:prSet/>
      <dgm:spPr/>
      <dgm:t>
        <a:bodyPr/>
        <a:lstStyle/>
        <a:p>
          <a:endParaRPr lang="de-DE"/>
        </a:p>
      </dgm:t>
    </dgm:pt>
    <dgm:pt modelId="{13E0AE39-B4E0-458E-9D63-D237F5C1D068}">
      <dgm:prSet phldr="0"/>
      <dgm:spPr>
        <a:ln>
          <a:solidFill>
            <a:srgbClr val="A46674"/>
          </a:solidFill>
        </a:ln>
      </dgm:spPr>
      <dgm:t>
        <a:bodyPr/>
        <a:lstStyle/>
        <a:p>
          <a:r>
            <a:rPr lang="en-US" dirty="0">
              <a:latin typeface="Calibri"/>
            </a:rPr>
            <a:t>DOAJ</a:t>
          </a:r>
        </a:p>
      </dgm:t>
    </dgm:pt>
    <dgm:pt modelId="{9A013701-D3B3-4DD0-AC28-9AE58D12C494}" type="parTrans" cxnId="{8B442A14-5D81-494E-ABB3-98BA891B02EB}">
      <dgm:prSet/>
      <dgm:spPr/>
      <dgm:t>
        <a:bodyPr/>
        <a:lstStyle/>
        <a:p>
          <a:endParaRPr lang="de-DE"/>
        </a:p>
      </dgm:t>
    </dgm:pt>
    <dgm:pt modelId="{828C9ADF-5DB4-4D2C-AC96-082661D48382}" type="sibTrans" cxnId="{8B442A14-5D81-494E-ABB3-98BA891B02EB}">
      <dgm:prSet/>
      <dgm:spPr/>
      <dgm:t>
        <a:bodyPr/>
        <a:lstStyle/>
        <a:p>
          <a:endParaRPr lang="de-DE"/>
        </a:p>
      </dgm:t>
    </dgm:pt>
    <dgm:pt modelId="{F50CAA58-9A15-4ADB-B67F-F99829DFAE61}">
      <dgm:prSet phldr="0"/>
      <dgm:spPr>
        <a:ln>
          <a:solidFill>
            <a:srgbClr val="A46674"/>
          </a:solidFill>
        </a:ln>
      </dgm:spPr>
      <dgm:t>
        <a:bodyPr/>
        <a:lstStyle/>
        <a:p>
          <a:r>
            <a:rPr lang="en-US" dirty="0">
              <a:latin typeface="Calibri"/>
            </a:rPr>
            <a:t>Consultation</a:t>
          </a:r>
        </a:p>
      </dgm:t>
    </dgm:pt>
    <dgm:pt modelId="{5F3D75B8-3258-44FD-B3C3-18A9FE6B62C4}" type="parTrans" cxnId="{6B28F4F1-482B-43B7-9431-AAECEDAA6DE4}">
      <dgm:prSet/>
      <dgm:spPr/>
      <dgm:t>
        <a:bodyPr/>
        <a:lstStyle/>
        <a:p>
          <a:endParaRPr lang="de-DE"/>
        </a:p>
      </dgm:t>
    </dgm:pt>
    <dgm:pt modelId="{DA853472-2AE8-485F-8946-84494DB49AC4}" type="sibTrans" cxnId="{6B28F4F1-482B-43B7-9431-AAECEDAA6DE4}">
      <dgm:prSet/>
      <dgm:spPr/>
      <dgm:t>
        <a:bodyPr/>
        <a:lstStyle/>
        <a:p>
          <a:endParaRPr lang="de-DE"/>
        </a:p>
      </dgm:t>
    </dgm:pt>
    <dgm:pt modelId="{2A6A2F96-424F-4E53-A225-213CFD9B7949}">
      <dgm:prSet phldr="0"/>
      <dgm:spPr>
        <a:ln>
          <a:solidFill>
            <a:srgbClr val="A46674"/>
          </a:solidFill>
        </a:ln>
      </dgm:spPr>
      <dgm:t>
        <a:bodyPr/>
        <a:lstStyle/>
        <a:p>
          <a:r>
            <a:rPr lang="en-US" dirty="0">
              <a:latin typeface="Calibri"/>
            </a:rPr>
            <a:t>Central Funds for Gold Open Access</a:t>
          </a:r>
        </a:p>
      </dgm:t>
    </dgm:pt>
    <dgm:pt modelId="{6870CA88-5DF0-4E12-8EEB-7A55F6310EBF}" type="parTrans" cxnId="{0A11F5D9-9A1F-4C4B-AECB-EFCBDEFE9B45}">
      <dgm:prSet/>
      <dgm:spPr/>
      <dgm:t>
        <a:bodyPr/>
        <a:lstStyle/>
        <a:p>
          <a:endParaRPr lang="de-DE"/>
        </a:p>
      </dgm:t>
    </dgm:pt>
    <dgm:pt modelId="{DEBAC8B0-2319-4065-968C-75C643FD9158}" type="sibTrans" cxnId="{0A11F5D9-9A1F-4C4B-AECB-EFCBDEFE9B45}">
      <dgm:prSet/>
      <dgm:spPr/>
      <dgm:t>
        <a:bodyPr/>
        <a:lstStyle/>
        <a:p>
          <a:endParaRPr lang="de-DE"/>
        </a:p>
      </dgm:t>
    </dgm:pt>
    <dgm:pt modelId="{0FDD5F42-91A9-4085-8BB8-1C9F4CAC8362}">
      <dgm:prSet phldr="0"/>
      <dgm:spPr>
        <a:ln>
          <a:solidFill>
            <a:srgbClr val="A46674"/>
          </a:solidFill>
        </a:ln>
      </dgm:spPr>
      <dgm:t>
        <a:bodyPr/>
        <a:lstStyle/>
        <a:p>
          <a:r>
            <a:rPr lang="en-US" dirty="0">
              <a:latin typeface="Calibri"/>
            </a:rPr>
            <a:t>Agreements </a:t>
          </a:r>
        </a:p>
      </dgm:t>
    </dgm:pt>
    <dgm:pt modelId="{1F48FD94-E6E6-4B6D-846C-A1ACB39B6A25}" type="parTrans" cxnId="{A52C972E-E07A-4905-BC31-5090436F0193}">
      <dgm:prSet/>
      <dgm:spPr/>
      <dgm:t>
        <a:bodyPr/>
        <a:lstStyle/>
        <a:p>
          <a:endParaRPr lang="de-DE"/>
        </a:p>
      </dgm:t>
    </dgm:pt>
    <dgm:pt modelId="{4FBE36FD-2CDB-447F-AE95-823A99F7F726}" type="sibTrans" cxnId="{A52C972E-E07A-4905-BC31-5090436F0193}">
      <dgm:prSet/>
      <dgm:spPr/>
      <dgm:t>
        <a:bodyPr/>
        <a:lstStyle/>
        <a:p>
          <a:endParaRPr lang="de-DE"/>
        </a:p>
      </dgm:t>
    </dgm:pt>
    <dgm:pt modelId="{10920604-3EAE-4FC9-ADAE-09A6AFFB8A3B}">
      <dgm:prSet phldr="0"/>
      <dgm:spPr>
        <a:solidFill>
          <a:srgbClr val="A46674"/>
        </a:solidFill>
      </dgm:spPr>
      <dgm:t>
        <a:bodyPr/>
        <a:lstStyle/>
        <a:p>
          <a:pPr rtl="0"/>
          <a:r>
            <a:rPr lang="en-US" dirty="0" err="1">
              <a:latin typeface="Calibri"/>
            </a:rPr>
            <a:t>Instiututionel</a:t>
          </a:r>
          <a:r>
            <a:rPr lang="en-US" dirty="0">
              <a:latin typeface="Calibri"/>
            </a:rPr>
            <a:t> Offers</a:t>
          </a:r>
        </a:p>
      </dgm:t>
    </dgm:pt>
    <dgm:pt modelId="{0504BAB8-43BF-4272-AF32-4D29CAA255D4}" type="parTrans" cxnId="{B688AFBC-D549-40AE-96F8-8D161573AA43}">
      <dgm:prSet/>
      <dgm:spPr/>
      <dgm:t>
        <a:bodyPr/>
        <a:lstStyle/>
        <a:p>
          <a:endParaRPr lang="de-DE"/>
        </a:p>
      </dgm:t>
    </dgm:pt>
    <dgm:pt modelId="{FD1B4C68-DAD7-4180-B373-468E9D5F3439}" type="sibTrans" cxnId="{B688AFBC-D549-40AE-96F8-8D161573AA43}">
      <dgm:prSet/>
      <dgm:spPr/>
      <dgm:t>
        <a:bodyPr/>
        <a:lstStyle/>
        <a:p>
          <a:endParaRPr lang="de-DE"/>
        </a:p>
      </dgm:t>
    </dgm:pt>
    <dgm:pt modelId="{3895B83F-490A-4C12-A36F-57D6A5F3101C}">
      <dgm:prSet phldr="0"/>
      <dgm:spPr>
        <a:ln>
          <a:solidFill>
            <a:srgbClr val="A46674"/>
          </a:solidFill>
        </a:ln>
      </dgm:spPr>
      <dgm:t>
        <a:bodyPr/>
        <a:lstStyle/>
        <a:p>
          <a:r>
            <a:rPr lang="en-US" dirty="0">
              <a:latin typeface="Calibri"/>
            </a:rPr>
            <a:t>Journals</a:t>
          </a:r>
        </a:p>
      </dgm:t>
    </dgm:pt>
    <dgm:pt modelId="{A19CFFFA-BA4C-4D56-9B2C-AE3FC827DAD9}" type="parTrans" cxnId="{1873CC7E-EFD1-4057-A44B-C5FF532F5373}">
      <dgm:prSet/>
      <dgm:spPr/>
      <dgm:t>
        <a:bodyPr/>
        <a:lstStyle/>
        <a:p>
          <a:endParaRPr lang="de-DE"/>
        </a:p>
      </dgm:t>
    </dgm:pt>
    <dgm:pt modelId="{D451C632-E22C-4577-A6E1-2054CB13B539}" type="sibTrans" cxnId="{1873CC7E-EFD1-4057-A44B-C5FF532F5373}">
      <dgm:prSet/>
      <dgm:spPr/>
      <dgm:t>
        <a:bodyPr/>
        <a:lstStyle/>
        <a:p>
          <a:endParaRPr lang="de-DE"/>
        </a:p>
      </dgm:t>
    </dgm:pt>
    <dgm:pt modelId="{E102C075-3B9C-48F1-A499-A943FC56D19B}">
      <dgm:prSet phldr="0"/>
      <dgm:spPr>
        <a:ln>
          <a:solidFill>
            <a:srgbClr val="A46674"/>
          </a:solidFill>
        </a:ln>
      </dgm:spPr>
      <dgm:t>
        <a:bodyPr/>
        <a:lstStyle/>
        <a:p>
          <a:r>
            <a:rPr lang="en-US" dirty="0">
              <a:latin typeface="Calibri"/>
            </a:rPr>
            <a:t>Research Data/Software</a:t>
          </a:r>
        </a:p>
      </dgm:t>
    </dgm:pt>
    <dgm:pt modelId="{F67D1E76-F9C6-461E-A6CD-F42523AC9DF6}" type="parTrans" cxnId="{C03E28FF-6649-422E-9364-3A4D4FD04867}">
      <dgm:prSet/>
      <dgm:spPr/>
      <dgm:t>
        <a:bodyPr/>
        <a:lstStyle/>
        <a:p>
          <a:endParaRPr lang="de-DE"/>
        </a:p>
      </dgm:t>
    </dgm:pt>
    <dgm:pt modelId="{B1CA82D3-95B3-4909-AE22-DFA388315B86}" type="sibTrans" cxnId="{C03E28FF-6649-422E-9364-3A4D4FD04867}">
      <dgm:prSet/>
      <dgm:spPr/>
      <dgm:t>
        <a:bodyPr/>
        <a:lstStyle/>
        <a:p>
          <a:endParaRPr lang="de-DE"/>
        </a:p>
      </dgm:t>
    </dgm:pt>
    <dgm:pt modelId="{023B499A-B729-4091-8276-9C98DBDE7395}">
      <dgm:prSet phldr="0"/>
      <dgm:spPr>
        <a:ln>
          <a:solidFill>
            <a:srgbClr val="A46674"/>
          </a:solidFill>
        </a:ln>
      </dgm:spPr>
      <dgm:t>
        <a:bodyPr/>
        <a:lstStyle/>
        <a:p>
          <a:r>
            <a:rPr lang="en-US" dirty="0">
              <a:latin typeface="Calibri"/>
            </a:rPr>
            <a:t>SCOAP³</a:t>
          </a:r>
        </a:p>
      </dgm:t>
    </dgm:pt>
    <dgm:pt modelId="{587E67EC-BDF4-431D-ACDC-2F4F2A7D9D11}" type="parTrans" cxnId="{B1601DA4-7B5E-4433-BDED-7A43A32DA17E}">
      <dgm:prSet/>
      <dgm:spPr/>
      <dgm:t>
        <a:bodyPr/>
        <a:lstStyle/>
        <a:p>
          <a:endParaRPr lang="de-DE"/>
        </a:p>
      </dgm:t>
    </dgm:pt>
    <dgm:pt modelId="{58527849-786B-4685-8AD6-04A53EED3CB2}" type="sibTrans" cxnId="{B1601DA4-7B5E-4433-BDED-7A43A32DA17E}">
      <dgm:prSet/>
      <dgm:spPr/>
      <dgm:t>
        <a:bodyPr/>
        <a:lstStyle/>
        <a:p>
          <a:endParaRPr lang="de-DE"/>
        </a:p>
      </dgm:t>
    </dgm:pt>
    <dgm:pt modelId="{FAD19735-1AD1-4127-B152-C0B33C2E442B}">
      <dgm:prSet phldr="0"/>
      <dgm:spPr>
        <a:ln>
          <a:solidFill>
            <a:srgbClr val="A46674"/>
          </a:solidFill>
        </a:ln>
      </dgm:spPr>
      <dgm:t>
        <a:bodyPr/>
        <a:lstStyle/>
        <a:p>
          <a:r>
            <a:rPr lang="en-US" dirty="0">
              <a:latin typeface="Calibri"/>
            </a:rPr>
            <a:t>“University Press” / Primary publications (z. </a:t>
          </a:r>
          <a:r>
            <a:rPr lang="en-US" dirty="0" err="1">
              <a:latin typeface="Calibri"/>
            </a:rPr>
            <a:t>B.PhD</a:t>
          </a:r>
          <a:r>
            <a:rPr lang="en-US" dirty="0">
              <a:latin typeface="Calibri"/>
            </a:rPr>
            <a:t> thesis)</a:t>
          </a:r>
        </a:p>
      </dgm:t>
    </dgm:pt>
    <dgm:pt modelId="{8D7F1C86-28CB-4FFD-B765-D8F504DE8D51}" type="parTrans" cxnId="{DC529D17-BC26-490C-B542-D2DCC9A738D1}">
      <dgm:prSet/>
      <dgm:spPr/>
      <dgm:t>
        <a:bodyPr/>
        <a:lstStyle/>
        <a:p>
          <a:endParaRPr lang="de-DE"/>
        </a:p>
      </dgm:t>
    </dgm:pt>
    <dgm:pt modelId="{F88A0E5F-3FD4-48DE-81F5-AB1921C6B584}" type="sibTrans" cxnId="{DC529D17-BC26-490C-B542-D2DCC9A738D1}">
      <dgm:prSet/>
      <dgm:spPr/>
      <dgm:t>
        <a:bodyPr/>
        <a:lstStyle/>
        <a:p>
          <a:endParaRPr lang="de-DE"/>
        </a:p>
      </dgm:t>
    </dgm:pt>
    <dgm:pt modelId="{8BF69CDB-FB94-4CB0-B485-D391D09377B0}">
      <dgm:prSet phldr="0"/>
      <dgm:spPr>
        <a:ln>
          <a:solidFill>
            <a:srgbClr val="A46674"/>
          </a:solidFill>
        </a:ln>
      </dgm:spPr>
      <dgm:t>
        <a:bodyPr/>
        <a:lstStyle/>
        <a:p>
          <a:r>
            <a:rPr lang="en-US" dirty="0">
              <a:latin typeface="Calibri"/>
            </a:rPr>
            <a:t>Hybrid Open Access</a:t>
          </a:r>
        </a:p>
      </dgm:t>
    </dgm:pt>
    <dgm:pt modelId="{6AB8BE79-3265-411E-8CE1-1FF79745A2F0}" type="parTrans" cxnId="{53D1515F-2817-4299-B68A-E5C98291169B}">
      <dgm:prSet/>
      <dgm:spPr/>
      <dgm:t>
        <a:bodyPr/>
        <a:lstStyle/>
        <a:p>
          <a:endParaRPr lang="de-DE"/>
        </a:p>
      </dgm:t>
    </dgm:pt>
    <dgm:pt modelId="{8045AB42-5200-4C27-B5AD-A58B0B7FEE0D}" type="sibTrans" cxnId="{53D1515F-2817-4299-B68A-E5C98291169B}">
      <dgm:prSet/>
      <dgm:spPr/>
      <dgm:t>
        <a:bodyPr/>
        <a:lstStyle/>
        <a:p>
          <a:endParaRPr lang="de-DE"/>
        </a:p>
      </dgm:t>
    </dgm:pt>
    <dgm:pt modelId="{B9106FA4-8C74-430A-9E1E-1A96B9707764}" type="pres">
      <dgm:prSet presAssocID="{882D39AD-B41D-4C7D-A07C-A75FAF5FA93B}" presName="linear" presStyleCnt="0">
        <dgm:presLayoutVars>
          <dgm:dir/>
          <dgm:animLvl val="lvl"/>
          <dgm:resizeHandles val="exact"/>
        </dgm:presLayoutVars>
      </dgm:prSet>
      <dgm:spPr/>
    </dgm:pt>
    <dgm:pt modelId="{CBACF9B0-CDEF-40DA-9EFC-EE464885CF37}" type="pres">
      <dgm:prSet presAssocID="{C74DF4B0-DD96-45AC-A1FE-707C2562FF2E}" presName="parentLin" presStyleCnt="0"/>
      <dgm:spPr/>
    </dgm:pt>
    <dgm:pt modelId="{819A40E3-CB0C-44CD-B523-C769E5E50552}" type="pres">
      <dgm:prSet presAssocID="{C74DF4B0-DD96-45AC-A1FE-707C2562FF2E}" presName="parentLeftMargin" presStyleLbl="node1" presStyleIdx="0" presStyleCnt="4"/>
      <dgm:spPr/>
    </dgm:pt>
    <dgm:pt modelId="{2B5B309B-8F12-4F7D-ADFD-52024575F9AC}" type="pres">
      <dgm:prSet presAssocID="{C74DF4B0-DD96-45AC-A1FE-707C2562FF2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8FFA43-3FC3-4FFA-8B19-F28CD65E636B}" type="pres">
      <dgm:prSet presAssocID="{C74DF4B0-DD96-45AC-A1FE-707C2562FF2E}" presName="negativeSpace" presStyleCnt="0"/>
      <dgm:spPr/>
    </dgm:pt>
    <dgm:pt modelId="{7D33D5F2-8B02-4644-BA3A-4ABC5E58FE1E}" type="pres">
      <dgm:prSet presAssocID="{C74DF4B0-DD96-45AC-A1FE-707C2562FF2E}" presName="childText" presStyleLbl="conFgAcc1" presStyleIdx="0" presStyleCnt="4">
        <dgm:presLayoutVars>
          <dgm:bulletEnabled val="1"/>
        </dgm:presLayoutVars>
      </dgm:prSet>
      <dgm:spPr/>
    </dgm:pt>
    <dgm:pt modelId="{B69EE79E-6955-4B8F-8409-7FEAF734703B}" type="pres">
      <dgm:prSet presAssocID="{8AB1AFC8-9CFA-4961-9DDB-78E2384EB3C0}" presName="spaceBetweenRectangles" presStyleCnt="0"/>
      <dgm:spPr/>
    </dgm:pt>
    <dgm:pt modelId="{6DEA795F-9809-4F12-8EB5-FD0E2BEEF79F}" type="pres">
      <dgm:prSet presAssocID="{D4ECE744-6C8E-4F74-941A-A869FCC8F8D2}" presName="parentLin" presStyleCnt="0"/>
      <dgm:spPr/>
    </dgm:pt>
    <dgm:pt modelId="{B434EEDB-1AF7-4D08-8A16-AB639288D399}" type="pres">
      <dgm:prSet presAssocID="{D4ECE744-6C8E-4F74-941A-A869FCC8F8D2}" presName="parentLeftMargin" presStyleLbl="node1" presStyleIdx="0" presStyleCnt="4"/>
      <dgm:spPr/>
    </dgm:pt>
    <dgm:pt modelId="{2B99C95B-86B8-4B07-ADE5-CEEE161A0526}" type="pres">
      <dgm:prSet presAssocID="{D4ECE744-6C8E-4F74-941A-A869FCC8F8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C0AEA1D-51C7-47DF-A497-4A80064B4616}" type="pres">
      <dgm:prSet presAssocID="{D4ECE744-6C8E-4F74-941A-A869FCC8F8D2}" presName="negativeSpace" presStyleCnt="0"/>
      <dgm:spPr/>
    </dgm:pt>
    <dgm:pt modelId="{5B573381-DC20-480D-8F3C-96B0CB0D3CFF}" type="pres">
      <dgm:prSet presAssocID="{D4ECE744-6C8E-4F74-941A-A869FCC8F8D2}" presName="childText" presStyleLbl="conFgAcc1" presStyleIdx="1" presStyleCnt="4">
        <dgm:presLayoutVars>
          <dgm:bulletEnabled val="1"/>
        </dgm:presLayoutVars>
      </dgm:prSet>
      <dgm:spPr/>
    </dgm:pt>
    <dgm:pt modelId="{949DCA2B-AF2D-4284-BBCD-6B36C30F21AD}" type="pres">
      <dgm:prSet presAssocID="{9213E982-627B-4D84-A660-422BDE7F0E60}" presName="spaceBetweenRectangles" presStyleCnt="0"/>
      <dgm:spPr/>
    </dgm:pt>
    <dgm:pt modelId="{F5A00D3C-44B2-44F0-86E8-E58ED7252EDF}" type="pres">
      <dgm:prSet presAssocID="{A2C4B788-7C6A-40A2-9B34-10093F0C4DBE}" presName="parentLin" presStyleCnt="0"/>
      <dgm:spPr/>
    </dgm:pt>
    <dgm:pt modelId="{39E74E3F-9835-426E-804E-CACC210AB29E}" type="pres">
      <dgm:prSet presAssocID="{A2C4B788-7C6A-40A2-9B34-10093F0C4DBE}" presName="parentLeftMargin" presStyleLbl="node1" presStyleIdx="1" presStyleCnt="4"/>
      <dgm:spPr/>
    </dgm:pt>
    <dgm:pt modelId="{02E22D3A-A2C0-403E-870B-864201E56EA8}" type="pres">
      <dgm:prSet presAssocID="{A2C4B788-7C6A-40A2-9B34-10093F0C4D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015F34-5671-4A5F-A6AD-A3D8575E4CB9}" type="pres">
      <dgm:prSet presAssocID="{A2C4B788-7C6A-40A2-9B34-10093F0C4DBE}" presName="negativeSpace" presStyleCnt="0"/>
      <dgm:spPr/>
    </dgm:pt>
    <dgm:pt modelId="{D194C4AF-BBBA-4233-8CA6-D896274101F9}" type="pres">
      <dgm:prSet presAssocID="{A2C4B788-7C6A-40A2-9B34-10093F0C4DBE}" presName="childText" presStyleLbl="conFgAcc1" presStyleIdx="2" presStyleCnt="4">
        <dgm:presLayoutVars>
          <dgm:bulletEnabled val="1"/>
        </dgm:presLayoutVars>
      </dgm:prSet>
      <dgm:spPr/>
    </dgm:pt>
    <dgm:pt modelId="{85B27470-EFD7-41A0-8A52-DB5AFAE9AD6D}" type="pres">
      <dgm:prSet presAssocID="{C7B66A25-C191-4A9B-A402-7B208D40AACD}" presName="spaceBetweenRectangles" presStyleCnt="0"/>
      <dgm:spPr/>
    </dgm:pt>
    <dgm:pt modelId="{BCF195D9-EF0C-4BD5-A96E-BE98BF43EE87}" type="pres">
      <dgm:prSet presAssocID="{10920604-3EAE-4FC9-ADAE-09A6AFFB8A3B}" presName="parentLin" presStyleCnt="0"/>
      <dgm:spPr/>
    </dgm:pt>
    <dgm:pt modelId="{F4AB55A9-16BA-4232-9BAA-426A85BB11A5}" type="pres">
      <dgm:prSet presAssocID="{10920604-3EAE-4FC9-ADAE-09A6AFFB8A3B}" presName="parentLeftMargin" presStyleLbl="node1" presStyleIdx="2" presStyleCnt="4"/>
      <dgm:spPr/>
    </dgm:pt>
    <dgm:pt modelId="{2DF77061-8A91-430B-9F04-0FFFD91E6C95}" type="pres">
      <dgm:prSet presAssocID="{10920604-3EAE-4FC9-ADAE-09A6AFFB8A3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D2D826F-E876-4EB7-8FA5-771029A7D9BA}" type="pres">
      <dgm:prSet presAssocID="{10920604-3EAE-4FC9-ADAE-09A6AFFB8A3B}" presName="negativeSpace" presStyleCnt="0"/>
      <dgm:spPr/>
    </dgm:pt>
    <dgm:pt modelId="{499D0DDA-9020-462C-9D4C-45E8A79D52AC}" type="pres">
      <dgm:prSet presAssocID="{10920604-3EAE-4FC9-ADAE-09A6AFFB8A3B}" presName="childText" presStyleLbl="conFgAcc1" presStyleIdx="3" presStyleCnt="4" custLinFactNeighborX="1235">
        <dgm:presLayoutVars>
          <dgm:bulletEnabled val="1"/>
        </dgm:presLayoutVars>
      </dgm:prSet>
      <dgm:spPr/>
    </dgm:pt>
  </dgm:ptLst>
  <dgm:cxnLst>
    <dgm:cxn modelId="{F73EC906-4C3D-4BC4-B771-C1B1BD3AFA59}" type="presOf" srcId="{D4ECE744-6C8E-4F74-941A-A869FCC8F8D2}" destId="{2B99C95B-86B8-4B07-ADE5-CEEE161A0526}" srcOrd="1" destOrd="0" presId="urn:microsoft.com/office/officeart/2005/8/layout/list1"/>
    <dgm:cxn modelId="{E8B1F506-32BF-4A36-A6F0-BF7A3C41C0A2}" type="presOf" srcId="{2A6A2F96-424F-4E53-A225-213CFD9B7949}" destId="{7D33D5F2-8B02-4644-BA3A-4ABC5E58FE1E}" srcOrd="0" destOrd="1" presId="urn:microsoft.com/office/officeart/2005/8/layout/list1"/>
    <dgm:cxn modelId="{1A063808-4CB3-42D7-AE08-7517D1CE4D54}" type="presOf" srcId="{10920604-3EAE-4FC9-ADAE-09A6AFFB8A3B}" destId="{F4AB55A9-16BA-4232-9BAA-426A85BB11A5}" srcOrd="0" destOrd="0" presId="urn:microsoft.com/office/officeart/2005/8/layout/list1"/>
    <dgm:cxn modelId="{8B442A14-5D81-494E-ABB3-98BA891B02EB}" srcId="{D4ECE744-6C8E-4F74-941A-A869FCC8F8D2}" destId="{13E0AE39-B4E0-458E-9D63-D237F5C1D068}" srcOrd="1" destOrd="0" parTransId="{9A013701-D3B3-4DD0-AC28-9AE58D12C494}" sibTransId="{828C9ADF-5DB4-4D2C-AC96-082661D48382}"/>
    <dgm:cxn modelId="{DC529D17-BC26-490C-B542-D2DCC9A738D1}" srcId="{10920604-3EAE-4FC9-ADAE-09A6AFFB8A3B}" destId="{FAD19735-1AD1-4127-B152-C0B33C2E442B}" srcOrd="0" destOrd="0" parTransId="{8D7F1C86-28CB-4FFD-B765-D8F504DE8D51}" sibTransId="{F88A0E5F-3FD4-48DE-81F5-AB1921C6B584}"/>
    <dgm:cxn modelId="{739A6F19-AFCB-48E3-A7DE-A4F04C22C5EA}" type="presOf" srcId="{10920604-3EAE-4FC9-ADAE-09A6AFFB8A3B}" destId="{2DF77061-8A91-430B-9F04-0FFFD91E6C95}" srcOrd="1" destOrd="0" presId="urn:microsoft.com/office/officeart/2005/8/layout/list1"/>
    <dgm:cxn modelId="{6C73B41D-9769-457E-8A8E-22F610BC75CA}" type="presOf" srcId="{E1788C46-C952-4353-9DF7-490052F89634}" destId="{7D33D5F2-8B02-4644-BA3A-4ABC5E58FE1E}" srcOrd="0" destOrd="0" presId="urn:microsoft.com/office/officeart/2005/8/layout/list1"/>
    <dgm:cxn modelId="{27DCEF1E-295E-4269-8033-EB539CE76238}" type="presOf" srcId="{FAD19735-1AD1-4127-B152-C0B33C2E442B}" destId="{499D0DDA-9020-462C-9D4C-45E8A79D52AC}" srcOrd="0" destOrd="0" presId="urn:microsoft.com/office/officeart/2005/8/layout/list1"/>
    <dgm:cxn modelId="{D455682A-B6A0-491A-8B7F-FDAAF31F9B38}" srcId="{882D39AD-B41D-4C7D-A07C-A75FAF5FA93B}" destId="{C74DF4B0-DD96-45AC-A1FE-707C2562FF2E}" srcOrd="0" destOrd="0" parTransId="{D13B96EE-F52B-487A-BC87-16EBC5F667ED}" sibTransId="{8AB1AFC8-9CFA-4961-9DDB-78E2384EB3C0}"/>
    <dgm:cxn modelId="{A52C972E-E07A-4905-BC31-5090436F0193}" srcId="{A2C4B788-7C6A-40A2-9B34-10093F0C4DBE}" destId="{0FDD5F42-91A9-4085-8BB8-1C9F4CAC8362}" srcOrd="1" destOrd="0" parTransId="{1F48FD94-E6E6-4B6D-846C-A1ACB39B6A25}" sibTransId="{4FBE36FD-2CDB-447F-AE95-823A99F7F726}"/>
    <dgm:cxn modelId="{AA1A5037-E22F-4F3C-8440-6D507A03C71A}" type="presOf" srcId="{E102C075-3B9C-48F1-A499-A943FC56D19B}" destId="{499D0DDA-9020-462C-9D4C-45E8A79D52AC}" srcOrd="0" destOrd="2" presId="urn:microsoft.com/office/officeart/2005/8/layout/list1"/>
    <dgm:cxn modelId="{5C7DAD37-A557-4A51-8A31-8D159B66C75A}" type="presOf" srcId="{0FDD5F42-91A9-4085-8BB8-1C9F4CAC8362}" destId="{D194C4AF-BBBA-4233-8CA6-D896274101F9}" srcOrd="0" destOrd="1" presId="urn:microsoft.com/office/officeart/2005/8/layout/list1"/>
    <dgm:cxn modelId="{53D1515F-2817-4299-B68A-E5C98291169B}" srcId="{C74DF4B0-DD96-45AC-A1FE-707C2562FF2E}" destId="{8BF69CDB-FB94-4CB0-B485-D391D09377B0}" srcOrd="2" destOrd="0" parTransId="{6AB8BE79-3265-411E-8CE1-1FF79745A2F0}" sibTransId="{8045AB42-5200-4C27-B5AD-A58B0B7FEE0D}"/>
    <dgm:cxn modelId="{232E7665-224A-4B4F-AA41-292330BB91FB}" type="presOf" srcId="{A2C4B788-7C6A-40A2-9B34-10093F0C4DBE}" destId="{02E22D3A-A2C0-403E-870B-864201E56EA8}" srcOrd="1" destOrd="0" presId="urn:microsoft.com/office/officeart/2005/8/layout/list1"/>
    <dgm:cxn modelId="{31514246-BA21-467B-914F-8070BAF7329F}" type="presOf" srcId="{C74DF4B0-DD96-45AC-A1FE-707C2562FF2E}" destId="{2B5B309B-8F12-4F7D-ADFD-52024575F9AC}" srcOrd="1" destOrd="0" presId="urn:microsoft.com/office/officeart/2005/8/layout/list1"/>
    <dgm:cxn modelId="{7377D153-5B0B-4D98-BD3A-6746AAF5D149}" type="presOf" srcId="{13E0AE39-B4E0-458E-9D63-D237F5C1D068}" destId="{5B573381-DC20-480D-8F3C-96B0CB0D3CFF}" srcOrd="0" destOrd="1" presId="urn:microsoft.com/office/officeart/2005/8/layout/list1"/>
    <dgm:cxn modelId="{5C66A479-407D-4C90-B3C7-3A25F93F18C5}" type="presOf" srcId="{882D39AD-B41D-4C7D-A07C-A75FAF5FA93B}" destId="{B9106FA4-8C74-430A-9E1E-1A96B9707764}" srcOrd="0" destOrd="0" presId="urn:microsoft.com/office/officeart/2005/8/layout/list1"/>
    <dgm:cxn modelId="{1873CC7E-EFD1-4057-A44B-C5FF532F5373}" srcId="{10920604-3EAE-4FC9-ADAE-09A6AFFB8A3B}" destId="{3895B83F-490A-4C12-A36F-57D6A5F3101C}" srcOrd="1" destOrd="0" parTransId="{A19CFFFA-BA4C-4D56-9B2C-AE3FC827DAD9}" sibTransId="{D451C632-E22C-4577-A6E1-2054CB13B539}"/>
    <dgm:cxn modelId="{AD2E6D92-B76E-44C0-9242-47204D016B3D}" type="presOf" srcId="{A2C4B788-7C6A-40A2-9B34-10093F0C4DBE}" destId="{39E74E3F-9835-426E-804E-CACC210AB29E}" srcOrd="0" destOrd="0" presId="urn:microsoft.com/office/officeart/2005/8/layout/list1"/>
    <dgm:cxn modelId="{B1601DA4-7B5E-4433-BDED-7A43A32DA17E}" srcId="{D4ECE744-6C8E-4F74-941A-A869FCC8F8D2}" destId="{023B499A-B729-4091-8276-9C98DBDE7395}" srcOrd="2" destOrd="0" parTransId="{587E67EC-BDF4-431D-ACDC-2F4F2A7D9D11}" sibTransId="{58527849-786B-4685-8AD6-04A53EED3CB2}"/>
    <dgm:cxn modelId="{EE4002A6-3561-47AF-B743-A036107C0641}" srcId="{882D39AD-B41D-4C7D-A07C-A75FAF5FA93B}" destId="{A2C4B788-7C6A-40A2-9B34-10093F0C4DBE}" srcOrd="2" destOrd="0" parTransId="{F82F0DC5-ABEC-4C23-9424-4576B0D8BB79}" sibTransId="{C7B66A25-C191-4A9B-A402-7B208D40AACD}"/>
    <dgm:cxn modelId="{DBD394AE-DC07-4F47-9016-9CA7D27819EC}" type="presOf" srcId="{65A7225A-1EAD-4708-BD23-97BDFCDF547E}" destId="{5B573381-DC20-480D-8F3C-96B0CB0D3CFF}" srcOrd="0" destOrd="0" presId="urn:microsoft.com/office/officeart/2005/8/layout/list1"/>
    <dgm:cxn modelId="{18C5A8BB-2032-44B7-886C-7B0E51317FFF}" type="presOf" srcId="{D4ECE744-6C8E-4F74-941A-A869FCC8F8D2}" destId="{B434EEDB-1AF7-4D08-8A16-AB639288D399}" srcOrd="0" destOrd="0" presId="urn:microsoft.com/office/officeart/2005/8/layout/list1"/>
    <dgm:cxn modelId="{B688AFBC-D549-40AE-96F8-8D161573AA43}" srcId="{882D39AD-B41D-4C7D-A07C-A75FAF5FA93B}" destId="{10920604-3EAE-4FC9-ADAE-09A6AFFB8A3B}" srcOrd="3" destOrd="0" parTransId="{0504BAB8-43BF-4272-AF32-4D29CAA255D4}" sibTransId="{FD1B4C68-DAD7-4180-B373-468E9D5F3439}"/>
    <dgm:cxn modelId="{B80AB1C2-A2F3-42DD-8D22-34C8CF4615BD}" srcId="{C74DF4B0-DD96-45AC-A1FE-707C2562FF2E}" destId="{E1788C46-C952-4353-9DF7-490052F89634}" srcOrd="0" destOrd="0" parTransId="{AFF980C9-237E-4D72-A8F0-2D391EE9A743}" sibTransId="{EC40D55E-92B4-4FAE-9BCA-8D586C9C3FB0}"/>
    <dgm:cxn modelId="{A8BEF0CC-D0CD-42CA-BA38-6F9F7B8C237D}" type="presOf" srcId="{C74DF4B0-DD96-45AC-A1FE-707C2562FF2E}" destId="{819A40E3-CB0C-44CD-B523-C769E5E50552}" srcOrd="0" destOrd="0" presId="urn:microsoft.com/office/officeart/2005/8/layout/list1"/>
    <dgm:cxn modelId="{9A79C4D0-7A67-430C-86D9-5F27626F4EEC}" type="presOf" srcId="{023B499A-B729-4091-8276-9C98DBDE7395}" destId="{5B573381-DC20-480D-8F3C-96B0CB0D3CFF}" srcOrd="0" destOrd="2" presId="urn:microsoft.com/office/officeart/2005/8/layout/list1"/>
    <dgm:cxn modelId="{D2F83BD5-4D9F-4558-A183-399FD88342C0}" srcId="{D4ECE744-6C8E-4F74-941A-A869FCC8F8D2}" destId="{65A7225A-1EAD-4708-BD23-97BDFCDF547E}" srcOrd="0" destOrd="0" parTransId="{D1947303-3229-4A95-942F-598CEB946374}" sibTransId="{2CEBB8EB-5237-4593-A214-A0D00D1AE1F6}"/>
    <dgm:cxn modelId="{0A11F5D9-9A1F-4C4B-AECB-EFCBDEFE9B45}" srcId="{C74DF4B0-DD96-45AC-A1FE-707C2562FF2E}" destId="{2A6A2F96-424F-4E53-A225-213CFD9B7949}" srcOrd="1" destOrd="0" parTransId="{6870CA88-5DF0-4E12-8EEB-7A55F6310EBF}" sibTransId="{DEBAC8B0-2319-4065-968C-75C643FD9158}"/>
    <dgm:cxn modelId="{FE2E3FEC-0419-44E3-BD80-D3473BD0072F}" type="presOf" srcId="{8BF69CDB-FB94-4CB0-B485-D391D09377B0}" destId="{7D33D5F2-8B02-4644-BA3A-4ABC5E58FE1E}" srcOrd="0" destOrd="2" presId="urn:microsoft.com/office/officeart/2005/8/layout/list1"/>
    <dgm:cxn modelId="{6B28F4F1-482B-43B7-9431-AAECEDAA6DE4}" srcId="{A2C4B788-7C6A-40A2-9B34-10093F0C4DBE}" destId="{F50CAA58-9A15-4ADB-B67F-F99829DFAE61}" srcOrd="0" destOrd="0" parTransId="{5F3D75B8-3258-44FD-B3C3-18A9FE6B62C4}" sibTransId="{DA853472-2AE8-485F-8946-84494DB49AC4}"/>
    <dgm:cxn modelId="{4AB690F2-FCC8-4FBC-92A4-34C542A19C52}" srcId="{882D39AD-B41D-4C7D-A07C-A75FAF5FA93B}" destId="{D4ECE744-6C8E-4F74-941A-A869FCC8F8D2}" srcOrd="1" destOrd="0" parTransId="{8760E8D8-3F51-443A-8C7C-768862DC6675}" sibTransId="{9213E982-627B-4D84-A660-422BDE7F0E60}"/>
    <dgm:cxn modelId="{419710F4-6F4B-420B-AFB5-B78C2BE5190D}" type="presOf" srcId="{3895B83F-490A-4C12-A36F-57D6A5F3101C}" destId="{499D0DDA-9020-462C-9D4C-45E8A79D52AC}" srcOrd="0" destOrd="1" presId="urn:microsoft.com/office/officeart/2005/8/layout/list1"/>
    <dgm:cxn modelId="{487E81F7-32DB-4F2E-BEEF-7389715D170D}" type="presOf" srcId="{F50CAA58-9A15-4ADB-B67F-F99829DFAE61}" destId="{D194C4AF-BBBA-4233-8CA6-D896274101F9}" srcOrd="0" destOrd="0" presId="urn:microsoft.com/office/officeart/2005/8/layout/list1"/>
    <dgm:cxn modelId="{C03E28FF-6649-422E-9364-3A4D4FD04867}" srcId="{10920604-3EAE-4FC9-ADAE-09A6AFFB8A3B}" destId="{E102C075-3B9C-48F1-A499-A943FC56D19B}" srcOrd="2" destOrd="0" parTransId="{F67D1E76-F9C6-461E-A6CD-F42523AC9DF6}" sibTransId="{B1CA82D3-95B3-4909-AE22-DFA388315B86}"/>
    <dgm:cxn modelId="{FAF7D935-04D4-4FAB-8382-F2225359CC24}" type="presParOf" srcId="{B9106FA4-8C74-430A-9E1E-1A96B9707764}" destId="{CBACF9B0-CDEF-40DA-9EFC-EE464885CF37}" srcOrd="0" destOrd="0" presId="urn:microsoft.com/office/officeart/2005/8/layout/list1"/>
    <dgm:cxn modelId="{D5F21BFF-07EE-4716-AFB9-07AADFDFE62B}" type="presParOf" srcId="{CBACF9B0-CDEF-40DA-9EFC-EE464885CF37}" destId="{819A40E3-CB0C-44CD-B523-C769E5E50552}" srcOrd="0" destOrd="0" presId="urn:microsoft.com/office/officeart/2005/8/layout/list1"/>
    <dgm:cxn modelId="{33395B76-338E-49C5-816D-8F664DBB783E}" type="presParOf" srcId="{CBACF9B0-CDEF-40DA-9EFC-EE464885CF37}" destId="{2B5B309B-8F12-4F7D-ADFD-52024575F9AC}" srcOrd="1" destOrd="0" presId="urn:microsoft.com/office/officeart/2005/8/layout/list1"/>
    <dgm:cxn modelId="{3E2F5A63-CC9E-406D-AE4E-58C642B12F47}" type="presParOf" srcId="{B9106FA4-8C74-430A-9E1E-1A96B9707764}" destId="{088FFA43-3FC3-4FFA-8B19-F28CD65E636B}" srcOrd="1" destOrd="0" presId="urn:microsoft.com/office/officeart/2005/8/layout/list1"/>
    <dgm:cxn modelId="{38144AB5-4991-4541-9865-9FFD839420A8}" type="presParOf" srcId="{B9106FA4-8C74-430A-9E1E-1A96B9707764}" destId="{7D33D5F2-8B02-4644-BA3A-4ABC5E58FE1E}" srcOrd="2" destOrd="0" presId="urn:microsoft.com/office/officeart/2005/8/layout/list1"/>
    <dgm:cxn modelId="{68DBC77E-7A39-43C0-99A4-3ACC2B53706B}" type="presParOf" srcId="{B9106FA4-8C74-430A-9E1E-1A96B9707764}" destId="{B69EE79E-6955-4B8F-8409-7FEAF734703B}" srcOrd="3" destOrd="0" presId="urn:microsoft.com/office/officeart/2005/8/layout/list1"/>
    <dgm:cxn modelId="{3B7A43B3-5A94-463E-9137-7461869D201A}" type="presParOf" srcId="{B9106FA4-8C74-430A-9E1E-1A96B9707764}" destId="{6DEA795F-9809-4F12-8EB5-FD0E2BEEF79F}" srcOrd="4" destOrd="0" presId="urn:microsoft.com/office/officeart/2005/8/layout/list1"/>
    <dgm:cxn modelId="{CC8B1C83-10B5-40FA-B00F-89BEF35170B2}" type="presParOf" srcId="{6DEA795F-9809-4F12-8EB5-FD0E2BEEF79F}" destId="{B434EEDB-1AF7-4D08-8A16-AB639288D399}" srcOrd="0" destOrd="0" presId="urn:microsoft.com/office/officeart/2005/8/layout/list1"/>
    <dgm:cxn modelId="{70D722C9-4F12-483A-875E-8968F44DE445}" type="presParOf" srcId="{6DEA795F-9809-4F12-8EB5-FD0E2BEEF79F}" destId="{2B99C95B-86B8-4B07-ADE5-CEEE161A0526}" srcOrd="1" destOrd="0" presId="urn:microsoft.com/office/officeart/2005/8/layout/list1"/>
    <dgm:cxn modelId="{43D2D0EA-B53E-4F48-9D5D-E423871FB265}" type="presParOf" srcId="{B9106FA4-8C74-430A-9E1E-1A96B9707764}" destId="{6C0AEA1D-51C7-47DF-A497-4A80064B4616}" srcOrd="5" destOrd="0" presId="urn:microsoft.com/office/officeart/2005/8/layout/list1"/>
    <dgm:cxn modelId="{D88B9DC7-63B2-41E8-97F6-57784EF85C58}" type="presParOf" srcId="{B9106FA4-8C74-430A-9E1E-1A96B9707764}" destId="{5B573381-DC20-480D-8F3C-96B0CB0D3CFF}" srcOrd="6" destOrd="0" presId="urn:microsoft.com/office/officeart/2005/8/layout/list1"/>
    <dgm:cxn modelId="{EA21B5CF-A875-4530-84F4-89D038141763}" type="presParOf" srcId="{B9106FA4-8C74-430A-9E1E-1A96B9707764}" destId="{949DCA2B-AF2D-4284-BBCD-6B36C30F21AD}" srcOrd="7" destOrd="0" presId="urn:microsoft.com/office/officeart/2005/8/layout/list1"/>
    <dgm:cxn modelId="{A30FA072-4FF9-4234-8BC3-B1D625ABCEF4}" type="presParOf" srcId="{B9106FA4-8C74-430A-9E1E-1A96B9707764}" destId="{F5A00D3C-44B2-44F0-86E8-E58ED7252EDF}" srcOrd="8" destOrd="0" presId="urn:microsoft.com/office/officeart/2005/8/layout/list1"/>
    <dgm:cxn modelId="{2EC7674D-BA96-4F92-B8F7-B6D0FFB9CFE8}" type="presParOf" srcId="{F5A00D3C-44B2-44F0-86E8-E58ED7252EDF}" destId="{39E74E3F-9835-426E-804E-CACC210AB29E}" srcOrd="0" destOrd="0" presId="urn:microsoft.com/office/officeart/2005/8/layout/list1"/>
    <dgm:cxn modelId="{F8C931D1-4EFB-4928-9061-CB28DD74C4E4}" type="presParOf" srcId="{F5A00D3C-44B2-44F0-86E8-E58ED7252EDF}" destId="{02E22D3A-A2C0-403E-870B-864201E56EA8}" srcOrd="1" destOrd="0" presId="urn:microsoft.com/office/officeart/2005/8/layout/list1"/>
    <dgm:cxn modelId="{D8CCA3B3-0812-4B33-9133-7A039753F685}" type="presParOf" srcId="{B9106FA4-8C74-430A-9E1E-1A96B9707764}" destId="{C9015F34-5671-4A5F-A6AD-A3D8575E4CB9}" srcOrd="9" destOrd="0" presId="urn:microsoft.com/office/officeart/2005/8/layout/list1"/>
    <dgm:cxn modelId="{4FC37097-E1E9-4C70-AE90-1E4EAF5577D7}" type="presParOf" srcId="{B9106FA4-8C74-430A-9E1E-1A96B9707764}" destId="{D194C4AF-BBBA-4233-8CA6-D896274101F9}" srcOrd="10" destOrd="0" presId="urn:microsoft.com/office/officeart/2005/8/layout/list1"/>
    <dgm:cxn modelId="{8A3EBCD6-CAF2-44C5-B293-07E02B25B4B7}" type="presParOf" srcId="{B9106FA4-8C74-430A-9E1E-1A96B9707764}" destId="{85B27470-EFD7-41A0-8A52-DB5AFAE9AD6D}" srcOrd="11" destOrd="0" presId="urn:microsoft.com/office/officeart/2005/8/layout/list1"/>
    <dgm:cxn modelId="{64CEEEAB-3237-4444-9B01-B7BB30056447}" type="presParOf" srcId="{B9106FA4-8C74-430A-9E1E-1A96B9707764}" destId="{BCF195D9-EF0C-4BD5-A96E-BE98BF43EE87}" srcOrd="12" destOrd="0" presId="urn:microsoft.com/office/officeart/2005/8/layout/list1"/>
    <dgm:cxn modelId="{DA732020-C507-4910-8DF7-78216A1F924E}" type="presParOf" srcId="{BCF195D9-EF0C-4BD5-A96E-BE98BF43EE87}" destId="{F4AB55A9-16BA-4232-9BAA-426A85BB11A5}" srcOrd="0" destOrd="0" presId="urn:microsoft.com/office/officeart/2005/8/layout/list1"/>
    <dgm:cxn modelId="{E66D7644-3613-4CEE-8B39-81494747322B}" type="presParOf" srcId="{BCF195D9-EF0C-4BD5-A96E-BE98BF43EE87}" destId="{2DF77061-8A91-430B-9F04-0FFFD91E6C95}" srcOrd="1" destOrd="0" presId="urn:microsoft.com/office/officeart/2005/8/layout/list1"/>
    <dgm:cxn modelId="{85478824-8771-45AD-9CD2-9BB5835B9466}" type="presParOf" srcId="{B9106FA4-8C74-430A-9E1E-1A96B9707764}" destId="{7D2D826F-E876-4EB7-8FA5-771029A7D9BA}" srcOrd="13" destOrd="0" presId="urn:microsoft.com/office/officeart/2005/8/layout/list1"/>
    <dgm:cxn modelId="{DAB6FA35-7BB4-4AFF-B1C5-61030671449D}" type="presParOf" srcId="{B9106FA4-8C74-430A-9E1E-1A96B9707764}" destId="{499D0DDA-9020-462C-9D4C-45E8A79D52A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F43253-18AE-4DB9-AA18-7BE4FDF001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6DA100C-EB2C-4EDC-A7CA-EA83213C7EAB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 err="1"/>
            <a:t>Invoice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central</a:t>
          </a:r>
          <a:r>
            <a:rPr lang="de-DE" dirty="0"/>
            <a:t> </a:t>
          </a:r>
          <a:r>
            <a:rPr lang="de-DE" dirty="0" err="1"/>
            <a:t>billing</a:t>
          </a:r>
          <a:r>
            <a:rPr lang="de-DE" dirty="0"/>
            <a:t> </a:t>
          </a:r>
          <a:r>
            <a:rPr lang="de-DE" dirty="0" err="1"/>
            <a:t>office</a:t>
          </a:r>
          <a:endParaRPr lang="en-GB" noProof="0" dirty="0"/>
        </a:p>
      </dgm:t>
    </dgm:pt>
    <dgm:pt modelId="{7622DB3D-553D-401E-BACB-AE7B7803951D}" type="parTrans" cxnId="{A9B6CBDD-74B8-4AB3-B618-4F5A628FD72D}">
      <dgm:prSet/>
      <dgm:spPr/>
      <dgm:t>
        <a:bodyPr/>
        <a:lstStyle/>
        <a:p>
          <a:endParaRPr lang="de-DE"/>
        </a:p>
      </dgm:t>
    </dgm:pt>
    <dgm:pt modelId="{3C87CD5C-1D67-44B1-AF04-609E999C31DD}" type="sibTrans" cxnId="{A9B6CBDD-74B8-4AB3-B618-4F5A628FD72D}">
      <dgm:prSet/>
      <dgm:spPr>
        <a:solidFill>
          <a:srgbClr val="A46674">
            <a:alpha val="35000"/>
          </a:srgbClr>
        </a:solidFill>
      </dgm:spPr>
      <dgm:t>
        <a:bodyPr/>
        <a:lstStyle/>
        <a:p>
          <a:endParaRPr lang="de-DE"/>
        </a:p>
      </dgm:t>
    </dgm:pt>
    <dgm:pt modelId="{1FC9D3BD-2B57-4FB4-8D53-417367E996D7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/>
            <a:t>Assignation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library</a:t>
          </a:r>
          <a:endParaRPr lang="de-DE" dirty="0"/>
        </a:p>
      </dgm:t>
    </dgm:pt>
    <dgm:pt modelId="{3C2201A2-E08C-44D0-87BB-B3A7F5D0577E}" type="parTrans" cxnId="{709A952B-7B88-4EC7-9D58-BE6911426396}">
      <dgm:prSet/>
      <dgm:spPr/>
      <dgm:t>
        <a:bodyPr/>
        <a:lstStyle/>
        <a:p>
          <a:endParaRPr lang="de-DE"/>
        </a:p>
      </dgm:t>
    </dgm:pt>
    <dgm:pt modelId="{2933D80B-0224-462B-B64F-1C09EC7B0CCA}" type="sibTrans" cxnId="{709A952B-7B88-4EC7-9D58-BE6911426396}">
      <dgm:prSet/>
      <dgm:spPr>
        <a:solidFill>
          <a:srgbClr val="A46674">
            <a:alpha val="35000"/>
          </a:srgbClr>
        </a:solidFill>
      </dgm:spPr>
      <dgm:t>
        <a:bodyPr/>
        <a:lstStyle/>
        <a:p>
          <a:endParaRPr lang="de-DE"/>
        </a:p>
      </dgm:t>
    </dgm:pt>
    <dgm:pt modelId="{CC57CB34-00D7-400D-A8BC-B146C52DAC18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 err="1"/>
            <a:t>Decision</a:t>
          </a:r>
          <a:r>
            <a:rPr lang="de-DE" dirty="0"/>
            <a:t> </a:t>
          </a:r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payment</a:t>
          </a:r>
          <a:r>
            <a:rPr lang="de-DE" dirty="0"/>
            <a:t> </a:t>
          </a:r>
          <a:r>
            <a:rPr lang="de-DE" dirty="0" err="1"/>
            <a:t>together</a:t>
          </a:r>
          <a:r>
            <a:rPr lang="de-DE" dirty="0"/>
            <a:t> </a:t>
          </a:r>
          <a:r>
            <a:rPr lang="de-DE" dirty="0" err="1"/>
            <a:t>with</a:t>
          </a:r>
          <a:r>
            <a:rPr lang="de-DE" dirty="0"/>
            <a:t> </a:t>
          </a:r>
          <a:r>
            <a:rPr lang="de-DE" dirty="0" err="1"/>
            <a:t>researcher</a:t>
          </a:r>
          <a:endParaRPr lang="de-DE" dirty="0"/>
        </a:p>
      </dgm:t>
    </dgm:pt>
    <dgm:pt modelId="{AABD911B-5293-4B1D-8EAE-7CD78CDE4865}" type="parTrans" cxnId="{4C173EF9-8AEF-466C-A55E-B4FE8EEE21A2}">
      <dgm:prSet/>
      <dgm:spPr/>
      <dgm:t>
        <a:bodyPr/>
        <a:lstStyle/>
        <a:p>
          <a:endParaRPr lang="de-DE"/>
        </a:p>
      </dgm:t>
    </dgm:pt>
    <dgm:pt modelId="{5F323F9B-9C4E-454B-A36A-6044A7A88FAB}" type="sibTrans" cxnId="{4C173EF9-8AEF-466C-A55E-B4FE8EEE21A2}">
      <dgm:prSet/>
      <dgm:spPr/>
      <dgm:t>
        <a:bodyPr/>
        <a:lstStyle/>
        <a:p>
          <a:endParaRPr lang="de-DE"/>
        </a:p>
      </dgm:t>
    </dgm:pt>
    <dgm:pt modelId="{44C4D963-8011-48CF-8606-E47538051C59}" type="pres">
      <dgm:prSet presAssocID="{00F43253-18AE-4DB9-AA18-7BE4FDF001AB}" presName="Name0" presStyleCnt="0">
        <dgm:presLayoutVars>
          <dgm:dir/>
          <dgm:resizeHandles val="exact"/>
        </dgm:presLayoutVars>
      </dgm:prSet>
      <dgm:spPr/>
    </dgm:pt>
    <dgm:pt modelId="{AC955D74-5AE5-4FF3-AE8E-3CA505239B24}" type="pres">
      <dgm:prSet presAssocID="{E6DA100C-EB2C-4EDC-A7CA-EA83213C7EAB}" presName="node" presStyleLbl="node1" presStyleIdx="0" presStyleCnt="3">
        <dgm:presLayoutVars>
          <dgm:bulletEnabled val="1"/>
        </dgm:presLayoutVars>
      </dgm:prSet>
      <dgm:spPr/>
    </dgm:pt>
    <dgm:pt modelId="{12E8953B-6432-4CFA-A50F-FACB20A7714B}" type="pres">
      <dgm:prSet presAssocID="{3C87CD5C-1D67-44B1-AF04-609E999C31DD}" presName="sibTrans" presStyleLbl="sibTrans2D1" presStyleIdx="0" presStyleCnt="2"/>
      <dgm:spPr/>
    </dgm:pt>
    <dgm:pt modelId="{68304DC8-D6DF-4730-AACB-BEB19DCB185B}" type="pres">
      <dgm:prSet presAssocID="{3C87CD5C-1D67-44B1-AF04-609E999C31DD}" presName="connectorText" presStyleLbl="sibTrans2D1" presStyleIdx="0" presStyleCnt="2"/>
      <dgm:spPr/>
    </dgm:pt>
    <dgm:pt modelId="{37CA006A-AA63-4B66-94EA-35441F720CB6}" type="pres">
      <dgm:prSet presAssocID="{1FC9D3BD-2B57-4FB4-8D53-417367E996D7}" presName="node" presStyleLbl="node1" presStyleIdx="1" presStyleCnt="3">
        <dgm:presLayoutVars>
          <dgm:bulletEnabled val="1"/>
        </dgm:presLayoutVars>
      </dgm:prSet>
      <dgm:spPr/>
    </dgm:pt>
    <dgm:pt modelId="{2AA75075-EDD9-4806-818E-7619A66D7C1F}" type="pres">
      <dgm:prSet presAssocID="{2933D80B-0224-462B-B64F-1C09EC7B0CCA}" presName="sibTrans" presStyleLbl="sibTrans2D1" presStyleIdx="1" presStyleCnt="2"/>
      <dgm:spPr/>
    </dgm:pt>
    <dgm:pt modelId="{A139F544-CCA3-49FB-82ED-B52424AB7D98}" type="pres">
      <dgm:prSet presAssocID="{2933D80B-0224-462B-B64F-1C09EC7B0CCA}" presName="connectorText" presStyleLbl="sibTrans2D1" presStyleIdx="1" presStyleCnt="2"/>
      <dgm:spPr/>
    </dgm:pt>
    <dgm:pt modelId="{AE18547E-86D2-4BE5-B727-8D0E5570E117}" type="pres">
      <dgm:prSet presAssocID="{CC57CB34-00D7-400D-A8BC-B146C52DAC18}" presName="node" presStyleLbl="node1" presStyleIdx="2" presStyleCnt="3">
        <dgm:presLayoutVars>
          <dgm:bulletEnabled val="1"/>
        </dgm:presLayoutVars>
      </dgm:prSet>
      <dgm:spPr/>
    </dgm:pt>
  </dgm:ptLst>
  <dgm:cxnLst>
    <dgm:cxn modelId="{E57D4127-6C08-45A8-AD3F-7DE967B0774C}" type="presOf" srcId="{CC57CB34-00D7-400D-A8BC-B146C52DAC18}" destId="{AE18547E-86D2-4BE5-B727-8D0E5570E117}" srcOrd="0" destOrd="0" presId="urn:microsoft.com/office/officeart/2005/8/layout/process1"/>
    <dgm:cxn modelId="{709A952B-7B88-4EC7-9D58-BE6911426396}" srcId="{00F43253-18AE-4DB9-AA18-7BE4FDF001AB}" destId="{1FC9D3BD-2B57-4FB4-8D53-417367E996D7}" srcOrd="1" destOrd="0" parTransId="{3C2201A2-E08C-44D0-87BB-B3A7F5D0577E}" sibTransId="{2933D80B-0224-462B-B64F-1C09EC7B0CCA}"/>
    <dgm:cxn modelId="{653E7B41-A0C2-4E73-9BE7-E443A94140D2}" type="presOf" srcId="{3C87CD5C-1D67-44B1-AF04-609E999C31DD}" destId="{68304DC8-D6DF-4730-AACB-BEB19DCB185B}" srcOrd="1" destOrd="0" presId="urn:microsoft.com/office/officeart/2005/8/layout/process1"/>
    <dgm:cxn modelId="{336611A2-FC08-4580-95FC-22D2C66421B2}" type="presOf" srcId="{E6DA100C-EB2C-4EDC-A7CA-EA83213C7EAB}" destId="{AC955D74-5AE5-4FF3-AE8E-3CA505239B24}" srcOrd="0" destOrd="0" presId="urn:microsoft.com/office/officeart/2005/8/layout/process1"/>
    <dgm:cxn modelId="{742D74B4-BC8A-4133-BDAA-91A84B94BF85}" type="presOf" srcId="{2933D80B-0224-462B-B64F-1C09EC7B0CCA}" destId="{A139F544-CCA3-49FB-82ED-B52424AB7D98}" srcOrd="1" destOrd="0" presId="urn:microsoft.com/office/officeart/2005/8/layout/process1"/>
    <dgm:cxn modelId="{A9B6CBDD-74B8-4AB3-B618-4F5A628FD72D}" srcId="{00F43253-18AE-4DB9-AA18-7BE4FDF001AB}" destId="{E6DA100C-EB2C-4EDC-A7CA-EA83213C7EAB}" srcOrd="0" destOrd="0" parTransId="{7622DB3D-553D-401E-BACB-AE7B7803951D}" sibTransId="{3C87CD5C-1D67-44B1-AF04-609E999C31DD}"/>
    <dgm:cxn modelId="{837D20E0-3E23-40AB-B220-DAE45400B606}" type="presOf" srcId="{3C87CD5C-1D67-44B1-AF04-609E999C31DD}" destId="{12E8953B-6432-4CFA-A50F-FACB20A7714B}" srcOrd="0" destOrd="0" presId="urn:microsoft.com/office/officeart/2005/8/layout/process1"/>
    <dgm:cxn modelId="{ABD914E8-B658-4283-B3EA-D6EEBA96EAF3}" type="presOf" srcId="{1FC9D3BD-2B57-4FB4-8D53-417367E996D7}" destId="{37CA006A-AA63-4B66-94EA-35441F720CB6}" srcOrd="0" destOrd="0" presId="urn:microsoft.com/office/officeart/2005/8/layout/process1"/>
    <dgm:cxn modelId="{E7D8E0ED-08F1-4E7D-BF38-6C63698FD8E8}" type="presOf" srcId="{2933D80B-0224-462B-B64F-1C09EC7B0CCA}" destId="{2AA75075-EDD9-4806-818E-7619A66D7C1F}" srcOrd="0" destOrd="0" presId="urn:microsoft.com/office/officeart/2005/8/layout/process1"/>
    <dgm:cxn modelId="{E5C7ADF6-0FA8-42F1-889E-F1236A152C02}" type="presOf" srcId="{00F43253-18AE-4DB9-AA18-7BE4FDF001AB}" destId="{44C4D963-8011-48CF-8606-E47538051C59}" srcOrd="0" destOrd="0" presId="urn:microsoft.com/office/officeart/2005/8/layout/process1"/>
    <dgm:cxn modelId="{4C173EF9-8AEF-466C-A55E-B4FE8EEE21A2}" srcId="{00F43253-18AE-4DB9-AA18-7BE4FDF001AB}" destId="{CC57CB34-00D7-400D-A8BC-B146C52DAC18}" srcOrd="2" destOrd="0" parTransId="{AABD911B-5293-4B1D-8EAE-7CD78CDE4865}" sibTransId="{5F323F9B-9C4E-454B-A36A-6044A7A88FAB}"/>
    <dgm:cxn modelId="{D4C77571-DED2-4101-99EE-FEDCFCE698DE}" type="presParOf" srcId="{44C4D963-8011-48CF-8606-E47538051C59}" destId="{AC955D74-5AE5-4FF3-AE8E-3CA505239B24}" srcOrd="0" destOrd="0" presId="urn:microsoft.com/office/officeart/2005/8/layout/process1"/>
    <dgm:cxn modelId="{30CCFFD4-63CC-4551-AAAC-EEAAB933F71C}" type="presParOf" srcId="{44C4D963-8011-48CF-8606-E47538051C59}" destId="{12E8953B-6432-4CFA-A50F-FACB20A7714B}" srcOrd="1" destOrd="0" presId="urn:microsoft.com/office/officeart/2005/8/layout/process1"/>
    <dgm:cxn modelId="{201AEC33-8EF4-4F63-976F-0D2EF498706C}" type="presParOf" srcId="{12E8953B-6432-4CFA-A50F-FACB20A7714B}" destId="{68304DC8-D6DF-4730-AACB-BEB19DCB185B}" srcOrd="0" destOrd="0" presId="urn:microsoft.com/office/officeart/2005/8/layout/process1"/>
    <dgm:cxn modelId="{D4AA96AC-4EEF-4D4D-8C3E-FFF56C987314}" type="presParOf" srcId="{44C4D963-8011-48CF-8606-E47538051C59}" destId="{37CA006A-AA63-4B66-94EA-35441F720CB6}" srcOrd="2" destOrd="0" presId="urn:microsoft.com/office/officeart/2005/8/layout/process1"/>
    <dgm:cxn modelId="{C16CB17E-29EE-4010-BF52-0D3B3F072216}" type="presParOf" srcId="{44C4D963-8011-48CF-8606-E47538051C59}" destId="{2AA75075-EDD9-4806-818E-7619A66D7C1F}" srcOrd="3" destOrd="0" presId="urn:microsoft.com/office/officeart/2005/8/layout/process1"/>
    <dgm:cxn modelId="{CCB78C23-5F63-417B-A50A-8285355705C3}" type="presParOf" srcId="{2AA75075-EDD9-4806-818E-7619A66D7C1F}" destId="{A139F544-CCA3-49FB-82ED-B52424AB7D98}" srcOrd="0" destOrd="0" presId="urn:microsoft.com/office/officeart/2005/8/layout/process1"/>
    <dgm:cxn modelId="{A78C941A-C994-4B11-AA1C-67B0FBAFACF4}" type="presParOf" srcId="{44C4D963-8011-48CF-8606-E47538051C59}" destId="{AE18547E-86D2-4BE5-B727-8D0E5570E11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276A2-5D3F-4074-A964-5A29DC763B5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9BD6C64-062A-498E-BD2A-FDA3506219CA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/>
            <a:t>Fund </a:t>
          </a:r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publications</a:t>
          </a:r>
          <a:endParaRPr lang="de-DE" dirty="0"/>
        </a:p>
      </dgm:t>
    </dgm:pt>
    <dgm:pt modelId="{0282744B-4572-4EAC-BD63-DC8A5578B881}" type="parTrans" cxnId="{5FB699C4-07B4-4A7E-A423-5CEA0532C59C}">
      <dgm:prSet/>
      <dgm:spPr/>
      <dgm:t>
        <a:bodyPr/>
        <a:lstStyle/>
        <a:p>
          <a:endParaRPr lang="de-DE"/>
        </a:p>
      </dgm:t>
    </dgm:pt>
    <dgm:pt modelId="{CEBA2224-4A12-43A2-8863-2C22EC3568E3}" type="sibTrans" cxnId="{5FB699C4-07B4-4A7E-A423-5CEA0532C59C}">
      <dgm:prSet/>
      <dgm:spPr/>
      <dgm:t>
        <a:bodyPr/>
        <a:lstStyle/>
        <a:p>
          <a:endParaRPr lang="de-DE"/>
        </a:p>
      </dgm:t>
    </dgm:pt>
    <dgm:pt modelId="{48674421-1137-4337-81E6-869A085FD7CD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/>
            <a:t>Funding </a:t>
          </a:r>
          <a:r>
            <a:rPr lang="de-DE" dirty="0" err="1"/>
            <a:t>body</a:t>
          </a:r>
          <a:endParaRPr lang="de-DE" dirty="0"/>
        </a:p>
      </dgm:t>
    </dgm:pt>
    <dgm:pt modelId="{C45B90C8-0864-43CF-9870-53D86E7EAC70}" type="parTrans" cxnId="{092D2C4B-CC8A-4CC9-8D4E-FBC03C091778}">
      <dgm:prSet/>
      <dgm:spPr/>
      <dgm:t>
        <a:bodyPr/>
        <a:lstStyle/>
        <a:p>
          <a:endParaRPr lang="de-DE"/>
        </a:p>
      </dgm:t>
    </dgm:pt>
    <dgm:pt modelId="{63662999-A3B6-4647-8E0F-ED8C427008AC}" type="sibTrans" cxnId="{092D2C4B-CC8A-4CC9-8D4E-FBC03C091778}">
      <dgm:prSet/>
      <dgm:spPr/>
      <dgm:t>
        <a:bodyPr/>
        <a:lstStyle/>
        <a:p>
          <a:endParaRPr lang="de-DE"/>
        </a:p>
      </dgm:t>
    </dgm:pt>
    <dgm:pt modelId="{7239F293-F980-4FF4-B2F6-E4F48A9A792E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/>
            <a:t>Own Research Money</a:t>
          </a:r>
        </a:p>
      </dgm:t>
    </dgm:pt>
    <dgm:pt modelId="{82106B9F-9CAB-4CEC-BB28-003AEA18A411}" type="parTrans" cxnId="{16A9A903-B476-44D1-A4D3-F016F19E35C3}">
      <dgm:prSet/>
      <dgm:spPr/>
      <dgm:t>
        <a:bodyPr/>
        <a:lstStyle/>
        <a:p>
          <a:endParaRPr lang="de-DE"/>
        </a:p>
      </dgm:t>
    </dgm:pt>
    <dgm:pt modelId="{5C76B7DE-8E3C-4190-9B7E-F37486A94BFB}" type="sibTrans" cxnId="{16A9A903-B476-44D1-A4D3-F016F19E35C3}">
      <dgm:prSet/>
      <dgm:spPr/>
      <dgm:t>
        <a:bodyPr/>
        <a:lstStyle/>
        <a:p>
          <a:endParaRPr lang="de-DE"/>
        </a:p>
      </dgm:t>
    </dgm:pt>
    <dgm:pt modelId="{94576EA1-CCBC-4938-9B44-9AB16414D2D6}" type="pres">
      <dgm:prSet presAssocID="{0A9276A2-5D3F-4074-A964-5A29DC763B56}" presName="Name0" presStyleCnt="0">
        <dgm:presLayoutVars>
          <dgm:dir/>
          <dgm:resizeHandles val="exact"/>
        </dgm:presLayoutVars>
      </dgm:prSet>
      <dgm:spPr/>
    </dgm:pt>
    <dgm:pt modelId="{4B14FEB3-0B87-482D-BDE1-363A92F52298}" type="pres">
      <dgm:prSet presAssocID="{0A9276A2-5D3F-4074-A964-5A29DC763B56}" presName="fgShape" presStyleLbl="fgShp" presStyleIdx="0" presStyleCnt="1"/>
      <dgm:spPr>
        <a:solidFill>
          <a:srgbClr val="D2B2BA"/>
        </a:solidFill>
        <a:ln>
          <a:solidFill>
            <a:srgbClr val="A46674">
              <a:alpha val="35000"/>
            </a:srgbClr>
          </a:solidFill>
        </a:ln>
      </dgm:spPr>
    </dgm:pt>
    <dgm:pt modelId="{66D3F167-932D-4409-80B3-720CFFBD2CA9}" type="pres">
      <dgm:prSet presAssocID="{0A9276A2-5D3F-4074-A964-5A29DC763B56}" presName="linComp" presStyleCnt="0"/>
      <dgm:spPr/>
    </dgm:pt>
    <dgm:pt modelId="{17688B7E-798C-4EA9-8718-07421DEE1CA5}" type="pres">
      <dgm:prSet presAssocID="{B9BD6C64-062A-498E-BD2A-FDA3506219CA}" presName="compNode" presStyleCnt="0"/>
      <dgm:spPr/>
    </dgm:pt>
    <dgm:pt modelId="{F40E3DD9-2F4D-428C-9EED-E76C47D3B967}" type="pres">
      <dgm:prSet presAssocID="{B9BD6C64-062A-498E-BD2A-FDA3506219CA}" presName="bkgdShape" presStyleLbl="node1" presStyleIdx="0" presStyleCnt="3" custLinFactNeighborX="-64" custLinFactNeighborY="-3667"/>
      <dgm:spPr/>
    </dgm:pt>
    <dgm:pt modelId="{E47CD210-445A-44A9-94BF-EA0259CCEFF8}" type="pres">
      <dgm:prSet presAssocID="{B9BD6C64-062A-498E-BD2A-FDA3506219CA}" presName="nodeTx" presStyleLbl="node1" presStyleIdx="0" presStyleCnt="3">
        <dgm:presLayoutVars>
          <dgm:bulletEnabled val="1"/>
        </dgm:presLayoutVars>
      </dgm:prSet>
      <dgm:spPr/>
    </dgm:pt>
    <dgm:pt modelId="{5B5C9CCE-FC96-46B1-8040-3F32D7DE1AA3}" type="pres">
      <dgm:prSet presAssocID="{B9BD6C64-062A-498E-BD2A-FDA3506219CA}" presName="invisiNode" presStyleLbl="node1" presStyleIdx="0" presStyleCnt="3"/>
      <dgm:spPr/>
    </dgm:pt>
    <dgm:pt modelId="{37962B04-AD70-4079-B17F-D227CCA49836}" type="pres">
      <dgm:prSet presAssocID="{B9BD6C64-062A-498E-BD2A-FDA3506219CA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AFAAFB9-3F9E-4A68-90DE-7EDC9229C528}" type="pres">
      <dgm:prSet presAssocID="{CEBA2224-4A12-43A2-8863-2C22EC3568E3}" presName="sibTrans" presStyleLbl="sibTrans2D1" presStyleIdx="0" presStyleCnt="0"/>
      <dgm:spPr/>
    </dgm:pt>
    <dgm:pt modelId="{16064463-1342-420A-9251-432D25002CB7}" type="pres">
      <dgm:prSet presAssocID="{48674421-1137-4337-81E6-869A085FD7CD}" presName="compNode" presStyleCnt="0"/>
      <dgm:spPr/>
    </dgm:pt>
    <dgm:pt modelId="{2A02C2E1-5018-4566-ADA5-3458B2994515}" type="pres">
      <dgm:prSet presAssocID="{48674421-1137-4337-81E6-869A085FD7CD}" presName="bkgdShape" presStyleLbl="node1" presStyleIdx="1" presStyleCnt="3"/>
      <dgm:spPr/>
    </dgm:pt>
    <dgm:pt modelId="{043040C9-E9C7-4007-A2A0-7A9D284673F0}" type="pres">
      <dgm:prSet presAssocID="{48674421-1137-4337-81E6-869A085FD7CD}" presName="nodeTx" presStyleLbl="node1" presStyleIdx="1" presStyleCnt="3">
        <dgm:presLayoutVars>
          <dgm:bulletEnabled val="1"/>
        </dgm:presLayoutVars>
      </dgm:prSet>
      <dgm:spPr/>
    </dgm:pt>
    <dgm:pt modelId="{7FAA2D50-08BB-4E5D-A92F-30069D430D91}" type="pres">
      <dgm:prSet presAssocID="{48674421-1137-4337-81E6-869A085FD7CD}" presName="invisiNode" presStyleLbl="node1" presStyleIdx="1" presStyleCnt="3"/>
      <dgm:spPr/>
    </dgm:pt>
    <dgm:pt modelId="{73007FC0-D7A8-4E6A-8C57-C415A6AF2A6E}" type="pres">
      <dgm:prSet presAssocID="{48674421-1137-4337-81E6-869A085FD7CD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89F82B6F-6333-45A1-8C2C-C303D1A1DAC1}" type="pres">
      <dgm:prSet presAssocID="{63662999-A3B6-4647-8E0F-ED8C427008AC}" presName="sibTrans" presStyleLbl="sibTrans2D1" presStyleIdx="0" presStyleCnt="0"/>
      <dgm:spPr/>
    </dgm:pt>
    <dgm:pt modelId="{9D2485F8-6E3E-40A1-B1B8-9397CABCA6F7}" type="pres">
      <dgm:prSet presAssocID="{7239F293-F980-4FF4-B2F6-E4F48A9A792E}" presName="compNode" presStyleCnt="0"/>
      <dgm:spPr/>
    </dgm:pt>
    <dgm:pt modelId="{8C5E5CBC-9233-4130-AEBE-BBE7B47C9D14}" type="pres">
      <dgm:prSet presAssocID="{7239F293-F980-4FF4-B2F6-E4F48A9A792E}" presName="bkgdShape" presStyleLbl="node1" presStyleIdx="2" presStyleCnt="3"/>
      <dgm:spPr/>
    </dgm:pt>
    <dgm:pt modelId="{1512284C-1883-408C-92DF-7BF99D597B39}" type="pres">
      <dgm:prSet presAssocID="{7239F293-F980-4FF4-B2F6-E4F48A9A792E}" presName="nodeTx" presStyleLbl="node1" presStyleIdx="2" presStyleCnt="3">
        <dgm:presLayoutVars>
          <dgm:bulletEnabled val="1"/>
        </dgm:presLayoutVars>
      </dgm:prSet>
      <dgm:spPr/>
    </dgm:pt>
    <dgm:pt modelId="{FEE68B6A-60E1-4EAA-9001-9194C6EFE0AB}" type="pres">
      <dgm:prSet presAssocID="{7239F293-F980-4FF4-B2F6-E4F48A9A792E}" presName="invisiNode" presStyleLbl="node1" presStyleIdx="2" presStyleCnt="3"/>
      <dgm:spPr/>
    </dgm:pt>
    <dgm:pt modelId="{3C99676A-996E-46E3-B4E0-45BA7AE08535}" type="pres">
      <dgm:prSet presAssocID="{7239F293-F980-4FF4-B2F6-E4F48A9A792E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15000" r="-15000"/>
          </a:stretch>
        </a:blipFill>
      </dgm:spPr>
    </dgm:pt>
  </dgm:ptLst>
  <dgm:cxnLst>
    <dgm:cxn modelId="{16A9A903-B476-44D1-A4D3-F016F19E35C3}" srcId="{0A9276A2-5D3F-4074-A964-5A29DC763B56}" destId="{7239F293-F980-4FF4-B2F6-E4F48A9A792E}" srcOrd="2" destOrd="0" parTransId="{82106B9F-9CAB-4CEC-BB28-003AEA18A411}" sibTransId="{5C76B7DE-8E3C-4190-9B7E-F37486A94BFB}"/>
    <dgm:cxn modelId="{358D332A-A51C-4259-824E-C94FEB63A836}" type="presOf" srcId="{B9BD6C64-062A-498E-BD2A-FDA3506219CA}" destId="{E47CD210-445A-44A9-94BF-EA0259CCEFF8}" srcOrd="1" destOrd="0" presId="urn:microsoft.com/office/officeart/2005/8/layout/hList7"/>
    <dgm:cxn modelId="{5DF9962D-ADDC-4F7F-A635-A5034BFFC72D}" type="presOf" srcId="{7239F293-F980-4FF4-B2F6-E4F48A9A792E}" destId="{1512284C-1883-408C-92DF-7BF99D597B39}" srcOrd="1" destOrd="0" presId="urn:microsoft.com/office/officeart/2005/8/layout/hList7"/>
    <dgm:cxn modelId="{092D2C4B-CC8A-4CC9-8D4E-FBC03C091778}" srcId="{0A9276A2-5D3F-4074-A964-5A29DC763B56}" destId="{48674421-1137-4337-81E6-869A085FD7CD}" srcOrd="1" destOrd="0" parTransId="{C45B90C8-0864-43CF-9870-53D86E7EAC70}" sibTransId="{63662999-A3B6-4647-8E0F-ED8C427008AC}"/>
    <dgm:cxn modelId="{A94EB173-7DF7-44DE-8B8F-3E86322673C8}" type="presOf" srcId="{48674421-1137-4337-81E6-869A085FD7CD}" destId="{2A02C2E1-5018-4566-ADA5-3458B2994515}" srcOrd="0" destOrd="0" presId="urn:microsoft.com/office/officeart/2005/8/layout/hList7"/>
    <dgm:cxn modelId="{75E99655-D91A-476E-8EA9-FFF999396033}" type="presOf" srcId="{63662999-A3B6-4647-8E0F-ED8C427008AC}" destId="{89F82B6F-6333-45A1-8C2C-C303D1A1DAC1}" srcOrd="0" destOrd="0" presId="urn:microsoft.com/office/officeart/2005/8/layout/hList7"/>
    <dgm:cxn modelId="{A2DBA0C2-727E-4512-B9DA-E990B8A44EAB}" type="presOf" srcId="{0A9276A2-5D3F-4074-A964-5A29DC763B56}" destId="{94576EA1-CCBC-4938-9B44-9AB16414D2D6}" srcOrd="0" destOrd="0" presId="urn:microsoft.com/office/officeart/2005/8/layout/hList7"/>
    <dgm:cxn modelId="{5FB699C4-07B4-4A7E-A423-5CEA0532C59C}" srcId="{0A9276A2-5D3F-4074-A964-5A29DC763B56}" destId="{B9BD6C64-062A-498E-BD2A-FDA3506219CA}" srcOrd="0" destOrd="0" parTransId="{0282744B-4572-4EAC-BD63-DC8A5578B881}" sibTransId="{CEBA2224-4A12-43A2-8863-2C22EC3568E3}"/>
    <dgm:cxn modelId="{84D22EE8-9CCD-4270-A9E8-4A92C6F9AAC8}" type="presOf" srcId="{CEBA2224-4A12-43A2-8863-2C22EC3568E3}" destId="{1AFAAFB9-3F9E-4A68-90DE-7EDC9229C528}" srcOrd="0" destOrd="0" presId="urn:microsoft.com/office/officeart/2005/8/layout/hList7"/>
    <dgm:cxn modelId="{0440CBF5-93B2-43EC-A346-896742E2BD74}" type="presOf" srcId="{B9BD6C64-062A-498E-BD2A-FDA3506219CA}" destId="{F40E3DD9-2F4D-428C-9EED-E76C47D3B967}" srcOrd="0" destOrd="0" presId="urn:microsoft.com/office/officeart/2005/8/layout/hList7"/>
    <dgm:cxn modelId="{4F6A9BFC-0A36-4BDE-9B37-06C422C390B2}" type="presOf" srcId="{7239F293-F980-4FF4-B2F6-E4F48A9A792E}" destId="{8C5E5CBC-9233-4130-AEBE-BBE7B47C9D14}" srcOrd="0" destOrd="0" presId="urn:microsoft.com/office/officeart/2005/8/layout/hList7"/>
    <dgm:cxn modelId="{68F94BFF-A0ED-41C5-AC45-EAB0EF055BC6}" type="presOf" srcId="{48674421-1137-4337-81E6-869A085FD7CD}" destId="{043040C9-E9C7-4007-A2A0-7A9D284673F0}" srcOrd="1" destOrd="0" presId="urn:microsoft.com/office/officeart/2005/8/layout/hList7"/>
    <dgm:cxn modelId="{3A468E7B-205F-419B-A043-96476E7D899D}" type="presParOf" srcId="{94576EA1-CCBC-4938-9B44-9AB16414D2D6}" destId="{4B14FEB3-0B87-482D-BDE1-363A92F52298}" srcOrd="0" destOrd="0" presId="urn:microsoft.com/office/officeart/2005/8/layout/hList7"/>
    <dgm:cxn modelId="{3972BBE2-64EA-48E8-A954-5A2F8DA31817}" type="presParOf" srcId="{94576EA1-CCBC-4938-9B44-9AB16414D2D6}" destId="{66D3F167-932D-4409-80B3-720CFFBD2CA9}" srcOrd="1" destOrd="0" presId="urn:microsoft.com/office/officeart/2005/8/layout/hList7"/>
    <dgm:cxn modelId="{9EB55A7A-D361-49F5-BF4A-19F82618E0E1}" type="presParOf" srcId="{66D3F167-932D-4409-80B3-720CFFBD2CA9}" destId="{17688B7E-798C-4EA9-8718-07421DEE1CA5}" srcOrd="0" destOrd="0" presId="urn:microsoft.com/office/officeart/2005/8/layout/hList7"/>
    <dgm:cxn modelId="{794CFAE9-AE78-45F8-A353-89644D599C8D}" type="presParOf" srcId="{17688B7E-798C-4EA9-8718-07421DEE1CA5}" destId="{F40E3DD9-2F4D-428C-9EED-E76C47D3B967}" srcOrd="0" destOrd="0" presId="urn:microsoft.com/office/officeart/2005/8/layout/hList7"/>
    <dgm:cxn modelId="{EAE41BB9-F260-4066-850D-D92A7660CD9B}" type="presParOf" srcId="{17688B7E-798C-4EA9-8718-07421DEE1CA5}" destId="{E47CD210-445A-44A9-94BF-EA0259CCEFF8}" srcOrd="1" destOrd="0" presId="urn:microsoft.com/office/officeart/2005/8/layout/hList7"/>
    <dgm:cxn modelId="{4A3D5998-F7CC-4E9B-91EB-7136C796E8EF}" type="presParOf" srcId="{17688B7E-798C-4EA9-8718-07421DEE1CA5}" destId="{5B5C9CCE-FC96-46B1-8040-3F32D7DE1AA3}" srcOrd="2" destOrd="0" presId="urn:microsoft.com/office/officeart/2005/8/layout/hList7"/>
    <dgm:cxn modelId="{D5076617-08A8-418B-97E7-7BAAAD221572}" type="presParOf" srcId="{17688B7E-798C-4EA9-8718-07421DEE1CA5}" destId="{37962B04-AD70-4079-B17F-D227CCA49836}" srcOrd="3" destOrd="0" presId="urn:microsoft.com/office/officeart/2005/8/layout/hList7"/>
    <dgm:cxn modelId="{CDA20C0E-652B-4A2E-AA44-05B59B5D68AF}" type="presParOf" srcId="{66D3F167-932D-4409-80B3-720CFFBD2CA9}" destId="{1AFAAFB9-3F9E-4A68-90DE-7EDC9229C528}" srcOrd="1" destOrd="0" presId="urn:microsoft.com/office/officeart/2005/8/layout/hList7"/>
    <dgm:cxn modelId="{B8E200AB-7255-4913-8A7D-F9BED60ADBEB}" type="presParOf" srcId="{66D3F167-932D-4409-80B3-720CFFBD2CA9}" destId="{16064463-1342-420A-9251-432D25002CB7}" srcOrd="2" destOrd="0" presId="urn:microsoft.com/office/officeart/2005/8/layout/hList7"/>
    <dgm:cxn modelId="{1A3DACAD-3247-480C-80E5-9CF5D88C819F}" type="presParOf" srcId="{16064463-1342-420A-9251-432D25002CB7}" destId="{2A02C2E1-5018-4566-ADA5-3458B2994515}" srcOrd="0" destOrd="0" presId="urn:microsoft.com/office/officeart/2005/8/layout/hList7"/>
    <dgm:cxn modelId="{D066F911-112F-4653-A370-2C30DEE1F78B}" type="presParOf" srcId="{16064463-1342-420A-9251-432D25002CB7}" destId="{043040C9-E9C7-4007-A2A0-7A9D284673F0}" srcOrd="1" destOrd="0" presId="urn:microsoft.com/office/officeart/2005/8/layout/hList7"/>
    <dgm:cxn modelId="{75D14439-BE0C-4030-9839-4FE52588D6BA}" type="presParOf" srcId="{16064463-1342-420A-9251-432D25002CB7}" destId="{7FAA2D50-08BB-4E5D-A92F-30069D430D91}" srcOrd="2" destOrd="0" presId="urn:microsoft.com/office/officeart/2005/8/layout/hList7"/>
    <dgm:cxn modelId="{9AAEFC22-89F2-4B55-A3AD-2C43E87E7498}" type="presParOf" srcId="{16064463-1342-420A-9251-432D25002CB7}" destId="{73007FC0-D7A8-4E6A-8C57-C415A6AF2A6E}" srcOrd="3" destOrd="0" presId="urn:microsoft.com/office/officeart/2005/8/layout/hList7"/>
    <dgm:cxn modelId="{B8CA4C9B-DA4F-4C10-A26D-A40272214609}" type="presParOf" srcId="{66D3F167-932D-4409-80B3-720CFFBD2CA9}" destId="{89F82B6F-6333-45A1-8C2C-C303D1A1DAC1}" srcOrd="3" destOrd="0" presId="urn:microsoft.com/office/officeart/2005/8/layout/hList7"/>
    <dgm:cxn modelId="{88035FE3-F3A1-49EB-B80C-4F4674DA6EF0}" type="presParOf" srcId="{66D3F167-932D-4409-80B3-720CFFBD2CA9}" destId="{9D2485F8-6E3E-40A1-B1B8-9397CABCA6F7}" srcOrd="4" destOrd="0" presId="urn:microsoft.com/office/officeart/2005/8/layout/hList7"/>
    <dgm:cxn modelId="{C45D2A54-F40A-43FA-A049-390893E2B23F}" type="presParOf" srcId="{9D2485F8-6E3E-40A1-B1B8-9397CABCA6F7}" destId="{8C5E5CBC-9233-4130-AEBE-BBE7B47C9D14}" srcOrd="0" destOrd="0" presId="urn:microsoft.com/office/officeart/2005/8/layout/hList7"/>
    <dgm:cxn modelId="{081547E8-CA10-4394-B7C4-DF3B39DBAEE7}" type="presParOf" srcId="{9D2485F8-6E3E-40A1-B1B8-9397CABCA6F7}" destId="{1512284C-1883-408C-92DF-7BF99D597B39}" srcOrd="1" destOrd="0" presId="urn:microsoft.com/office/officeart/2005/8/layout/hList7"/>
    <dgm:cxn modelId="{B9575F53-2666-40D1-9C71-211557B71DF8}" type="presParOf" srcId="{9D2485F8-6E3E-40A1-B1B8-9397CABCA6F7}" destId="{FEE68B6A-60E1-4EAA-9001-9194C6EFE0AB}" srcOrd="2" destOrd="0" presId="urn:microsoft.com/office/officeart/2005/8/layout/hList7"/>
    <dgm:cxn modelId="{9EF62470-89E3-4CD6-99F7-D6A5B24AF3A8}" type="presParOf" srcId="{9D2485F8-6E3E-40A1-B1B8-9397CABCA6F7}" destId="{3C99676A-996E-46E3-B4E0-45BA7AE0853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ED5EE6-C501-46B9-8D5C-1019A82EA6B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EBF25A-E8BE-4316-A785-91089B7C36B3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/>
            <a:t>DC</a:t>
          </a:r>
        </a:p>
      </dgm:t>
    </dgm:pt>
    <dgm:pt modelId="{295334DA-75D8-44A1-8B01-0EB9DD2EE65F}" type="parTrans" cxnId="{3CD0D7C9-4272-4D92-8CD8-AD4FD67CC26B}">
      <dgm:prSet/>
      <dgm:spPr/>
      <dgm:t>
        <a:bodyPr/>
        <a:lstStyle/>
        <a:p>
          <a:endParaRPr lang="de-DE"/>
        </a:p>
      </dgm:t>
    </dgm:pt>
    <dgm:pt modelId="{F5A36C7E-D7F0-4517-833E-6B3A1505B80E}" type="sibTrans" cxnId="{3CD0D7C9-4272-4D92-8CD8-AD4FD67CC26B}">
      <dgm:prSet/>
      <dgm:spPr>
        <a:solidFill>
          <a:srgbClr val="A46674"/>
        </a:solidFill>
        <a:ln>
          <a:solidFill>
            <a:srgbClr val="A46674"/>
          </a:solidFill>
        </a:ln>
      </dgm:spPr>
      <dgm:t>
        <a:bodyPr/>
        <a:lstStyle/>
        <a:p>
          <a:endParaRPr lang="de-DE" dirty="0"/>
        </a:p>
      </dgm:t>
    </dgm:pt>
    <dgm:pt modelId="{FC59C7DF-D392-4C0D-BD74-B47A9681C604}">
      <dgm:prSet phldrT="[Text]"/>
      <dgm:spPr/>
      <dgm:t>
        <a:bodyPr/>
        <a:lstStyle/>
        <a:p>
          <a:r>
            <a:rPr lang="de-DE" dirty="0"/>
            <a:t>Title</a:t>
          </a:r>
        </a:p>
      </dgm:t>
    </dgm:pt>
    <dgm:pt modelId="{A0BD1226-0433-45F8-979D-88AA3CEEB951}" type="parTrans" cxnId="{21741F73-C049-4FF8-A4ED-CC5A1FE296FB}">
      <dgm:prSet/>
      <dgm:spPr/>
      <dgm:t>
        <a:bodyPr/>
        <a:lstStyle/>
        <a:p>
          <a:endParaRPr lang="de-DE"/>
        </a:p>
      </dgm:t>
    </dgm:pt>
    <dgm:pt modelId="{ECB04587-9A03-4CE4-ABED-AB61B63F0592}" type="sibTrans" cxnId="{21741F73-C049-4FF8-A4ED-CC5A1FE296FB}">
      <dgm:prSet/>
      <dgm:spPr/>
      <dgm:t>
        <a:bodyPr/>
        <a:lstStyle/>
        <a:p>
          <a:endParaRPr lang="de-DE"/>
        </a:p>
      </dgm:t>
    </dgm:pt>
    <dgm:pt modelId="{1B663BC6-0C2E-4BDF-9A1A-F67DFB31BB46}">
      <dgm:prSet phldrT="[Text]"/>
      <dgm:spPr/>
      <dgm:t>
        <a:bodyPr/>
        <a:lstStyle/>
        <a:p>
          <a:r>
            <a:rPr lang="de-DE" dirty="0" err="1"/>
            <a:t>Author</a:t>
          </a:r>
          <a:endParaRPr lang="de-DE" dirty="0"/>
        </a:p>
      </dgm:t>
    </dgm:pt>
    <dgm:pt modelId="{979F7622-B64D-4CCA-89B6-9DC99B272181}" type="parTrans" cxnId="{4A745BAA-CCCE-4B86-9612-FCE17DD0A0E9}">
      <dgm:prSet/>
      <dgm:spPr/>
      <dgm:t>
        <a:bodyPr/>
        <a:lstStyle/>
        <a:p>
          <a:endParaRPr lang="de-DE"/>
        </a:p>
      </dgm:t>
    </dgm:pt>
    <dgm:pt modelId="{CCC0DD07-0C15-4E3D-AA8C-087F404479CC}" type="sibTrans" cxnId="{4A745BAA-CCCE-4B86-9612-FCE17DD0A0E9}">
      <dgm:prSet/>
      <dgm:spPr/>
      <dgm:t>
        <a:bodyPr/>
        <a:lstStyle/>
        <a:p>
          <a:endParaRPr lang="de-DE"/>
        </a:p>
      </dgm:t>
    </dgm:pt>
    <dgm:pt modelId="{7C0EC081-B3C5-4076-B36A-D7E9B98CDBD2}">
      <dgm:prSet phldrT="[Text]"/>
      <dgm:spPr/>
      <dgm:t>
        <a:bodyPr/>
        <a:lstStyle/>
        <a:p>
          <a:r>
            <a:rPr lang="de-DE" dirty="0"/>
            <a:t>Pages </a:t>
          </a:r>
        </a:p>
      </dgm:t>
    </dgm:pt>
    <dgm:pt modelId="{5016348C-9CDB-482F-9798-4C71E8F57A76}" type="parTrans" cxnId="{18D4A049-3E12-4FEB-BBB2-0128339E1C7F}">
      <dgm:prSet/>
      <dgm:spPr/>
      <dgm:t>
        <a:bodyPr/>
        <a:lstStyle/>
        <a:p>
          <a:endParaRPr lang="de-DE"/>
        </a:p>
      </dgm:t>
    </dgm:pt>
    <dgm:pt modelId="{C9E2C4A2-D320-4423-9385-C8755F46E9A2}" type="sibTrans" cxnId="{18D4A049-3E12-4FEB-BBB2-0128339E1C7F}">
      <dgm:prSet/>
      <dgm:spPr/>
      <dgm:t>
        <a:bodyPr/>
        <a:lstStyle/>
        <a:p>
          <a:endParaRPr lang="de-DE"/>
        </a:p>
      </dgm:t>
    </dgm:pt>
    <dgm:pt modelId="{036852EE-8C0E-4D47-A9A7-3DD938CE5B7A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/>
            <a:t>Funding</a:t>
          </a:r>
        </a:p>
      </dgm:t>
    </dgm:pt>
    <dgm:pt modelId="{BE583E39-FC0A-4804-930A-6E3D1A6A35FC}" type="parTrans" cxnId="{65986C76-701E-4253-9175-3560D55F83CD}">
      <dgm:prSet/>
      <dgm:spPr/>
      <dgm:t>
        <a:bodyPr/>
        <a:lstStyle/>
        <a:p>
          <a:endParaRPr lang="de-DE"/>
        </a:p>
      </dgm:t>
    </dgm:pt>
    <dgm:pt modelId="{769A0F6D-DB7B-4E94-9E28-0D143EF1B5CB}" type="sibTrans" cxnId="{65986C76-701E-4253-9175-3560D55F83CD}">
      <dgm:prSet/>
      <dgm:spPr>
        <a:solidFill>
          <a:srgbClr val="A46674"/>
        </a:solidFill>
      </dgm:spPr>
      <dgm:t>
        <a:bodyPr/>
        <a:lstStyle/>
        <a:p>
          <a:endParaRPr lang="de-DE"/>
        </a:p>
      </dgm:t>
    </dgm:pt>
    <dgm:pt modelId="{C51B1F12-B6C9-4920-BBA3-CAB964B98FA6}">
      <dgm:prSet phldrT="[Text]"/>
      <dgm:spPr/>
      <dgm:t>
        <a:bodyPr/>
        <a:lstStyle/>
        <a:p>
          <a:r>
            <a:rPr lang="de-DE" dirty="0" err="1"/>
            <a:t>Acknowledgements</a:t>
          </a:r>
          <a:r>
            <a:rPr lang="de-DE" dirty="0"/>
            <a:t> </a:t>
          </a:r>
        </a:p>
      </dgm:t>
    </dgm:pt>
    <dgm:pt modelId="{5DFA023A-DF85-4C70-AFE0-778285A939FA}" type="parTrans" cxnId="{B3C19537-D432-41FB-BC1D-72C9C1E954A5}">
      <dgm:prSet/>
      <dgm:spPr/>
      <dgm:t>
        <a:bodyPr/>
        <a:lstStyle/>
        <a:p>
          <a:endParaRPr lang="de-DE"/>
        </a:p>
      </dgm:t>
    </dgm:pt>
    <dgm:pt modelId="{6C00E0A8-DB18-4921-A6B4-73C716D7EA2A}" type="sibTrans" cxnId="{B3C19537-D432-41FB-BC1D-72C9C1E954A5}">
      <dgm:prSet/>
      <dgm:spPr/>
      <dgm:t>
        <a:bodyPr/>
        <a:lstStyle/>
        <a:p>
          <a:endParaRPr lang="de-DE"/>
        </a:p>
      </dgm:t>
    </dgm:pt>
    <dgm:pt modelId="{81C25120-2A68-4016-BDAE-2E93C83D8E46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/>
            <a:t>Rights</a:t>
          </a:r>
        </a:p>
      </dgm:t>
    </dgm:pt>
    <dgm:pt modelId="{ED7CDC7F-256D-4387-B5D7-F227F926E13A}" type="parTrans" cxnId="{40A4C80A-71F9-4003-B896-E9B42D584869}">
      <dgm:prSet/>
      <dgm:spPr/>
      <dgm:t>
        <a:bodyPr/>
        <a:lstStyle/>
        <a:p>
          <a:endParaRPr lang="de-DE"/>
        </a:p>
      </dgm:t>
    </dgm:pt>
    <dgm:pt modelId="{AE03307A-2235-4D87-B903-AE86F1703D79}" type="sibTrans" cxnId="{40A4C80A-71F9-4003-B896-E9B42D584869}">
      <dgm:prSet/>
      <dgm:spPr>
        <a:solidFill>
          <a:srgbClr val="A46674"/>
        </a:solidFill>
      </dgm:spPr>
      <dgm:t>
        <a:bodyPr/>
        <a:lstStyle/>
        <a:p>
          <a:endParaRPr lang="de-DE"/>
        </a:p>
      </dgm:t>
    </dgm:pt>
    <dgm:pt modelId="{7E4AE2B8-B3B7-4C12-B82B-CDAA413AAD6E}">
      <dgm:prSet phldrT="[Text]"/>
      <dgm:spPr/>
      <dgm:t>
        <a:bodyPr/>
        <a:lstStyle/>
        <a:p>
          <a:r>
            <a:rPr lang="de-DE" dirty="0"/>
            <a:t>License</a:t>
          </a:r>
        </a:p>
      </dgm:t>
    </dgm:pt>
    <dgm:pt modelId="{7DE77650-65ED-4D11-AF12-5F0A4890E5B1}" type="parTrans" cxnId="{E0980D0F-218B-4892-B672-A35323A9E751}">
      <dgm:prSet/>
      <dgm:spPr/>
      <dgm:t>
        <a:bodyPr/>
        <a:lstStyle/>
        <a:p>
          <a:endParaRPr lang="de-DE"/>
        </a:p>
      </dgm:t>
    </dgm:pt>
    <dgm:pt modelId="{956B22D5-83F3-4778-9044-7C7939E4EE5E}" type="sibTrans" cxnId="{E0980D0F-218B-4892-B672-A35323A9E751}">
      <dgm:prSet/>
      <dgm:spPr/>
      <dgm:t>
        <a:bodyPr/>
        <a:lstStyle/>
        <a:p>
          <a:endParaRPr lang="de-DE"/>
        </a:p>
      </dgm:t>
    </dgm:pt>
    <dgm:pt modelId="{16FDB569-5B19-43D7-A387-023672745F64}">
      <dgm:prSet phldrT="[Text]"/>
      <dgm:spPr/>
      <dgm:t>
        <a:bodyPr/>
        <a:lstStyle/>
        <a:p>
          <a:endParaRPr lang="en-GB" noProof="0" dirty="0"/>
        </a:p>
      </dgm:t>
    </dgm:pt>
    <dgm:pt modelId="{DC2AF80B-2B69-4CAC-A7AB-3D612054B7A0}" type="parTrans" cxnId="{481C27CD-028D-4662-8E11-BFA7C8E0804D}">
      <dgm:prSet/>
      <dgm:spPr/>
      <dgm:t>
        <a:bodyPr/>
        <a:lstStyle/>
        <a:p>
          <a:endParaRPr lang="de-DE"/>
        </a:p>
      </dgm:t>
    </dgm:pt>
    <dgm:pt modelId="{86F39572-923B-4AD5-84B9-90AFFE315784}" type="sibTrans" cxnId="{481C27CD-028D-4662-8E11-BFA7C8E0804D}">
      <dgm:prSet/>
      <dgm:spPr/>
      <dgm:t>
        <a:bodyPr/>
        <a:lstStyle/>
        <a:p>
          <a:endParaRPr lang="de-DE"/>
        </a:p>
      </dgm:t>
    </dgm:pt>
    <dgm:pt modelId="{B5957BA9-215F-4627-94FE-E9850875AEB6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/>
            <a:t>Internal Information</a:t>
          </a:r>
        </a:p>
      </dgm:t>
    </dgm:pt>
    <dgm:pt modelId="{50C13D38-EC52-4C00-9BA5-B01C5993EF3B}" type="parTrans" cxnId="{4179269A-3D0C-4CF1-A083-D7A879F16CB3}">
      <dgm:prSet/>
      <dgm:spPr/>
      <dgm:t>
        <a:bodyPr/>
        <a:lstStyle/>
        <a:p>
          <a:endParaRPr lang="de-DE"/>
        </a:p>
      </dgm:t>
    </dgm:pt>
    <dgm:pt modelId="{8BD36E49-5922-4040-BEDD-52DB8E24604F}" type="sibTrans" cxnId="{4179269A-3D0C-4CF1-A083-D7A879F16CB3}">
      <dgm:prSet/>
      <dgm:spPr>
        <a:solidFill>
          <a:srgbClr val="A46674"/>
        </a:solidFill>
      </dgm:spPr>
      <dgm:t>
        <a:bodyPr/>
        <a:lstStyle/>
        <a:p>
          <a:endParaRPr lang="de-DE"/>
        </a:p>
      </dgm:t>
    </dgm:pt>
    <dgm:pt modelId="{A2460222-284E-44F5-B24E-518C485E5A4F}">
      <dgm:prSet phldrT="[Text]"/>
      <dgm:spPr/>
      <dgm:t>
        <a:bodyPr/>
        <a:lstStyle/>
        <a:p>
          <a:r>
            <a:rPr lang="de-DE" dirty="0"/>
            <a:t>Faculty</a:t>
          </a:r>
        </a:p>
      </dgm:t>
    </dgm:pt>
    <dgm:pt modelId="{F3344C9C-18F0-40AA-A4F2-1139E8065627}" type="parTrans" cxnId="{31D795D1-F642-456C-BC54-00E46D4F35CF}">
      <dgm:prSet/>
      <dgm:spPr/>
      <dgm:t>
        <a:bodyPr/>
        <a:lstStyle/>
        <a:p>
          <a:endParaRPr lang="de-DE"/>
        </a:p>
      </dgm:t>
    </dgm:pt>
    <dgm:pt modelId="{F151ADA8-0ACA-4125-8E4E-A1150429710F}" type="sibTrans" cxnId="{31D795D1-F642-456C-BC54-00E46D4F35CF}">
      <dgm:prSet/>
      <dgm:spPr/>
      <dgm:t>
        <a:bodyPr/>
        <a:lstStyle/>
        <a:p>
          <a:endParaRPr lang="de-DE"/>
        </a:p>
      </dgm:t>
    </dgm:pt>
    <dgm:pt modelId="{C3EAFA72-F2A5-4334-8DE3-1450806EA250}">
      <dgm:prSet phldrT="[Text]"/>
      <dgm:spPr/>
      <dgm:t>
        <a:bodyPr/>
        <a:lstStyle/>
        <a:p>
          <a:r>
            <a:rPr lang="de-DE" dirty="0"/>
            <a:t>Chair</a:t>
          </a:r>
        </a:p>
      </dgm:t>
    </dgm:pt>
    <dgm:pt modelId="{F9E6CEF7-26E4-4CF3-82F3-013534211E16}" type="parTrans" cxnId="{AE60613D-D867-46CC-8E9A-597A2F78A8D0}">
      <dgm:prSet/>
      <dgm:spPr/>
      <dgm:t>
        <a:bodyPr/>
        <a:lstStyle/>
        <a:p>
          <a:endParaRPr lang="de-DE"/>
        </a:p>
      </dgm:t>
    </dgm:pt>
    <dgm:pt modelId="{1F21D25F-B5F0-4270-B269-B84C179F3AB6}" type="sibTrans" cxnId="{AE60613D-D867-46CC-8E9A-597A2F78A8D0}">
      <dgm:prSet/>
      <dgm:spPr/>
      <dgm:t>
        <a:bodyPr/>
        <a:lstStyle/>
        <a:p>
          <a:endParaRPr lang="de-DE"/>
        </a:p>
      </dgm:t>
    </dgm:pt>
    <dgm:pt modelId="{C1F25210-084E-4067-9201-AD62F4F32EB1}" type="pres">
      <dgm:prSet presAssocID="{26ED5EE6-C501-46B9-8D5C-1019A82EA6B3}" presName="Name0" presStyleCnt="0">
        <dgm:presLayoutVars>
          <dgm:chMax/>
          <dgm:chPref/>
          <dgm:dir/>
          <dgm:animLvl val="lvl"/>
        </dgm:presLayoutVars>
      </dgm:prSet>
      <dgm:spPr/>
    </dgm:pt>
    <dgm:pt modelId="{C72586F1-B497-4E52-BAD1-F91EB6DF861C}" type="pres">
      <dgm:prSet presAssocID="{9CEBF25A-E8BE-4316-A785-91089B7C36B3}" presName="composite" presStyleCnt="0"/>
      <dgm:spPr/>
    </dgm:pt>
    <dgm:pt modelId="{66B239A0-1FC9-4DED-9717-21A110B3CFDC}" type="pres">
      <dgm:prSet presAssocID="{9CEBF25A-E8BE-4316-A785-91089B7C36B3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FB438C5D-797E-4366-88C1-E629425CD47B}" type="pres">
      <dgm:prSet presAssocID="{9CEBF25A-E8BE-4316-A785-91089B7C36B3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6BDC94F-873A-4F05-B5D7-30A02DA8B0A1}" type="pres">
      <dgm:prSet presAssocID="{9CEBF25A-E8BE-4316-A785-91089B7C36B3}" presName="BalanceSpacing" presStyleCnt="0"/>
      <dgm:spPr/>
    </dgm:pt>
    <dgm:pt modelId="{D9188BBA-1023-4726-87C2-BE80C093345D}" type="pres">
      <dgm:prSet presAssocID="{9CEBF25A-E8BE-4316-A785-91089B7C36B3}" presName="BalanceSpacing1" presStyleCnt="0"/>
      <dgm:spPr/>
    </dgm:pt>
    <dgm:pt modelId="{34118E25-E1D8-4CF1-AC25-4081BC638496}" type="pres">
      <dgm:prSet presAssocID="{F5A36C7E-D7F0-4517-833E-6B3A1505B80E}" presName="Accent1Text" presStyleLbl="node1" presStyleIdx="1" presStyleCnt="8"/>
      <dgm:spPr/>
    </dgm:pt>
    <dgm:pt modelId="{071B1132-90B7-43D8-A826-CC2E83F59396}" type="pres">
      <dgm:prSet presAssocID="{F5A36C7E-D7F0-4517-833E-6B3A1505B80E}" presName="spaceBetweenRectangles" presStyleCnt="0"/>
      <dgm:spPr/>
    </dgm:pt>
    <dgm:pt modelId="{0305261E-BCE7-47F0-A088-47594ADD35F8}" type="pres">
      <dgm:prSet presAssocID="{B5957BA9-215F-4627-94FE-E9850875AEB6}" presName="composite" presStyleCnt="0"/>
      <dgm:spPr/>
    </dgm:pt>
    <dgm:pt modelId="{F522A83F-0B86-4A04-A5D6-E8AAE3348E61}" type="pres">
      <dgm:prSet presAssocID="{B5957BA9-215F-4627-94FE-E9850875AEB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CF2CC706-AA65-418A-A4E7-D16A8D42ACF8}" type="pres">
      <dgm:prSet presAssocID="{B5957BA9-215F-4627-94FE-E9850875AEB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98754AA-5040-45F1-B5AD-D4D4FB1A1772}" type="pres">
      <dgm:prSet presAssocID="{B5957BA9-215F-4627-94FE-E9850875AEB6}" presName="BalanceSpacing" presStyleCnt="0"/>
      <dgm:spPr/>
    </dgm:pt>
    <dgm:pt modelId="{BECD366B-E0E9-4B7F-B0F1-D2DA11FCCE70}" type="pres">
      <dgm:prSet presAssocID="{B5957BA9-215F-4627-94FE-E9850875AEB6}" presName="BalanceSpacing1" presStyleCnt="0"/>
      <dgm:spPr/>
    </dgm:pt>
    <dgm:pt modelId="{D25971E0-3B3A-4FD8-BD65-4CC3832E485F}" type="pres">
      <dgm:prSet presAssocID="{8BD36E49-5922-4040-BEDD-52DB8E24604F}" presName="Accent1Text" presStyleLbl="node1" presStyleIdx="3" presStyleCnt="8"/>
      <dgm:spPr/>
    </dgm:pt>
    <dgm:pt modelId="{9518833D-D957-446E-99A7-3F2DEE64A9CB}" type="pres">
      <dgm:prSet presAssocID="{8BD36E49-5922-4040-BEDD-52DB8E24604F}" presName="spaceBetweenRectangles" presStyleCnt="0"/>
      <dgm:spPr/>
    </dgm:pt>
    <dgm:pt modelId="{3ADE2DD1-48D2-4657-9959-A622ED023B3A}" type="pres">
      <dgm:prSet presAssocID="{81C25120-2A68-4016-BDAE-2E93C83D8E46}" presName="composite" presStyleCnt="0"/>
      <dgm:spPr/>
    </dgm:pt>
    <dgm:pt modelId="{72F2D5B2-FCA2-4689-8B08-E86C69CDA211}" type="pres">
      <dgm:prSet presAssocID="{81C25120-2A68-4016-BDAE-2E93C83D8E46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2C179A10-346D-4ACB-A4CC-69997CDEF989}" type="pres">
      <dgm:prSet presAssocID="{81C25120-2A68-4016-BDAE-2E93C83D8E46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D61E9AB-91E8-430C-B055-6E77ABFBACD7}" type="pres">
      <dgm:prSet presAssocID="{81C25120-2A68-4016-BDAE-2E93C83D8E46}" presName="BalanceSpacing" presStyleCnt="0"/>
      <dgm:spPr/>
    </dgm:pt>
    <dgm:pt modelId="{FAF72F6B-EAA8-4015-BDAD-654F84D206C6}" type="pres">
      <dgm:prSet presAssocID="{81C25120-2A68-4016-BDAE-2E93C83D8E46}" presName="BalanceSpacing1" presStyleCnt="0"/>
      <dgm:spPr/>
    </dgm:pt>
    <dgm:pt modelId="{5A0EC161-E6B8-49EE-AB81-6B7800825307}" type="pres">
      <dgm:prSet presAssocID="{AE03307A-2235-4D87-B903-AE86F1703D79}" presName="Accent1Text" presStyleLbl="node1" presStyleIdx="5" presStyleCnt="8"/>
      <dgm:spPr/>
    </dgm:pt>
    <dgm:pt modelId="{527CC926-A4C9-4416-834D-779C90D4928A}" type="pres">
      <dgm:prSet presAssocID="{AE03307A-2235-4D87-B903-AE86F1703D79}" presName="spaceBetweenRectangles" presStyleCnt="0"/>
      <dgm:spPr/>
    </dgm:pt>
    <dgm:pt modelId="{5CDEC8BF-A036-4FD5-887F-241AE372C8B1}" type="pres">
      <dgm:prSet presAssocID="{036852EE-8C0E-4D47-A9A7-3DD938CE5B7A}" presName="composite" presStyleCnt="0"/>
      <dgm:spPr/>
    </dgm:pt>
    <dgm:pt modelId="{1F07465F-71A2-4398-AB40-71F6CF870702}" type="pres">
      <dgm:prSet presAssocID="{036852EE-8C0E-4D47-A9A7-3DD938CE5B7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CCCEE85-6E72-489A-9069-BAFB5EB9105D}" type="pres">
      <dgm:prSet presAssocID="{036852EE-8C0E-4D47-A9A7-3DD938CE5B7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ADAA6BF-6D9F-41DF-8211-B89F84B5DDE9}" type="pres">
      <dgm:prSet presAssocID="{036852EE-8C0E-4D47-A9A7-3DD938CE5B7A}" presName="BalanceSpacing" presStyleCnt="0"/>
      <dgm:spPr/>
    </dgm:pt>
    <dgm:pt modelId="{909DBBE1-9C9F-4CD3-8AB0-162C5083AD12}" type="pres">
      <dgm:prSet presAssocID="{036852EE-8C0E-4D47-A9A7-3DD938CE5B7A}" presName="BalanceSpacing1" presStyleCnt="0"/>
      <dgm:spPr/>
    </dgm:pt>
    <dgm:pt modelId="{10445A21-2F25-41A2-884C-2B1DD14F4F9A}" type="pres">
      <dgm:prSet presAssocID="{769A0F6D-DB7B-4E94-9E28-0D143EF1B5CB}" presName="Accent1Text" presStyleLbl="node1" presStyleIdx="7" presStyleCnt="8"/>
      <dgm:spPr/>
    </dgm:pt>
  </dgm:ptLst>
  <dgm:cxnLst>
    <dgm:cxn modelId="{11CDA400-4BE6-4709-8B9B-4B62CF33C56B}" type="presOf" srcId="{9CEBF25A-E8BE-4316-A785-91089B7C36B3}" destId="{66B239A0-1FC9-4DED-9717-21A110B3CFDC}" srcOrd="0" destOrd="0" presId="urn:microsoft.com/office/officeart/2008/layout/AlternatingHexagons"/>
    <dgm:cxn modelId="{74794807-C358-4AD9-B795-389F3259E4AA}" type="presOf" srcId="{AE03307A-2235-4D87-B903-AE86F1703D79}" destId="{5A0EC161-E6B8-49EE-AB81-6B7800825307}" srcOrd="0" destOrd="0" presId="urn:microsoft.com/office/officeart/2008/layout/AlternatingHexagons"/>
    <dgm:cxn modelId="{40A4C80A-71F9-4003-B896-E9B42D584869}" srcId="{26ED5EE6-C501-46B9-8D5C-1019A82EA6B3}" destId="{81C25120-2A68-4016-BDAE-2E93C83D8E46}" srcOrd="2" destOrd="0" parTransId="{ED7CDC7F-256D-4387-B5D7-F227F926E13A}" sibTransId="{AE03307A-2235-4D87-B903-AE86F1703D79}"/>
    <dgm:cxn modelId="{760DD50B-B4CE-4B5E-B7FA-70DF281950DA}" type="presOf" srcId="{81C25120-2A68-4016-BDAE-2E93C83D8E46}" destId="{72F2D5B2-FCA2-4689-8B08-E86C69CDA211}" srcOrd="0" destOrd="0" presId="urn:microsoft.com/office/officeart/2008/layout/AlternatingHexagons"/>
    <dgm:cxn modelId="{E0980D0F-218B-4892-B672-A35323A9E751}" srcId="{81C25120-2A68-4016-BDAE-2E93C83D8E46}" destId="{7E4AE2B8-B3B7-4C12-B82B-CDAA413AAD6E}" srcOrd="0" destOrd="0" parTransId="{7DE77650-65ED-4D11-AF12-5F0A4890E5B1}" sibTransId="{956B22D5-83F3-4778-9044-7C7939E4EE5E}"/>
    <dgm:cxn modelId="{553F6937-7BAD-4046-AFB7-9C50D9BC9E75}" type="presOf" srcId="{16FDB569-5B19-43D7-A387-023672745F64}" destId="{1CCCEE85-6E72-489A-9069-BAFB5EB9105D}" srcOrd="0" destOrd="1" presId="urn:microsoft.com/office/officeart/2008/layout/AlternatingHexagons"/>
    <dgm:cxn modelId="{B3C19537-D432-41FB-BC1D-72C9C1E954A5}" srcId="{036852EE-8C0E-4D47-A9A7-3DD938CE5B7A}" destId="{C51B1F12-B6C9-4920-BBA3-CAB964B98FA6}" srcOrd="0" destOrd="0" parTransId="{5DFA023A-DF85-4C70-AFE0-778285A939FA}" sibTransId="{6C00E0A8-DB18-4921-A6B4-73C716D7EA2A}"/>
    <dgm:cxn modelId="{AE60613D-D867-46CC-8E9A-597A2F78A8D0}" srcId="{B5957BA9-215F-4627-94FE-E9850875AEB6}" destId="{C3EAFA72-F2A5-4334-8DE3-1450806EA250}" srcOrd="1" destOrd="0" parTransId="{F9E6CEF7-26E4-4CF3-82F3-013534211E16}" sibTransId="{1F21D25F-B5F0-4270-B269-B84C179F3AB6}"/>
    <dgm:cxn modelId="{829DD642-6BAA-40F5-BB0E-A2177C10F4C2}" type="presOf" srcId="{B5957BA9-215F-4627-94FE-E9850875AEB6}" destId="{F522A83F-0B86-4A04-A5D6-E8AAE3348E61}" srcOrd="0" destOrd="0" presId="urn:microsoft.com/office/officeart/2008/layout/AlternatingHexagons"/>
    <dgm:cxn modelId="{10187563-90B6-4AE0-A63B-E70142BFF5E5}" type="presOf" srcId="{7E4AE2B8-B3B7-4C12-B82B-CDAA413AAD6E}" destId="{2C179A10-346D-4ACB-A4CC-69997CDEF989}" srcOrd="0" destOrd="0" presId="urn:microsoft.com/office/officeart/2008/layout/AlternatingHexagons"/>
    <dgm:cxn modelId="{7F0F6167-1F9C-48DD-BD37-664678EB3B69}" type="presOf" srcId="{7C0EC081-B3C5-4076-B36A-D7E9B98CDBD2}" destId="{FB438C5D-797E-4366-88C1-E629425CD47B}" srcOrd="0" destOrd="2" presId="urn:microsoft.com/office/officeart/2008/layout/AlternatingHexagons"/>
    <dgm:cxn modelId="{7E063549-6FB0-42D5-BB94-3E4F30B45E1F}" type="presOf" srcId="{FC59C7DF-D392-4C0D-BD74-B47A9681C604}" destId="{FB438C5D-797E-4366-88C1-E629425CD47B}" srcOrd="0" destOrd="0" presId="urn:microsoft.com/office/officeart/2008/layout/AlternatingHexagons"/>
    <dgm:cxn modelId="{18D4A049-3E12-4FEB-BBB2-0128339E1C7F}" srcId="{9CEBF25A-E8BE-4316-A785-91089B7C36B3}" destId="{7C0EC081-B3C5-4076-B36A-D7E9B98CDBD2}" srcOrd="2" destOrd="0" parTransId="{5016348C-9CDB-482F-9798-4C71E8F57A76}" sibTransId="{C9E2C4A2-D320-4423-9385-C8755F46E9A2}"/>
    <dgm:cxn modelId="{1A881F4E-C2CE-421C-92A9-F5088137B78E}" type="presOf" srcId="{A2460222-284E-44F5-B24E-518C485E5A4F}" destId="{CF2CC706-AA65-418A-A4E7-D16A8D42ACF8}" srcOrd="0" destOrd="0" presId="urn:microsoft.com/office/officeart/2008/layout/AlternatingHexagons"/>
    <dgm:cxn modelId="{21741F73-C049-4FF8-A4ED-CC5A1FE296FB}" srcId="{9CEBF25A-E8BE-4316-A785-91089B7C36B3}" destId="{FC59C7DF-D392-4C0D-BD74-B47A9681C604}" srcOrd="0" destOrd="0" parTransId="{A0BD1226-0433-45F8-979D-88AA3CEEB951}" sibTransId="{ECB04587-9A03-4CE4-ABED-AB61B63F0592}"/>
    <dgm:cxn modelId="{59C22274-ED16-4E5E-B6AC-CC1CF714FBAD}" type="presOf" srcId="{26ED5EE6-C501-46B9-8D5C-1019A82EA6B3}" destId="{C1F25210-084E-4067-9201-AD62F4F32EB1}" srcOrd="0" destOrd="0" presId="urn:microsoft.com/office/officeart/2008/layout/AlternatingHexagons"/>
    <dgm:cxn modelId="{65986C76-701E-4253-9175-3560D55F83CD}" srcId="{26ED5EE6-C501-46B9-8D5C-1019A82EA6B3}" destId="{036852EE-8C0E-4D47-A9A7-3DD938CE5B7A}" srcOrd="3" destOrd="0" parTransId="{BE583E39-FC0A-4804-930A-6E3D1A6A35FC}" sibTransId="{769A0F6D-DB7B-4E94-9E28-0D143EF1B5CB}"/>
    <dgm:cxn modelId="{B9CEBB88-7389-4CC9-9F93-41A7437FA761}" type="presOf" srcId="{C3EAFA72-F2A5-4334-8DE3-1450806EA250}" destId="{CF2CC706-AA65-418A-A4E7-D16A8D42ACF8}" srcOrd="0" destOrd="1" presId="urn:microsoft.com/office/officeart/2008/layout/AlternatingHexagons"/>
    <dgm:cxn modelId="{4179269A-3D0C-4CF1-A083-D7A879F16CB3}" srcId="{26ED5EE6-C501-46B9-8D5C-1019A82EA6B3}" destId="{B5957BA9-215F-4627-94FE-E9850875AEB6}" srcOrd="1" destOrd="0" parTransId="{50C13D38-EC52-4C00-9BA5-B01C5993EF3B}" sibTransId="{8BD36E49-5922-4040-BEDD-52DB8E24604F}"/>
    <dgm:cxn modelId="{F76B999A-507D-4BE3-A399-66DB9249A1AC}" type="presOf" srcId="{C51B1F12-B6C9-4920-BBA3-CAB964B98FA6}" destId="{1CCCEE85-6E72-489A-9069-BAFB5EB9105D}" srcOrd="0" destOrd="0" presId="urn:microsoft.com/office/officeart/2008/layout/AlternatingHexagons"/>
    <dgm:cxn modelId="{D3495FA3-EAE8-4BA6-84DA-D1C7AE6C4D5C}" type="presOf" srcId="{1B663BC6-0C2E-4BDF-9A1A-F67DFB31BB46}" destId="{FB438C5D-797E-4366-88C1-E629425CD47B}" srcOrd="0" destOrd="1" presId="urn:microsoft.com/office/officeart/2008/layout/AlternatingHexagons"/>
    <dgm:cxn modelId="{A69D7AA5-4CA7-40C9-A93F-4CCCFD609280}" type="presOf" srcId="{F5A36C7E-D7F0-4517-833E-6B3A1505B80E}" destId="{34118E25-E1D8-4CF1-AC25-4081BC638496}" srcOrd="0" destOrd="0" presId="urn:microsoft.com/office/officeart/2008/layout/AlternatingHexagons"/>
    <dgm:cxn modelId="{031DCFA5-4AC2-4645-A69E-0E5B4ED5ECF4}" type="presOf" srcId="{769A0F6D-DB7B-4E94-9E28-0D143EF1B5CB}" destId="{10445A21-2F25-41A2-884C-2B1DD14F4F9A}" srcOrd="0" destOrd="0" presId="urn:microsoft.com/office/officeart/2008/layout/AlternatingHexagons"/>
    <dgm:cxn modelId="{0E6320A9-4084-44D8-BD69-40206B7FB480}" type="presOf" srcId="{8BD36E49-5922-4040-BEDD-52DB8E24604F}" destId="{D25971E0-3B3A-4FD8-BD65-4CC3832E485F}" srcOrd="0" destOrd="0" presId="urn:microsoft.com/office/officeart/2008/layout/AlternatingHexagons"/>
    <dgm:cxn modelId="{4A745BAA-CCCE-4B86-9612-FCE17DD0A0E9}" srcId="{9CEBF25A-E8BE-4316-A785-91089B7C36B3}" destId="{1B663BC6-0C2E-4BDF-9A1A-F67DFB31BB46}" srcOrd="1" destOrd="0" parTransId="{979F7622-B64D-4CCA-89B6-9DC99B272181}" sibTransId="{CCC0DD07-0C15-4E3D-AA8C-087F404479CC}"/>
    <dgm:cxn modelId="{70EE12BE-751B-471A-8A19-7995102D7E36}" type="presOf" srcId="{036852EE-8C0E-4D47-A9A7-3DD938CE5B7A}" destId="{1F07465F-71A2-4398-AB40-71F6CF870702}" srcOrd="0" destOrd="0" presId="urn:microsoft.com/office/officeart/2008/layout/AlternatingHexagons"/>
    <dgm:cxn modelId="{3CD0D7C9-4272-4D92-8CD8-AD4FD67CC26B}" srcId="{26ED5EE6-C501-46B9-8D5C-1019A82EA6B3}" destId="{9CEBF25A-E8BE-4316-A785-91089B7C36B3}" srcOrd="0" destOrd="0" parTransId="{295334DA-75D8-44A1-8B01-0EB9DD2EE65F}" sibTransId="{F5A36C7E-D7F0-4517-833E-6B3A1505B80E}"/>
    <dgm:cxn modelId="{481C27CD-028D-4662-8E11-BFA7C8E0804D}" srcId="{036852EE-8C0E-4D47-A9A7-3DD938CE5B7A}" destId="{16FDB569-5B19-43D7-A387-023672745F64}" srcOrd="1" destOrd="0" parTransId="{DC2AF80B-2B69-4CAC-A7AB-3D612054B7A0}" sibTransId="{86F39572-923B-4AD5-84B9-90AFFE315784}"/>
    <dgm:cxn modelId="{31D795D1-F642-456C-BC54-00E46D4F35CF}" srcId="{B5957BA9-215F-4627-94FE-E9850875AEB6}" destId="{A2460222-284E-44F5-B24E-518C485E5A4F}" srcOrd="0" destOrd="0" parTransId="{F3344C9C-18F0-40AA-A4F2-1139E8065627}" sibTransId="{F151ADA8-0ACA-4125-8E4E-A1150429710F}"/>
    <dgm:cxn modelId="{577EB725-DC9C-4D1A-85C4-BC2AC17968FA}" type="presParOf" srcId="{C1F25210-084E-4067-9201-AD62F4F32EB1}" destId="{C72586F1-B497-4E52-BAD1-F91EB6DF861C}" srcOrd="0" destOrd="0" presId="urn:microsoft.com/office/officeart/2008/layout/AlternatingHexagons"/>
    <dgm:cxn modelId="{B51B6EA7-B876-4812-B0FD-CF58B9DF51A1}" type="presParOf" srcId="{C72586F1-B497-4E52-BAD1-F91EB6DF861C}" destId="{66B239A0-1FC9-4DED-9717-21A110B3CFDC}" srcOrd="0" destOrd="0" presId="urn:microsoft.com/office/officeart/2008/layout/AlternatingHexagons"/>
    <dgm:cxn modelId="{448FB437-3312-47EE-9D2E-1BFE909AE37B}" type="presParOf" srcId="{C72586F1-B497-4E52-BAD1-F91EB6DF861C}" destId="{FB438C5D-797E-4366-88C1-E629425CD47B}" srcOrd="1" destOrd="0" presId="urn:microsoft.com/office/officeart/2008/layout/AlternatingHexagons"/>
    <dgm:cxn modelId="{DB7F832B-CAB6-4904-AE17-47B1FC44DB65}" type="presParOf" srcId="{C72586F1-B497-4E52-BAD1-F91EB6DF861C}" destId="{06BDC94F-873A-4F05-B5D7-30A02DA8B0A1}" srcOrd="2" destOrd="0" presId="urn:microsoft.com/office/officeart/2008/layout/AlternatingHexagons"/>
    <dgm:cxn modelId="{275E5E0B-D0D8-49B6-BCC8-BAFFCE869D49}" type="presParOf" srcId="{C72586F1-B497-4E52-BAD1-F91EB6DF861C}" destId="{D9188BBA-1023-4726-87C2-BE80C093345D}" srcOrd="3" destOrd="0" presId="urn:microsoft.com/office/officeart/2008/layout/AlternatingHexagons"/>
    <dgm:cxn modelId="{1E8F54E2-A11C-4C0C-84E1-0E9FA12AD818}" type="presParOf" srcId="{C72586F1-B497-4E52-BAD1-F91EB6DF861C}" destId="{34118E25-E1D8-4CF1-AC25-4081BC638496}" srcOrd="4" destOrd="0" presId="urn:microsoft.com/office/officeart/2008/layout/AlternatingHexagons"/>
    <dgm:cxn modelId="{EE104C2B-B1BC-4B49-8658-626FBEFD25D4}" type="presParOf" srcId="{C1F25210-084E-4067-9201-AD62F4F32EB1}" destId="{071B1132-90B7-43D8-A826-CC2E83F59396}" srcOrd="1" destOrd="0" presId="urn:microsoft.com/office/officeart/2008/layout/AlternatingHexagons"/>
    <dgm:cxn modelId="{2BB11C21-FD31-4390-A9EF-7431D53F0834}" type="presParOf" srcId="{C1F25210-084E-4067-9201-AD62F4F32EB1}" destId="{0305261E-BCE7-47F0-A088-47594ADD35F8}" srcOrd="2" destOrd="0" presId="urn:microsoft.com/office/officeart/2008/layout/AlternatingHexagons"/>
    <dgm:cxn modelId="{158A1C88-58BB-4C83-93D4-2C793D460C81}" type="presParOf" srcId="{0305261E-BCE7-47F0-A088-47594ADD35F8}" destId="{F522A83F-0B86-4A04-A5D6-E8AAE3348E61}" srcOrd="0" destOrd="0" presId="urn:microsoft.com/office/officeart/2008/layout/AlternatingHexagons"/>
    <dgm:cxn modelId="{B449B11D-DEB1-4479-A036-5A11B316D80C}" type="presParOf" srcId="{0305261E-BCE7-47F0-A088-47594ADD35F8}" destId="{CF2CC706-AA65-418A-A4E7-D16A8D42ACF8}" srcOrd="1" destOrd="0" presId="urn:microsoft.com/office/officeart/2008/layout/AlternatingHexagons"/>
    <dgm:cxn modelId="{695A2CD9-20F4-4C0D-BD48-14FAA767EC27}" type="presParOf" srcId="{0305261E-BCE7-47F0-A088-47594ADD35F8}" destId="{C98754AA-5040-45F1-B5AD-D4D4FB1A1772}" srcOrd="2" destOrd="0" presId="urn:microsoft.com/office/officeart/2008/layout/AlternatingHexagons"/>
    <dgm:cxn modelId="{7431C145-7031-4A09-B694-3B088E2DC98C}" type="presParOf" srcId="{0305261E-BCE7-47F0-A088-47594ADD35F8}" destId="{BECD366B-E0E9-4B7F-B0F1-D2DA11FCCE70}" srcOrd="3" destOrd="0" presId="urn:microsoft.com/office/officeart/2008/layout/AlternatingHexagons"/>
    <dgm:cxn modelId="{5999C8EC-6849-4FE0-8759-AA316B628B7D}" type="presParOf" srcId="{0305261E-BCE7-47F0-A088-47594ADD35F8}" destId="{D25971E0-3B3A-4FD8-BD65-4CC3832E485F}" srcOrd="4" destOrd="0" presId="urn:microsoft.com/office/officeart/2008/layout/AlternatingHexagons"/>
    <dgm:cxn modelId="{24F60799-A95C-461A-98E8-B7960C41E308}" type="presParOf" srcId="{C1F25210-084E-4067-9201-AD62F4F32EB1}" destId="{9518833D-D957-446E-99A7-3F2DEE64A9CB}" srcOrd="3" destOrd="0" presId="urn:microsoft.com/office/officeart/2008/layout/AlternatingHexagons"/>
    <dgm:cxn modelId="{04AA0388-4F3D-4CB5-8BCC-7ACB6B35F7A1}" type="presParOf" srcId="{C1F25210-084E-4067-9201-AD62F4F32EB1}" destId="{3ADE2DD1-48D2-4657-9959-A622ED023B3A}" srcOrd="4" destOrd="0" presId="urn:microsoft.com/office/officeart/2008/layout/AlternatingHexagons"/>
    <dgm:cxn modelId="{8F43EBFE-B733-42FC-B5B3-77CD9E2C985D}" type="presParOf" srcId="{3ADE2DD1-48D2-4657-9959-A622ED023B3A}" destId="{72F2D5B2-FCA2-4689-8B08-E86C69CDA211}" srcOrd="0" destOrd="0" presId="urn:microsoft.com/office/officeart/2008/layout/AlternatingHexagons"/>
    <dgm:cxn modelId="{DA164287-52F0-4D10-B4E6-D49AB2CE74BB}" type="presParOf" srcId="{3ADE2DD1-48D2-4657-9959-A622ED023B3A}" destId="{2C179A10-346D-4ACB-A4CC-69997CDEF989}" srcOrd="1" destOrd="0" presId="urn:microsoft.com/office/officeart/2008/layout/AlternatingHexagons"/>
    <dgm:cxn modelId="{99CCE6CA-B97C-4868-99E8-AFE47B8F2567}" type="presParOf" srcId="{3ADE2DD1-48D2-4657-9959-A622ED023B3A}" destId="{ED61E9AB-91E8-430C-B055-6E77ABFBACD7}" srcOrd="2" destOrd="0" presId="urn:microsoft.com/office/officeart/2008/layout/AlternatingHexagons"/>
    <dgm:cxn modelId="{4CA7847B-53A5-4A35-B0A8-CB1DEB0746BB}" type="presParOf" srcId="{3ADE2DD1-48D2-4657-9959-A622ED023B3A}" destId="{FAF72F6B-EAA8-4015-BDAD-654F84D206C6}" srcOrd="3" destOrd="0" presId="urn:microsoft.com/office/officeart/2008/layout/AlternatingHexagons"/>
    <dgm:cxn modelId="{89FE6383-7A57-4B98-8243-362E4398567C}" type="presParOf" srcId="{3ADE2DD1-48D2-4657-9959-A622ED023B3A}" destId="{5A0EC161-E6B8-49EE-AB81-6B7800825307}" srcOrd="4" destOrd="0" presId="urn:microsoft.com/office/officeart/2008/layout/AlternatingHexagons"/>
    <dgm:cxn modelId="{18962D1E-48A1-46E3-91F2-1C7D6F0E3E2F}" type="presParOf" srcId="{C1F25210-084E-4067-9201-AD62F4F32EB1}" destId="{527CC926-A4C9-4416-834D-779C90D4928A}" srcOrd="5" destOrd="0" presId="urn:microsoft.com/office/officeart/2008/layout/AlternatingHexagons"/>
    <dgm:cxn modelId="{0984610C-86A3-4835-858D-A30C9342EC8A}" type="presParOf" srcId="{C1F25210-084E-4067-9201-AD62F4F32EB1}" destId="{5CDEC8BF-A036-4FD5-887F-241AE372C8B1}" srcOrd="6" destOrd="0" presId="urn:microsoft.com/office/officeart/2008/layout/AlternatingHexagons"/>
    <dgm:cxn modelId="{6D2D60D0-EDD0-4D61-BBEC-725BBCF0E6E7}" type="presParOf" srcId="{5CDEC8BF-A036-4FD5-887F-241AE372C8B1}" destId="{1F07465F-71A2-4398-AB40-71F6CF870702}" srcOrd="0" destOrd="0" presId="urn:microsoft.com/office/officeart/2008/layout/AlternatingHexagons"/>
    <dgm:cxn modelId="{5ED7FCF9-2CF7-4EA9-B650-2F6ECCEAB8A3}" type="presParOf" srcId="{5CDEC8BF-A036-4FD5-887F-241AE372C8B1}" destId="{1CCCEE85-6E72-489A-9069-BAFB5EB9105D}" srcOrd="1" destOrd="0" presId="urn:microsoft.com/office/officeart/2008/layout/AlternatingHexagons"/>
    <dgm:cxn modelId="{3CA6364A-2EB6-4CA9-B42F-A5B6783FF9A3}" type="presParOf" srcId="{5CDEC8BF-A036-4FD5-887F-241AE372C8B1}" destId="{AADAA6BF-6D9F-41DF-8211-B89F84B5DDE9}" srcOrd="2" destOrd="0" presId="urn:microsoft.com/office/officeart/2008/layout/AlternatingHexagons"/>
    <dgm:cxn modelId="{3AF6606F-5327-4675-BA40-EB824E1B330D}" type="presParOf" srcId="{5CDEC8BF-A036-4FD5-887F-241AE372C8B1}" destId="{909DBBE1-9C9F-4CD3-8AB0-162C5083AD12}" srcOrd="3" destOrd="0" presId="urn:microsoft.com/office/officeart/2008/layout/AlternatingHexagons"/>
    <dgm:cxn modelId="{7DFB37D0-8BF0-4C62-A6F1-61E786FA39A8}" type="presParOf" srcId="{5CDEC8BF-A036-4FD5-887F-241AE372C8B1}" destId="{10445A21-2F25-41A2-884C-2B1DD14F4F9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75C0A9-C80A-41B3-B061-006F2199057F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15439-4969-42B1-825D-27D372A6D03B}">
      <dgm:prSet phldrT="[Text]" phldr="0"/>
      <dgm:spPr/>
      <dgm:t>
        <a:bodyPr/>
        <a:lstStyle/>
        <a:p>
          <a:pPr>
            <a:defRPr b="1"/>
          </a:pPr>
          <a:r>
            <a:rPr lang="en-US" dirty="0">
              <a:latin typeface="Calibri"/>
            </a:rPr>
            <a:t>Bibliographic Data</a:t>
          </a:r>
          <a:endParaRPr lang="en-US" dirty="0"/>
        </a:p>
      </dgm:t>
    </dgm:pt>
    <dgm:pt modelId="{4C17C341-A243-476A-8291-BE350F2A7F63}" type="parTrans" cxnId="{4CE6A3C5-7403-4581-8643-57261CAE98BB}">
      <dgm:prSet/>
      <dgm:spPr/>
      <dgm:t>
        <a:bodyPr/>
        <a:lstStyle/>
        <a:p>
          <a:endParaRPr lang="en-US"/>
        </a:p>
      </dgm:t>
    </dgm:pt>
    <dgm:pt modelId="{704A64F0-BCE3-4921-B9D8-BB2896A516CD}" type="sibTrans" cxnId="{4CE6A3C5-7403-4581-8643-57261CAE98BB}">
      <dgm:prSet/>
      <dgm:spPr/>
      <dgm:t>
        <a:bodyPr/>
        <a:lstStyle/>
        <a:p>
          <a:endParaRPr lang="en-US"/>
        </a:p>
      </dgm:t>
    </dgm:pt>
    <dgm:pt modelId="{77E91C60-E1B9-49A8-A136-BAD76F5C9657}">
      <dgm:prSet phldrT="[Text]"/>
      <dgm:spPr/>
      <dgm:t>
        <a:bodyPr/>
        <a:lstStyle/>
        <a:p>
          <a:r>
            <a:rPr lang="en-US" dirty="0"/>
            <a:t>Standard (</a:t>
          </a:r>
          <a:r>
            <a:rPr lang="en-US" dirty="0" err="1"/>
            <a:t>Crossref</a:t>
          </a:r>
          <a:r>
            <a:rPr lang="en-US" dirty="0"/>
            <a:t>)</a:t>
          </a:r>
        </a:p>
      </dgm:t>
    </dgm:pt>
    <dgm:pt modelId="{8F08FC13-9DCC-4FAC-A114-A7817D5C2419}" type="parTrans" cxnId="{235B1EE1-8E34-4725-8575-3808F3420B48}">
      <dgm:prSet/>
      <dgm:spPr/>
      <dgm:t>
        <a:bodyPr/>
        <a:lstStyle/>
        <a:p>
          <a:endParaRPr lang="en-US"/>
        </a:p>
      </dgm:t>
    </dgm:pt>
    <dgm:pt modelId="{D88E7B98-99E7-4ECD-B9D2-8A1EF77EE830}" type="sibTrans" cxnId="{235B1EE1-8E34-4725-8575-3808F3420B48}">
      <dgm:prSet/>
      <dgm:spPr/>
      <dgm:t>
        <a:bodyPr/>
        <a:lstStyle/>
        <a:p>
          <a:endParaRPr lang="en-US"/>
        </a:p>
      </dgm:t>
    </dgm:pt>
    <dgm:pt modelId="{25F60F03-50EC-414A-948E-9D6B577A1D0E}">
      <dgm:prSet phldrT="[Text]" phldr="0"/>
      <dgm:spPr/>
      <dgm:t>
        <a:bodyPr/>
        <a:lstStyle/>
        <a:p>
          <a:pPr>
            <a:defRPr b="1"/>
          </a:pPr>
          <a:r>
            <a:rPr lang="en-US" dirty="0">
              <a:latin typeface="Calibri"/>
            </a:rPr>
            <a:t>Data related to rights</a:t>
          </a:r>
          <a:endParaRPr lang="en-US" dirty="0"/>
        </a:p>
      </dgm:t>
    </dgm:pt>
    <dgm:pt modelId="{89FAE189-AE3A-4EBA-A2F1-38D0DF1DC3F6}" type="parTrans" cxnId="{7B4E59BF-B2D5-478F-B3D0-119ACCC9CC59}">
      <dgm:prSet/>
      <dgm:spPr/>
      <dgm:t>
        <a:bodyPr/>
        <a:lstStyle/>
        <a:p>
          <a:endParaRPr lang="en-US"/>
        </a:p>
      </dgm:t>
    </dgm:pt>
    <dgm:pt modelId="{175C018C-7095-4962-8EE3-0AB1467C03C7}" type="sibTrans" cxnId="{7B4E59BF-B2D5-478F-B3D0-119ACCC9CC59}">
      <dgm:prSet/>
      <dgm:spPr/>
      <dgm:t>
        <a:bodyPr/>
        <a:lstStyle/>
        <a:p>
          <a:endParaRPr lang="en-US"/>
        </a:p>
      </dgm:t>
    </dgm:pt>
    <dgm:pt modelId="{DF502841-B2C8-492B-8EF9-BA3DA1E0F76E}">
      <dgm:prSet phldrT="[Text]" phldr="0"/>
      <dgm:spPr/>
      <dgm:t>
        <a:bodyPr/>
        <a:lstStyle/>
        <a:p>
          <a:r>
            <a:rPr lang="en-US" dirty="0">
              <a:latin typeface="Calibri"/>
            </a:rPr>
            <a:t>License</a:t>
          </a:r>
          <a:endParaRPr lang="en-US" dirty="0"/>
        </a:p>
      </dgm:t>
    </dgm:pt>
    <dgm:pt modelId="{6F5AF47C-84DB-4DCB-9610-E4A7C2576A45}" type="parTrans" cxnId="{9EA273DD-569C-4949-9A92-6FCD5243E419}">
      <dgm:prSet/>
      <dgm:spPr/>
      <dgm:t>
        <a:bodyPr/>
        <a:lstStyle/>
        <a:p>
          <a:endParaRPr lang="en-US"/>
        </a:p>
      </dgm:t>
    </dgm:pt>
    <dgm:pt modelId="{4F2C4C16-6D0D-495F-AEE4-CBA24AEBE953}" type="sibTrans" cxnId="{9EA273DD-569C-4949-9A92-6FCD5243E419}">
      <dgm:prSet/>
      <dgm:spPr/>
      <dgm:t>
        <a:bodyPr/>
        <a:lstStyle/>
        <a:p>
          <a:endParaRPr lang="en-US"/>
        </a:p>
      </dgm:t>
    </dgm:pt>
    <dgm:pt modelId="{6D40BB86-702D-45FE-951E-22ECB415DA3A}">
      <dgm:prSet phldrT="[Text]" phldr="0"/>
      <dgm:spPr/>
      <dgm:t>
        <a:bodyPr/>
        <a:lstStyle/>
        <a:p>
          <a:pPr>
            <a:defRPr b="1"/>
          </a:pPr>
          <a:r>
            <a:rPr lang="en-US" dirty="0">
              <a:latin typeface="Calibri"/>
            </a:rPr>
            <a:t>Cost data</a:t>
          </a:r>
          <a:endParaRPr lang="en-US" dirty="0"/>
        </a:p>
      </dgm:t>
    </dgm:pt>
    <dgm:pt modelId="{83B0B93A-6323-445A-9E75-8DC70583C776}" type="parTrans" cxnId="{93DC606F-0A15-4557-8DB1-498EE3A42E85}">
      <dgm:prSet/>
      <dgm:spPr/>
      <dgm:t>
        <a:bodyPr/>
        <a:lstStyle/>
        <a:p>
          <a:endParaRPr lang="en-US"/>
        </a:p>
      </dgm:t>
    </dgm:pt>
    <dgm:pt modelId="{76A6804D-4D81-47A5-9437-9492FFB65DE3}" type="sibTrans" cxnId="{93DC606F-0A15-4557-8DB1-498EE3A42E85}">
      <dgm:prSet/>
      <dgm:spPr/>
      <dgm:t>
        <a:bodyPr/>
        <a:lstStyle/>
        <a:p>
          <a:endParaRPr lang="en-US"/>
        </a:p>
      </dgm:t>
    </dgm:pt>
    <dgm:pt modelId="{66FDE256-E918-4E8B-A7FD-5DC270526D1C}">
      <dgm:prSet phldrT="[Text]" phldr="0"/>
      <dgm:spPr/>
      <dgm:t>
        <a:bodyPr/>
        <a:lstStyle/>
        <a:p>
          <a:r>
            <a:rPr lang="en-US" dirty="0"/>
            <a:t>Invoice (Document)</a:t>
          </a:r>
        </a:p>
      </dgm:t>
    </dgm:pt>
    <dgm:pt modelId="{9C760C40-D4EF-4832-B115-291AD3E8DC68}" type="parTrans" cxnId="{7E89C21E-CDD0-4DF4-95C5-8B7AAF907D47}">
      <dgm:prSet/>
      <dgm:spPr/>
      <dgm:t>
        <a:bodyPr/>
        <a:lstStyle/>
        <a:p>
          <a:endParaRPr lang="en-US"/>
        </a:p>
      </dgm:t>
    </dgm:pt>
    <dgm:pt modelId="{364382B8-A415-4F23-B7B8-98763754464A}" type="sibTrans" cxnId="{7E89C21E-CDD0-4DF4-95C5-8B7AAF907D47}">
      <dgm:prSet/>
      <dgm:spPr/>
      <dgm:t>
        <a:bodyPr/>
        <a:lstStyle/>
        <a:p>
          <a:endParaRPr lang="en-US"/>
        </a:p>
      </dgm:t>
    </dgm:pt>
    <dgm:pt modelId="{5FCF699E-3C09-42A5-9B6E-313C9C1989B6}">
      <dgm:prSet phldr="0"/>
      <dgm:spPr/>
      <dgm:t>
        <a:bodyPr/>
        <a:lstStyle/>
        <a:p>
          <a:pPr>
            <a:defRPr b="1"/>
          </a:pPr>
          <a:r>
            <a:rPr lang="en-US" dirty="0" err="1">
              <a:latin typeface="Calibri"/>
            </a:rPr>
            <a:t>Fulltext</a:t>
          </a:r>
          <a:endParaRPr lang="en-US" dirty="0">
            <a:latin typeface="Calibri"/>
          </a:endParaRPr>
        </a:p>
      </dgm:t>
    </dgm:pt>
    <dgm:pt modelId="{2C98C1FA-FFA5-4DA1-AA7C-8C65BBA6926F}" type="parTrans" cxnId="{A3AB168C-5374-425B-924E-28E58B8FD348}">
      <dgm:prSet/>
      <dgm:spPr/>
      <dgm:t>
        <a:bodyPr/>
        <a:lstStyle/>
        <a:p>
          <a:endParaRPr lang="de-DE"/>
        </a:p>
      </dgm:t>
    </dgm:pt>
    <dgm:pt modelId="{16266202-7BEF-4DB2-A8B3-50A763A028D6}" type="sibTrans" cxnId="{A3AB168C-5374-425B-924E-28E58B8FD348}">
      <dgm:prSet/>
      <dgm:spPr/>
      <dgm:t>
        <a:bodyPr/>
        <a:lstStyle/>
        <a:p>
          <a:endParaRPr lang="de-DE"/>
        </a:p>
      </dgm:t>
    </dgm:pt>
    <dgm:pt modelId="{187FD064-C325-4078-8373-2AF5D2A9FDCB}">
      <dgm:prSet phldr="0"/>
      <dgm:spPr/>
      <dgm:t>
        <a:bodyPr/>
        <a:lstStyle/>
        <a:p>
          <a:r>
            <a:rPr lang="en-US" dirty="0">
              <a:latin typeface="Calibri"/>
            </a:rPr>
            <a:t>JATS</a:t>
          </a:r>
        </a:p>
      </dgm:t>
    </dgm:pt>
    <dgm:pt modelId="{023CFD5E-3508-47E2-94ED-B6B03C93DE65}" type="parTrans" cxnId="{FD272A7C-BCC6-4D1B-8EB4-3D954A22CC2D}">
      <dgm:prSet/>
      <dgm:spPr/>
      <dgm:t>
        <a:bodyPr/>
        <a:lstStyle/>
        <a:p>
          <a:endParaRPr lang="de-DE"/>
        </a:p>
      </dgm:t>
    </dgm:pt>
    <dgm:pt modelId="{4F7418CE-1343-4B30-B533-7B82EFC520D4}" type="sibTrans" cxnId="{FD272A7C-BCC6-4D1B-8EB4-3D954A22CC2D}">
      <dgm:prSet/>
      <dgm:spPr/>
      <dgm:t>
        <a:bodyPr/>
        <a:lstStyle/>
        <a:p>
          <a:endParaRPr lang="de-DE"/>
        </a:p>
      </dgm:t>
    </dgm:pt>
    <dgm:pt modelId="{F61A2D05-5D52-422A-B46D-B63A6BB37234}">
      <dgm:prSet phldr="0"/>
      <dgm:spPr/>
      <dgm:t>
        <a:bodyPr/>
        <a:lstStyle/>
        <a:p>
          <a:r>
            <a:rPr lang="en-US" dirty="0">
              <a:latin typeface="Calibri"/>
            </a:rPr>
            <a:t>Amount, type</a:t>
          </a:r>
        </a:p>
      </dgm:t>
    </dgm:pt>
    <dgm:pt modelId="{63F3C33A-FA02-4CD9-B2F0-AA8AD91D6B0A}" type="parTrans" cxnId="{B9D7D4E8-0A51-439F-B6B8-5A021C5EF846}">
      <dgm:prSet/>
      <dgm:spPr/>
      <dgm:t>
        <a:bodyPr/>
        <a:lstStyle/>
        <a:p>
          <a:endParaRPr lang="de-DE"/>
        </a:p>
      </dgm:t>
    </dgm:pt>
    <dgm:pt modelId="{70CF9D45-139A-4AF2-BA20-398ED345E27D}" type="sibTrans" cxnId="{B9D7D4E8-0A51-439F-B6B8-5A021C5EF846}">
      <dgm:prSet/>
      <dgm:spPr/>
      <dgm:t>
        <a:bodyPr/>
        <a:lstStyle/>
        <a:p>
          <a:endParaRPr lang="de-DE"/>
        </a:p>
      </dgm:t>
    </dgm:pt>
    <dgm:pt modelId="{DB43DD77-C5DC-4B98-B4CB-84658B64A1E3}">
      <dgm:prSet phldr="0"/>
      <dgm:spPr/>
      <dgm:t>
        <a:bodyPr/>
        <a:lstStyle/>
        <a:p>
          <a:r>
            <a:rPr lang="en-US" dirty="0">
              <a:latin typeface="Calibri"/>
            </a:rPr>
            <a:t>Right transfer</a:t>
          </a:r>
        </a:p>
      </dgm:t>
    </dgm:pt>
    <dgm:pt modelId="{E3601128-728B-429F-B1FE-D80767A28833}" type="parTrans" cxnId="{E10AC9BF-636D-4E9E-8C16-F08727A89840}">
      <dgm:prSet/>
      <dgm:spPr/>
      <dgm:t>
        <a:bodyPr/>
        <a:lstStyle/>
        <a:p>
          <a:endParaRPr lang="de-DE"/>
        </a:p>
      </dgm:t>
    </dgm:pt>
    <dgm:pt modelId="{EBAA3FDC-896E-4FF4-A3E2-E524F73549E3}" type="sibTrans" cxnId="{E10AC9BF-636D-4E9E-8C16-F08727A89840}">
      <dgm:prSet/>
      <dgm:spPr/>
      <dgm:t>
        <a:bodyPr/>
        <a:lstStyle/>
        <a:p>
          <a:endParaRPr lang="de-DE"/>
        </a:p>
      </dgm:t>
    </dgm:pt>
    <dgm:pt modelId="{4657EEBF-CA50-45C5-B284-83052E00ED7E}">
      <dgm:prSet phldrT="[Text]"/>
      <dgm:spPr/>
      <dgm:t>
        <a:bodyPr/>
        <a:lstStyle/>
        <a:p>
          <a:r>
            <a:rPr lang="en-US" dirty="0"/>
            <a:t>Related to institution</a:t>
          </a:r>
        </a:p>
      </dgm:t>
    </dgm:pt>
    <dgm:pt modelId="{C1B47AB5-1EE5-4C39-BFFA-78FED61F771F}" type="parTrans" cxnId="{4FA09973-C4BF-487E-93BB-E5FF5C9E975A}">
      <dgm:prSet/>
      <dgm:spPr/>
      <dgm:t>
        <a:bodyPr/>
        <a:lstStyle/>
        <a:p>
          <a:endParaRPr lang="de-DE"/>
        </a:p>
      </dgm:t>
    </dgm:pt>
    <dgm:pt modelId="{295B64F2-8D98-4422-A831-0859434831FA}" type="sibTrans" cxnId="{4FA09973-C4BF-487E-93BB-E5FF5C9E975A}">
      <dgm:prSet/>
      <dgm:spPr/>
      <dgm:t>
        <a:bodyPr/>
        <a:lstStyle/>
        <a:p>
          <a:endParaRPr lang="de-DE"/>
        </a:p>
      </dgm:t>
    </dgm:pt>
    <dgm:pt modelId="{981350E8-8AD2-430A-AAFD-BCF62BDE857E}">
      <dgm:prSet phldrT="[Text]"/>
      <dgm:spPr/>
      <dgm:t>
        <a:bodyPr/>
        <a:lstStyle/>
        <a:p>
          <a:r>
            <a:rPr lang="en-US" dirty="0"/>
            <a:t>Chair/Working Group</a:t>
          </a:r>
        </a:p>
      </dgm:t>
    </dgm:pt>
    <dgm:pt modelId="{3A660D96-C3B6-4F6E-8E37-AEB648A46EEE}" type="parTrans" cxnId="{A0702C89-E533-4305-8E83-9DA2B591A8D1}">
      <dgm:prSet/>
      <dgm:spPr/>
      <dgm:t>
        <a:bodyPr/>
        <a:lstStyle/>
        <a:p>
          <a:endParaRPr lang="de-DE"/>
        </a:p>
      </dgm:t>
    </dgm:pt>
    <dgm:pt modelId="{4ECE9FC1-AF00-4526-A5B9-CAC26629A006}" type="sibTrans" cxnId="{A0702C89-E533-4305-8E83-9DA2B591A8D1}">
      <dgm:prSet/>
      <dgm:spPr/>
      <dgm:t>
        <a:bodyPr/>
        <a:lstStyle/>
        <a:p>
          <a:endParaRPr lang="de-DE"/>
        </a:p>
      </dgm:t>
    </dgm:pt>
    <dgm:pt modelId="{CB5D1781-E8E0-475A-B50D-A8F24EE0B718}">
      <dgm:prSet phldrT="[Text]"/>
      <dgm:spPr/>
      <dgm:t>
        <a:bodyPr/>
        <a:lstStyle/>
        <a:p>
          <a:r>
            <a:rPr lang="en-US" dirty="0"/>
            <a:t>Projects (UR/non UR)</a:t>
          </a:r>
        </a:p>
      </dgm:t>
    </dgm:pt>
    <dgm:pt modelId="{B163E94E-F335-470F-A8AC-117B5E3CEAD3}" type="parTrans" cxnId="{CC2C71EC-E540-40CE-AEB3-1989C7271EFA}">
      <dgm:prSet/>
      <dgm:spPr/>
      <dgm:t>
        <a:bodyPr/>
        <a:lstStyle/>
        <a:p>
          <a:endParaRPr lang="de-DE"/>
        </a:p>
      </dgm:t>
    </dgm:pt>
    <dgm:pt modelId="{8FB05D5C-EBEF-4DDC-A062-C2889426E14F}" type="sibTrans" cxnId="{CC2C71EC-E540-40CE-AEB3-1989C7271EFA}">
      <dgm:prSet/>
      <dgm:spPr/>
      <dgm:t>
        <a:bodyPr/>
        <a:lstStyle/>
        <a:p>
          <a:endParaRPr lang="de-DE"/>
        </a:p>
      </dgm:t>
    </dgm:pt>
    <dgm:pt modelId="{07F8F515-3B38-4C96-AFD1-6E31DA51BFE5}">
      <dgm:prSet phldrT="[Text]"/>
      <dgm:spPr/>
      <dgm:t>
        <a:bodyPr/>
        <a:lstStyle/>
        <a:p>
          <a:r>
            <a:rPr lang="en-US" dirty="0"/>
            <a:t>Literature</a:t>
          </a:r>
        </a:p>
      </dgm:t>
    </dgm:pt>
    <dgm:pt modelId="{E73452C4-E3B5-4AD0-B6B6-B88DF361D57A}" type="parTrans" cxnId="{CB65E5E1-C2B5-4B9B-BAC7-87EFBBB4929B}">
      <dgm:prSet/>
      <dgm:spPr/>
      <dgm:t>
        <a:bodyPr/>
        <a:lstStyle/>
        <a:p>
          <a:endParaRPr lang="de-DE"/>
        </a:p>
      </dgm:t>
    </dgm:pt>
    <dgm:pt modelId="{B43EB5E1-B9DA-4244-B2B2-15C35AFF3B1A}" type="sibTrans" cxnId="{CB65E5E1-C2B5-4B9B-BAC7-87EFBBB4929B}">
      <dgm:prSet/>
      <dgm:spPr/>
      <dgm:t>
        <a:bodyPr/>
        <a:lstStyle/>
        <a:p>
          <a:endParaRPr lang="de-DE"/>
        </a:p>
      </dgm:t>
    </dgm:pt>
    <dgm:pt modelId="{4560203D-01AC-4482-84EA-7A157ACC9ACA}">
      <dgm:prSet phldr="0"/>
      <dgm:spPr/>
      <dgm:t>
        <a:bodyPr/>
        <a:lstStyle/>
        <a:p>
          <a:r>
            <a:rPr lang="en-US" dirty="0">
              <a:latin typeface="Calibri"/>
            </a:rPr>
            <a:t>Payments (Cost </a:t>
          </a:r>
          <a:r>
            <a:rPr lang="en-US" dirty="0" err="1">
              <a:latin typeface="Calibri"/>
            </a:rPr>
            <a:t>centre</a:t>
          </a:r>
          <a:r>
            <a:rPr lang="en-US" dirty="0">
              <a:latin typeface="Calibri"/>
            </a:rPr>
            <a:t>, transaction number)</a:t>
          </a:r>
        </a:p>
      </dgm:t>
    </dgm:pt>
    <dgm:pt modelId="{D3E29E97-9931-4CA7-8E63-B9342F779293}" type="parTrans" cxnId="{B0D2FD3F-FC01-4966-B570-D8D86E1A2880}">
      <dgm:prSet/>
      <dgm:spPr/>
      <dgm:t>
        <a:bodyPr/>
        <a:lstStyle/>
        <a:p>
          <a:endParaRPr lang="de-DE"/>
        </a:p>
      </dgm:t>
    </dgm:pt>
    <dgm:pt modelId="{92623563-1346-4904-A4CF-BD9458913065}" type="sibTrans" cxnId="{B0D2FD3F-FC01-4966-B570-D8D86E1A2880}">
      <dgm:prSet/>
      <dgm:spPr/>
      <dgm:t>
        <a:bodyPr/>
        <a:lstStyle/>
        <a:p>
          <a:endParaRPr lang="de-DE"/>
        </a:p>
      </dgm:t>
    </dgm:pt>
    <dgm:pt modelId="{26CBF0B7-2B33-4AE5-9017-FAC2387AD62C}">
      <dgm:prSet phldr="0"/>
      <dgm:spPr/>
      <dgm:t>
        <a:bodyPr/>
        <a:lstStyle/>
        <a:p>
          <a:r>
            <a:rPr lang="en-US" dirty="0">
              <a:latin typeface="Calibri"/>
            </a:rPr>
            <a:t>IDs (Invoices. Manuscript)</a:t>
          </a:r>
        </a:p>
      </dgm:t>
    </dgm:pt>
    <dgm:pt modelId="{BCB114F1-2C73-447A-B00B-781B4DD0CE08}" type="parTrans" cxnId="{726ABBE9-FA24-4FF2-9151-1355CB504673}">
      <dgm:prSet/>
      <dgm:spPr/>
      <dgm:t>
        <a:bodyPr/>
        <a:lstStyle/>
        <a:p>
          <a:endParaRPr lang="de-DE"/>
        </a:p>
      </dgm:t>
    </dgm:pt>
    <dgm:pt modelId="{53D22770-D9DF-4713-844D-659FC21A8BA7}" type="sibTrans" cxnId="{726ABBE9-FA24-4FF2-9151-1355CB504673}">
      <dgm:prSet/>
      <dgm:spPr/>
      <dgm:t>
        <a:bodyPr/>
        <a:lstStyle/>
        <a:p>
          <a:endParaRPr lang="de-DE"/>
        </a:p>
      </dgm:t>
    </dgm:pt>
    <dgm:pt modelId="{48F86496-AB59-45B3-BC8D-0EA55A883735}">
      <dgm:prSet phldr="0"/>
      <dgm:spPr/>
      <dgm:t>
        <a:bodyPr/>
        <a:lstStyle/>
        <a:p>
          <a:r>
            <a:rPr lang="en-US" dirty="0">
              <a:latin typeface="Calibri"/>
            </a:rPr>
            <a:t>Machine </a:t>
          </a:r>
          <a:r>
            <a:rPr lang="en-US" dirty="0" err="1">
              <a:latin typeface="Calibri"/>
            </a:rPr>
            <a:t>readale</a:t>
          </a:r>
          <a:endParaRPr lang="en-US" dirty="0">
            <a:latin typeface="Calibri"/>
          </a:endParaRPr>
        </a:p>
      </dgm:t>
    </dgm:pt>
    <dgm:pt modelId="{D8FE48CD-1BAA-4275-A5B1-5220A4606A7D}" type="parTrans" cxnId="{659350E3-0AC9-4E05-B1BF-6144F2A77B33}">
      <dgm:prSet/>
      <dgm:spPr/>
      <dgm:t>
        <a:bodyPr/>
        <a:lstStyle/>
        <a:p>
          <a:endParaRPr lang="de-DE"/>
        </a:p>
      </dgm:t>
    </dgm:pt>
    <dgm:pt modelId="{247C12CD-6F9B-49E6-98EF-3ECE63B3AFB7}" type="sibTrans" cxnId="{659350E3-0AC9-4E05-B1BF-6144F2A77B33}">
      <dgm:prSet/>
      <dgm:spPr/>
      <dgm:t>
        <a:bodyPr/>
        <a:lstStyle/>
        <a:p>
          <a:endParaRPr lang="de-DE"/>
        </a:p>
      </dgm:t>
    </dgm:pt>
    <dgm:pt modelId="{F90F339F-A47E-40DD-8431-07BBF3292C72}">
      <dgm:prSet phldr="0"/>
      <dgm:spPr/>
      <dgm:t>
        <a:bodyPr/>
        <a:lstStyle/>
        <a:p>
          <a:r>
            <a:rPr lang="en-US" dirty="0">
              <a:latin typeface="Calibri"/>
            </a:rPr>
            <a:t>“normal”</a:t>
          </a:r>
        </a:p>
      </dgm:t>
    </dgm:pt>
    <dgm:pt modelId="{A71BFFB8-00CA-4CBE-911F-876069ADEFC4}" type="parTrans" cxnId="{858F5610-08F8-40DF-AE0C-CD1EECEC9C13}">
      <dgm:prSet/>
      <dgm:spPr/>
      <dgm:t>
        <a:bodyPr/>
        <a:lstStyle/>
        <a:p>
          <a:endParaRPr lang="de-DE"/>
        </a:p>
      </dgm:t>
    </dgm:pt>
    <dgm:pt modelId="{E7951306-44F3-4B96-AD17-4CEB6398DB75}" type="sibTrans" cxnId="{858F5610-08F8-40DF-AE0C-CD1EECEC9C13}">
      <dgm:prSet/>
      <dgm:spPr/>
      <dgm:t>
        <a:bodyPr/>
        <a:lstStyle/>
        <a:p>
          <a:endParaRPr lang="de-DE"/>
        </a:p>
      </dgm:t>
    </dgm:pt>
    <dgm:pt modelId="{1AEDFC4B-ED2F-43E8-8B79-AF761E9E1DF2}">
      <dgm:prSet phldr="0"/>
      <dgm:spPr/>
      <dgm:t>
        <a:bodyPr/>
        <a:lstStyle/>
        <a:p>
          <a:r>
            <a:rPr lang="en-US" dirty="0">
              <a:latin typeface="Calibri"/>
            </a:rPr>
            <a:t>pdf</a:t>
          </a:r>
        </a:p>
      </dgm:t>
    </dgm:pt>
    <dgm:pt modelId="{8FAA4489-7018-4725-8BBE-1881E56B6A10}" type="parTrans" cxnId="{BB075BDF-F9C8-4DC3-8FF4-8565EF24E595}">
      <dgm:prSet/>
      <dgm:spPr/>
      <dgm:t>
        <a:bodyPr/>
        <a:lstStyle/>
        <a:p>
          <a:endParaRPr lang="de-DE"/>
        </a:p>
      </dgm:t>
    </dgm:pt>
    <dgm:pt modelId="{42698164-7CEA-4505-8C1C-74CBEA958578}" type="sibTrans" cxnId="{BB075BDF-F9C8-4DC3-8FF4-8565EF24E595}">
      <dgm:prSet/>
      <dgm:spPr/>
      <dgm:t>
        <a:bodyPr/>
        <a:lstStyle/>
        <a:p>
          <a:endParaRPr lang="de-DE"/>
        </a:p>
      </dgm:t>
    </dgm:pt>
    <dgm:pt modelId="{74D0CA50-728E-454A-A19B-2E6514458B90}">
      <dgm:prSet phldrT="[Text]"/>
      <dgm:spPr/>
      <dgm:t>
        <a:bodyPr/>
        <a:lstStyle/>
        <a:p>
          <a:r>
            <a:rPr lang="en-US" dirty="0"/>
            <a:t>Listing in </a:t>
          </a:r>
          <a:r>
            <a:rPr lang="en-US" dirty="0" err="1"/>
            <a:t>Datenbases</a:t>
          </a:r>
          <a:endParaRPr lang="en-US" dirty="0"/>
        </a:p>
      </dgm:t>
    </dgm:pt>
    <dgm:pt modelId="{9ED8110B-2A31-43C6-A185-1E7A6EF51440}" type="parTrans" cxnId="{5E0557C8-EE10-4DFA-92E0-7AFA0CAC6908}">
      <dgm:prSet/>
      <dgm:spPr/>
      <dgm:t>
        <a:bodyPr/>
        <a:lstStyle/>
        <a:p>
          <a:endParaRPr lang="de-DE"/>
        </a:p>
      </dgm:t>
    </dgm:pt>
    <dgm:pt modelId="{D3A9DEE4-BDD8-4519-BDD7-A1F3B7960105}" type="sibTrans" cxnId="{5E0557C8-EE10-4DFA-92E0-7AFA0CAC6908}">
      <dgm:prSet/>
      <dgm:spPr/>
      <dgm:t>
        <a:bodyPr/>
        <a:lstStyle/>
        <a:p>
          <a:endParaRPr lang="de-DE"/>
        </a:p>
      </dgm:t>
    </dgm:pt>
    <dgm:pt modelId="{FFA2493E-13FA-4CC7-AEC3-4A248B39343A}" type="pres">
      <dgm:prSet presAssocID="{E475C0A9-C80A-41B3-B061-006F2199057F}" presName="root" presStyleCnt="0">
        <dgm:presLayoutVars>
          <dgm:chMax/>
          <dgm:chPref/>
          <dgm:animLvl val="lvl"/>
        </dgm:presLayoutVars>
      </dgm:prSet>
      <dgm:spPr/>
    </dgm:pt>
    <dgm:pt modelId="{16C73347-BA0D-4DF5-9C74-94817942FAF2}" type="pres">
      <dgm:prSet presAssocID="{E475C0A9-C80A-41B3-B061-006F2199057F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A46674"/>
          </a:solidFill>
          <a:prstDash val="solid"/>
          <a:tailEnd type="triangle" w="lg" len="lg"/>
        </a:ln>
        <a:effectLst/>
      </dgm:spPr>
    </dgm:pt>
    <dgm:pt modelId="{602515B0-A86C-4AB5-9704-24CDF528A7E2}" type="pres">
      <dgm:prSet presAssocID="{E475C0A9-C80A-41B3-B061-006F2199057F}" presName="nodes" presStyleCnt="0">
        <dgm:presLayoutVars>
          <dgm:chMax/>
          <dgm:chPref/>
          <dgm:animLvl val="lvl"/>
        </dgm:presLayoutVars>
      </dgm:prSet>
      <dgm:spPr/>
    </dgm:pt>
    <dgm:pt modelId="{7C7B7623-F648-48E9-8421-8F85E9DC15D1}" type="pres">
      <dgm:prSet presAssocID="{9FA15439-4969-42B1-825D-27D372A6D03B}" presName="composite" presStyleCnt="0"/>
      <dgm:spPr/>
    </dgm:pt>
    <dgm:pt modelId="{5CE9C0B0-1722-4F87-9DE8-89826CD6A5A1}" type="pres">
      <dgm:prSet presAssocID="{9FA15439-4969-42B1-825D-27D372A6D03B}" presName="ConnectorPoint" presStyleLbl="lnNode1" presStyleIdx="0" presStyleCnt="4"/>
      <dgm:spPr>
        <a:solidFill>
          <a:srgbClr val="A46674"/>
        </a:solidFill>
        <a:ln w="6350" cap="rnd" cmpd="sng" algn="ctr">
          <a:solidFill>
            <a:srgbClr val="A46674"/>
          </a:solidFill>
          <a:prstDash val="solid"/>
        </a:ln>
        <a:effectLst/>
      </dgm:spPr>
    </dgm:pt>
    <dgm:pt modelId="{1FE3F365-319E-447B-BED2-24373944A263}" type="pres">
      <dgm:prSet presAssocID="{9FA15439-4969-42B1-825D-27D372A6D03B}" presName="DropPinPlaceHolder" presStyleCnt="0"/>
      <dgm:spPr/>
    </dgm:pt>
    <dgm:pt modelId="{9FF482C5-E519-42CD-96E4-DC82A3FEEF3A}" type="pres">
      <dgm:prSet presAssocID="{9FA15439-4969-42B1-825D-27D372A6D03B}" presName="DropPin" presStyleLbl="alignNode1" presStyleIdx="0" presStyleCnt="4"/>
      <dgm:spPr>
        <a:solidFill>
          <a:srgbClr val="A46674"/>
        </a:solidFill>
        <a:ln>
          <a:solidFill>
            <a:srgbClr val="A46674"/>
          </a:solidFill>
        </a:ln>
      </dgm:spPr>
    </dgm:pt>
    <dgm:pt modelId="{30E060C5-A7DF-45F4-AD96-5EA02A7C9624}" type="pres">
      <dgm:prSet presAssocID="{9FA15439-4969-42B1-825D-27D372A6D03B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/>
      </dgm:spPr>
    </dgm:pt>
    <dgm:pt modelId="{6DC61D1D-1BDF-4A25-835B-A96FB10F39BE}" type="pres">
      <dgm:prSet presAssocID="{9FA15439-4969-42B1-825D-27D372A6D03B}" presName="L2TextContainer" presStyleLbl="revTx" presStyleIdx="0" presStyleCnt="8">
        <dgm:presLayoutVars>
          <dgm:bulletEnabled val="1"/>
        </dgm:presLayoutVars>
      </dgm:prSet>
      <dgm:spPr/>
    </dgm:pt>
    <dgm:pt modelId="{E5D75625-AC2A-4BC5-8C63-0FD79A94271E}" type="pres">
      <dgm:prSet presAssocID="{9FA15439-4969-42B1-825D-27D372A6D03B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FEF7546F-FCEA-460C-939B-02BA65C789B5}" type="pres">
      <dgm:prSet presAssocID="{9FA15439-4969-42B1-825D-27D372A6D03B}" presName="ConnectLine" presStyleLbl="sibTrans1D1" presStyleIdx="0" presStyleCnt="4"/>
      <dgm:spPr>
        <a:noFill/>
        <a:ln w="12700" cap="rnd" cmpd="sng" algn="ctr">
          <a:solidFill>
            <a:srgbClr val="A46674"/>
          </a:solidFill>
          <a:prstDash val="dash"/>
        </a:ln>
        <a:effectLst/>
      </dgm:spPr>
    </dgm:pt>
    <dgm:pt modelId="{6AE848A8-2D84-43CF-A6BD-E14E3F0D3524}" type="pres">
      <dgm:prSet presAssocID="{9FA15439-4969-42B1-825D-27D372A6D03B}" presName="EmptyPlaceHolder" presStyleCnt="0"/>
      <dgm:spPr/>
    </dgm:pt>
    <dgm:pt modelId="{B1E4A74A-D5A8-46AF-9BFD-C8CC0463D82F}" type="pres">
      <dgm:prSet presAssocID="{704A64F0-BCE3-4921-B9D8-BB2896A516CD}" presName="spaceBetweenRectangles" presStyleCnt="0"/>
      <dgm:spPr/>
    </dgm:pt>
    <dgm:pt modelId="{1424CB5F-2084-4BFB-8586-BE090164FE57}" type="pres">
      <dgm:prSet presAssocID="{25F60F03-50EC-414A-948E-9D6B577A1D0E}" presName="composite" presStyleCnt="0"/>
      <dgm:spPr/>
    </dgm:pt>
    <dgm:pt modelId="{B70196EB-BB12-4244-8CD5-FABE201FCD25}" type="pres">
      <dgm:prSet presAssocID="{25F60F03-50EC-414A-948E-9D6B577A1D0E}" presName="ConnectorPoint" presStyleLbl="lnNode1" presStyleIdx="1" presStyleCnt="4"/>
      <dgm:spPr>
        <a:solidFill>
          <a:srgbClr val="A46674"/>
        </a:solidFill>
        <a:ln w="6350" cap="rnd" cmpd="sng" algn="ctr">
          <a:solidFill>
            <a:srgbClr val="A46674"/>
          </a:solidFill>
          <a:prstDash val="solid"/>
        </a:ln>
        <a:effectLst/>
      </dgm:spPr>
    </dgm:pt>
    <dgm:pt modelId="{360248C3-79FF-4157-A1D8-CA1C92D6FC91}" type="pres">
      <dgm:prSet presAssocID="{25F60F03-50EC-414A-948E-9D6B577A1D0E}" presName="DropPinPlaceHolder" presStyleCnt="0"/>
      <dgm:spPr/>
    </dgm:pt>
    <dgm:pt modelId="{52FF4E86-3E92-46FB-B8D8-3EC3F3879BD7}" type="pres">
      <dgm:prSet presAssocID="{25F60F03-50EC-414A-948E-9D6B577A1D0E}" presName="DropPin" presStyleLbl="alignNode1" presStyleIdx="1" presStyleCnt="4"/>
      <dgm:spPr>
        <a:solidFill>
          <a:srgbClr val="A46674"/>
        </a:solidFill>
        <a:ln>
          <a:solidFill>
            <a:srgbClr val="A46674"/>
          </a:solidFill>
        </a:ln>
      </dgm:spPr>
    </dgm:pt>
    <dgm:pt modelId="{DD2AF836-CEDC-4BF9-A26E-1E8F8D74B53F}" type="pres">
      <dgm:prSet presAssocID="{25F60F03-50EC-414A-948E-9D6B577A1D0E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/>
      </dgm:spPr>
    </dgm:pt>
    <dgm:pt modelId="{D50FED52-772D-4DDE-9BC1-9413556BCC5E}" type="pres">
      <dgm:prSet presAssocID="{25F60F03-50EC-414A-948E-9D6B577A1D0E}" presName="L2TextContainer" presStyleLbl="revTx" presStyleIdx="2" presStyleCnt="8">
        <dgm:presLayoutVars>
          <dgm:bulletEnabled val="1"/>
        </dgm:presLayoutVars>
      </dgm:prSet>
      <dgm:spPr/>
    </dgm:pt>
    <dgm:pt modelId="{3668DEEE-1FCA-41C5-AAA7-FDA8169F3C48}" type="pres">
      <dgm:prSet presAssocID="{25F60F03-50EC-414A-948E-9D6B577A1D0E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1FFA347F-69AC-40E9-BB5A-A49AA1F509CD}" type="pres">
      <dgm:prSet presAssocID="{25F60F03-50EC-414A-948E-9D6B577A1D0E}" presName="ConnectLine" presStyleLbl="sibTrans1D1" presStyleIdx="1" presStyleCnt="4"/>
      <dgm:spPr>
        <a:noFill/>
        <a:ln w="12700" cap="rnd" cmpd="sng" algn="ctr">
          <a:solidFill>
            <a:srgbClr val="A46674"/>
          </a:solidFill>
          <a:prstDash val="dash"/>
        </a:ln>
        <a:effectLst/>
      </dgm:spPr>
    </dgm:pt>
    <dgm:pt modelId="{5B769859-AB8F-427D-A3E3-005DD09FA8E5}" type="pres">
      <dgm:prSet presAssocID="{25F60F03-50EC-414A-948E-9D6B577A1D0E}" presName="EmptyPlaceHolder" presStyleCnt="0"/>
      <dgm:spPr/>
    </dgm:pt>
    <dgm:pt modelId="{8B9FD716-D649-4CF8-BB94-1FCCB98C456F}" type="pres">
      <dgm:prSet presAssocID="{175C018C-7095-4962-8EE3-0AB1467C03C7}" presName="spaceBetweenRectangles" presStyleCnt="0"/>
      <dgm:spPr/>
    </dgm:pt>
    <dgm:pt modelId="{B18652D7-ADD4-4A4D-82A1-44A1B82DB39E}" type="pres">
      <dgm:prSet presAssocID="{6D40BB86-702D-45FE-951E-22ECB415DA3A}" presName="composite" presStyleCnt="0"/>
      <dgm:spPr/>
    </dgm:pt>
    <dgm:pt modelId="{79FDA33D-5920-444F-A9B6-CC014585EBB7}" type="pres">
      <dgm:prSet presAssocID="{6D40BB86-702D-45FE-951E-22ECB415DA3A}" presName="ConnectorPoint" presStyleLbl="lnNode1" presStyleIdx="2" presStyleCnt="4"/>
      <dgm:spPr>
        <a:solidFill>
          <a:srgbClr val="A46674"/>
        </a:solidFill>
        <a:ln w="6350" cap="rnd" cmpd="sng" algn="ctr">
          <a:solidFill>
            <a:srgbClr val="A46674"/>
          </a:solidFill>
          <a:prstDash val="solid"/>
        </a:ln>
        <a:effectLst/>
      </dgm:spPr>
    </dgm:pt>
    <dgm:pt modelId="{ADC84C23-FB39-4226-983D-E3FD245AE5FF}" type="pres">
      <dgm:prSet presAssocID="{6D40BB86-702D-45FE-951E-22ECB415DA3A}" presName="DropPinPlaceHolder" presStyleCnt="0"/>
      <dgm:spPr/>
    </dgm:pt>
    <dgm:pt modelId="{AD0CA89A-0FF2-4660-92E4-88CC4C1F9821}" type="pres">
      <dgm:prSet presAssocID="{6D40BB86-702D-45FE-951E-22ECB415DA3A}" presName="DropPin" presStyleLbl="alignNode1" presStyleIdx="2" presStyleCnt="4"/>
      <dgm:spPr>
        <a:solidFill>
          <a:srgbClr val="A46674"/>
        </a:solidFill>
        <a:ln>
          <a:solidFill>
            <a:srgbClr val="A46674"/>
          </a:solidFill>
        </a:ln>
      </dgm:spPr>
    </dgm:pt>
    <dgm:pt modelId="{9038DA51-0830-4AC4-8C8C-F0C1620E24D5}" type="pres">
      <dgm:prSet presAssocID="{6D40BB86-702D-45FE-951E-22ECB415DA3A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/>
      </dgm:spPr>
    </dgm:pt>
    <dgm:pt modelId="{64AD8881-FD08-47CF-A2E6-DF682944FFFE}" type="pres">
      <dgm:prSet presAssocID="{6D40BB86-702D-45FE-951E-22ECB415DA3A}" presName="L2TextContainer" presStyleLbl="revTx" presStyleIdx="4" presStyleCnt="8">
        <dgm:presLayoutVars>
          <dgm:bulletEnabled val="1"/>
        </dgm:presLayoutVars>
      </dgm:prSet>
      <dgm:spPr/>
    </dgm:pt>
    <dgm:pt modelId="{96B31E98-08C7-4192-9BE3-C95F1F726C5B}" type="pres">
      <dgm:prSet presAssocID="{6D40BB86-702D-45FE-951E-22ECB415DA3A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DC7E306D-4BA2-45F7-B412-FA0DF27A86A6}" type="pres">
      <dgm:prSet presAssocID="{6D40BB86-702D-45FE-951E-22ECB415DA3A}" presName="ConnectLine" presStyleLbl="sibTrans1D1" presStyleIdx="2" presStyleCnt="4"/>
      <dgm:spPr>
        <a:noFill/>
        <a:ln w="12700" cap="rnd" cmpd="sng" algn="ctr">
          <a:solidFill>
            <a:srgbClr val="A46674"/>
          </a:solidFill>
          <a:prstDash val="dash"/>
        </a:ln>
        <a:effectLst/>
      </dgm:spPr>
    </dgm:pt>
    <dgm:pt modelId="{6C7D869D-873C-486B-8D51-38FE8D41D640}" type="pres">
      <dgm:prSet presAssocID="{6D40BB86-702D-45FE-951E-22ECB415DA3A}" presName="EmptyPlaceHolder" presStyleCnt="0"/>
      <dgm:spPr/>
    </dgm:pt>
    <dgm:pt modelId="{FC397DA4-5870-4BE1-9D83-9AC34CB34547}" type="pres">
      <dgm:prSet presAssocID="{76A6804D-4D81-47A5-9437-9492FFB65DE3}" presName="spaceBetweenRectangles" presStyleCnt="0"/>
      <dgm:spPr/>
    </dgm:pt>
    <dgm:pt modelId="{5BF906A2-F163-4AA5-8422-58C940E9602B}" type="pres">
      <dgm:prSet presAssocID="{5FCF699E-3C09-42A5-9B6E-313C9C1989B6}" presName="composite" presStyleCnt="0"/>
      <dgm:spPr/>
    </dgm:pt>
    <dgm:pt modelId="{262692CC-DB07-4581-9C25-4C5D0E80FDB2}" type="pres">
      <dgm:prSet presAssocID="{5FCF699E-3C09-42A5-9B6E-313C9C1989B6}" presName="ConnectorPoint" presStyleLbl="lnNode1" presStyleIdx="3" presStyleCnt="4"/>
      <dgm:spPr>
        <a:solidFill>
          <a:srgbClr val="A46674"/>
        </a:solidFill>
        <a:ln w="6350" cap="rnd" cmpd="sng" algn="ctr">
          <a:solidFill>
            <a:srgbClr val="A46674"/>
          </a:solidFill>
          <a:prstDash val="solid"/>
        </a:ln>
        <a:effectLst/>
      </dgm:spPr>
    </dgm:pt>
    <dgm:pt modelId="{462EC4F9-6573-4895-8C96-A521BC451DC1}" type="pres">
      <dgm:prSet presAssocID="{5FCF699E-3C09-42A5-9B6E-313C9C1989B6}" presName="DropPinPlaceHolder" presStyleCnt="0"/>
      <dgm:spPr/>
    </dgm:pt>
    <dgm:pt modelId="{220B6EAB-7740-4C2E-8BBF-1EB80DE7552F}" type="pres">
      <dgm:prSet presAssocID="{5FCF699E-3C09-42A5-9B6E-313C9C1989B6}" presName="DropPin" presStyleLbl="alignNode1" presStyleIdx="3" presStyleCnt="4"/>
      <dgm:spPr>
        <a:solidFill>
          <a:srgbClr val="A46674"/>
        </a:solidFill>
        <a:ln>
          <a:solidFill>
            <a:srgbClr val="A46674"/>
          </a:solidFill>
        </a:ln>
      </dgm:spPr>
    </dgm:pt>
    <dgm:pt modelId="{F5D993A6-A7C3-4740-A1C6-68650C276744}" type="pres">
      <dgm:prSet presAssocID="{5FCF699E-3C09-42A5-9B6E-313C9C1989B6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/>
      </dgm:spPr>
    </dgm:pt>
    <dgm:pt modelId="{4E423364-09E5-4EFD-BF0D-F277EE701738}" type="pres">
      <dgm:prSet presAssocID="{5FCF699E-3C09-42A5-9B6E-313C9C1989B6}" presName="L2TextContainer" presStyleLbl="revTx" presStyleIdx="6" presStyleCnt="8">
        <dgm:presLayoutVars>
          <dgm:bulletEnabled val="1"/>
        </dgm:presLayoutVars>
      </dgm:prSet>
      <dgm:spPr/>
    </dgm:pt>
    <dgm:pt modelId="{D4A585D9-F584-4B0C-8131-CA89C7343BAB}" type="pres">
      <dgm:prSet presAssocID="{5FCF699E-3C09-42A5-9B6E-313C9C1989B6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6B5C2224-616A-4547-9373-0688B45E427A}" type="pres">
      <dgm:prSet presAssocID="{5FCF699E-3C09-42A5-9B6E-313C9C1989B6}" presName="ConnectLine" presStyleLbl="sibTrans1D1" presStyleIdx="3" presStyleCnt="4"/>
      <dgm:spPr>
        <a:noFill/>
        <a:ln w="12700" cap="rnd" cmpd="sng" algn="ctr">
          <a:solidFill>
            <a:srgbClr val="A46674"/>
          </a:solidFill>
          <a:prstDash val="dash"/>
        </a:ln>
        <a:effectLst/>
      </dgm:spPr>
    </dgm:pt>
    <dgm:pt modelId="{786B3AE2-D479-4EFE-8826-42B53D17DE4D}" type="pres">
      <dgm:prSet presAssocID="{5FCF699E-3C09-42A5-9B6E-313C9C1989B6}" presName="EmptyPlaceHolder" presStyleCnt="0"/>
      <dgm:spPr/>
    </dgm:pt>
  </dgm:ptLst>
  <dgm:cxnLst>
    <dgm:cxn modelId="{078BEC08-3C7A-4F67-967B-C734F16E1B87}" type="presOf" srcId="{1AEDFC4B-ED2F-43E8-8B79-AF761E9E1DF2}" destId="{4E423364-09E5-4EFD-BF0D-F277EE701738}" srcOrd="0" destOrd="1" presId="urn:microsoft.com/office/officeart/2017/3/layout/DropPinTimeline"/>
    <dgm:cxn modelId="{858F5610-08F8-40DF-AE0C-CD1EECEC9C13}" srcId="{5FCF699E-3C09-42A5-9B6E-313C9C1989B6}" destId="{F90F339F-A47E-40DD-8431-07BBF3292C72}" srcOrd="0" destOrd="0" parTransId="{A71BFFB8-00CA-4CBE-911F-876069ADEFC4}" sibTransId="{E7951306-44F3-4B96-AD17-4CEB6398DB75}"/>
    <dgm:cxn modelId="{CD56BE11-C03E-410D-9A40-6F86B45B9516}" type="presOf" srcId="{DB43DD77-C5DC-4B98-B4CB-84658B64A1E3}" destId="{D50FED52-772D-4DDE-9BC1-9413556BCC5E}" srcOrd="0" destOrd="1" presId="urn:microsoft.com/office/officeart/2017/3/layout/DropPinTimeline"/>
    <dgm:cxn modelId="{7E89C21E-CDD0-4DF4-95C5-8B7AAF907D47}" srcId="{6D40BB86-702D-45FE-951E-22ECB415DA3A}" destId="{66FDE256-E918-4E8B-A7FD-5DC270526D1C}" srcOrd="3" destOrd="0" parTransId="{9C760C40-D4EF-4832-B115-291AD3E8DC68}" sibTransId="{364382B8-A415-4F23-B7B8-98763754464A}"/>
    <dgm:cxn modelId="{843C042A-EE26-4CB1-A3E9-F0FE3C62B881}" type="presOf" srcId="{74D0CA50-728E-454A-A19B-2E6514458B90}" destId="{6DC61D1D-1BDF-4A25-835B-A96FB10F39BE}" srcOrd="0" destOrd="5" presId="urn:microsoft.com/office/officeart/2017/3/layout/DropPinTimeline"/>
    <dgm:cxn modelId="{493E8F30-4F0F-42DE-A9A8-348B10960EA0}" type="presOf" srcId="{9FA15439-4969-42B1-825D-27D372A6D03B}" destId="{E5D75625-AC2A-4BC5-8C63-0FD79A94271E}" srcOrd="0" destOrd="0" presId="urn:microsoft.com/office/officeart/2017/3/layout/DropPinTimeline"/>
    <dgm:cxn modelId="{F47E723B-63A3-4C70-81BE-5255C7C56579}" type="presOf" srcId="{4560203D-01AC-4482-84EA-7A157ACC9ACA}" destId="{64AD8881-FD08-47CF-A2E6-DF682944FFFE}" srcOrd="0" destOrd="2" presId="urn:microsoft.com/office/officeart/2017/3/layout/DropPinTimeline"/>
    <dgm:cxn modelId="{B0D2FD3F-FC01-4966-B570-D8D86E1A2880}" srcId="{6D40BB86-702D-45FE-951E-22ECB415DA3A}" destId="{4560203D-01AC-4482-84EA-7A157ACC9ACA}" srcOrd="2" destOrd="0" parTransId="{D3E29E97-9931-4CA7-8E63-B9342F779293}" sibTransId="{92623563-1346-4904-A4CF-BD9458913065}"/>
    <dgm:cxn modelId="{02196343-3499-40F4-A320-1A50B54275DA}" type="presOf" srcId="{6D40BB86-702D-45FE-951E-22ECB415DA3A}" destId="{96B31E98-08C7-4192-9BE3-C95F1F726C5B}" srcOrd="0" destOrd="0" presId="urn:microsoft.com/office/officeart/2017/3/layout/DropPinTimeline"/>
    <dgm:cxn modelId="{40E4C348-9DBC-4A6C-AF81-4F2B3D2C9C13}" type="presOf" srcId="{07F8F515-3B38-4C96-AFD1-6E31DA51BFE5}" destId="{6DC61D1D-1BDF-4A25-835B-A96FB10F39BE}" srcOrd="0" destOrd="4" presId="urn:microsoft.com/office/officeart/2017/3/layout/DropPinTimeline"/>
    <dgm:cxn modelId="{93DC606F-0A15-4557-8DB1-498EE3A42E85}" srcId="{E475C0A9-C80A-41B3-B061-006F2199057F}" destId="{6D40BB86-702D-45FE-951E-22ECB415DA3A}" srcOrd="2" destOrd="0" parTransId="{83B0B93A-6323-445A-9E75-8DC70583C776}" sibTransId="{76A6804D-4D81-47A5-9437-9492FFB65DE3}"/>
    <dgm:cxn modelId="{D33C8251-09BF-4449-AAE8-FB36486977E3}" type="presOf" srcId="{26CBF0B7-2B33-4AE5-9017-FAC2387AD62C}" destId="{64AD8881-FD08-47CF-A2E6-DF682944FFFE}" srcOrd="0" destOrd="0" presId="urn:microsoft.com/office/officeart/2017/3/layout/DropPinTimeline"/>
    <dgm:cxn modelId="{F2652B72-3A6B-414B-AD3F-92AEEDC05178}" type="presOf" srcId="{77E91C60-E1B9-49A8-A136-BAD76F5C9657}" destId="{6DC61D1D-1BDF-4A25-835B-A96FB10F39BE}" srcOrd="0" destOrd="0" presId="urn:microsoft.com/office/officeart/2017/3/layout/DropPinTimeline"/>
    <dgm:cxn modelId="{4FA09973-C4BF-487E-93BB-E5FF5C9E975A}" srcId="{9FA15439-4969-42B1-825D-27D372A6D03B}" destId="{4657EEBF-CA50-45C5-B284-83052E00ED7E}" srcOrd="1" destOrd="0" parTransId="{C1B47AB5-1EE5-4C39-BFFA-78FED61F771F}" sibTransId="{295B64F2-8D98-4422-A831-0859434831FA}"/>
    <dgm:cxn modelId="{3292E753-A3ED-4403-AC52-17BDCFD48DF6}" type="presOf" srcId="{F90F339F-A47E-40DD-8431-07BBF3292C72}" destId="{4E423364-09E5-4EFD-BF0D-F277EE701738}" srcOrd="0" destOrd="0" presId="urn:microsoft.com/office/officeart/2017/3/layout/DropPinTimeline"/>
    <dgm:cxn modelId="{FD272A7C-BCC6-4D1B-8EB4-3D954A22CC2D}" srcId="{48F86496-AB59-45B3-BC8D-0EA55A883735}" destId="{187FD064-C325-4078-8373-2AF5D2A9FDCB}" srcOrd="0" destOrd="0" parTransId="{023CFD5E-3508-47E2-94ED-B6B03C93DE65}" sibTransId="{4F7418CE-1343-4B30-B533-7B82EFC520D4}"/>
    <dgm:cxn modelId="{A0702C89-E533-4305-8E83-9DA2B591A8D1}" srcId="{4657EEBF-CA50-45C5-B284-83052E00ED7E}" destId="{981350E8-8AD2-430A-AAFD-BCF62BDE857E}" srcOrd="0" destOrd="0" parTransId="{3A660D96-C3B6-4F6E-8E37-AEB648A46EEE}" sibTransId="{4ECE9FC1-AF00-4526-A5B9-CAC26629A006}"/>
    <dgm:cxn modelId="{C896128B-19CF-4EAC-8844-628F132C4A0E}" type="presOf" srcId="{981350E8-8AD2-430A-AAFD-BCF62BDE857E}" destId="{6DC61D1D-1BDF-4A25-835B-A96FB10F39BE}" srcOrd="0" destOrd="2" presId="urn:microsoft.com/office/officeart/2017/3/layout/DropPinTimeline"/>
    <dgm:cxn modelId="{A3AB168C-5374-425B-924E-28E58B8FD348}" srcId="{E475C0A9-C80A-41B3-B061-006F2199057F}" destId="{5FCF699E-3C09-42A5-9B6E-313C9C1989B6}" srcOrd="3" destOrd="0" parTransId="{2C98C1FA-FFA5-4DA1-AA7C-8C65BBA6926F}" sibTransId="{16266202-7BEF-4DB2-A8B3-50A763A028D6}"/>
    <dgm:cxn modelId="{F9AC8690-6C0C-45D8-9B60-2B5A355C7752}" type="presOf" srcId="{E475C0A9-C80A-41B3-B061-006F2199057F}" destId="{FFA2493E-13FA-4CC7-AEC3-4A248B39343A}" srcOrd="0" destOrd="0" presId="urn:microsoft.com/office/officeart/2017/3/layout/DropPinTimeline"/>
    <dgm:cxn modelId="{9D6B39AA-97C6-4083-82BE-A9AC4B3EE4C5}" type="presOf" srcId="{48F86496-AB59-45B3-BC8D-0EA55A883735}" destId="{4E423364-09E5-4EFD-BF0D-F277EE701738}" srcOrd="0" destOrd="2" presId="urn:microsoft.com/office/officeart/2017/3/layout/DropPinTimeline"/>
    <dgm:cxn modelId="{8F674CAA-B1C0-4679-BF99-9B3AD9D5304F}" type="presOf" srcId="{187FD064-C325-4078-8373-2AF5D2A9FDCB}" destId="{4E423364-09E5-4EFD-BF0D-F277EE701738}" srcOrd="0" destOrd="3" presId="urn:microsoft.com/office/officeart/2017/3/layout/DropPinTimeline"/>
    <dgm:cxn modelId="{233BD0B9-A659-48E3-9C16-CEA3AABD636F}" type="presOf" srcId="{25F60F03-50EC-414A-948E-9D6B577A1D0E}" destId="{3668DEEE-1FCA-41C5-AAA7-FDA8169F3C48}" srcOrd="0" destOrd="0" presId="urn:microsoft.com/office/officeart/2017/3/layout/DropPinTimeline"/>
    <dgm:cxn modelId="{7B4E59BF-B2D5-478F-B3D0-119ACCC9CC59}" srcId="{E475C0A9-C80A-41B3-B061-006F2199057F}" destId="{25F60F03-50EC-414A-948E-9D6B577A1D0E}" srcOrd="1" destOrd="0" parTransId="{89FAE189-AE3A-4EBA-A2F1-38D0DF1DC3F6}" sibTransId="{175C018C-7095-4962-8EE3-0AB1467C03C7}"/>
    <dgm:cxn modelId="{E10AC9BF-636D-4E9E-8C16-F08727A89840}" srcId="{25F60F03-50EC-414A-948E-9D6B577A1D0E}" destId="{DB43DD77-C5DC-4B98-B4CB-84658B64A1E3}" srcOrd="1" destOrd="0" parTransId="{E3601128-728B-429F-B1FE-D80767A28833}" sibTransId="{EBAA3FDC-896E-4FF4-A3E2-E524F73549E3}"/>
    <dgm:cxn modelId="{4CE6A3C5-7403-4581-8643-57261CAE98BB}" srcId="{E475C0A9-C80A-41B3-B061-006F2199057F}" destId="{9FA15439-4969-42B1-825D-27D372A6D03B}" srcOrd="0" destOrd="0" parTransId="{4C17C341-A243-476A-8291-BE350F2A7F63}" sibTransId="{704A64F0-BCE3-4921-B9D8-BB2896A516CD}"/>
    <dgm:cxn modelId="{5E0557C8-EE10-4DFA-92E0-7AFA0CAC6908}" srcId="{9FA15439-4969-42B1-825D-27D372A6D03B}" destId="{74D0CA50-728E-454A-A19B-2E6514458B90}" srcOrd="3" destOrd="0" parTransId="{9ED8110B-2A31-43C6-A185-1E7A6EF51440}" sibTransId="{D3A9DEE4-BDD8-4519-BDD7-A1F3B7960105}"/>
    <dgm:cxn modelId="{4D052DD7-9AA8-48AC-9EC1-5C7FC8F0B7BB}" type="presOf" srcId="{5FCF699E-3C09-42A5-9B6E-313C9C1989B6}" destId="{D4A585D9-F584-4B0C-8131-CA89C7343BAB}" srcOrd="0" destOrd="0" presId="urn:microsoft.com/office/officeart/2017/3/layout/DropPinTimeline"/>
    <dgm:cxn modelId="{9EA273DD-569C-4949-9A92-6FCD5243E419}" srcId="{25F60F03-50EC-414A-948E-9D6B577A1D0E}" destId="{DF502841-B2C8-492B-8EF9-BA3DA1E0F76E}" srcOrd="0" destOrd="0" parTransId="{6F5AF47C-84DB-4DCB-9610-E4A7C2576A45}" sibTransId="{4F2C4C16-6D0D-495F-AEE4-CBA24AEBE953}"/>
    <dgm:cxn modelId="{402F9EDE-4C00-4A16-A589-D224CBAD9C06}" type="presOf" srcId="{4657EEBF-CA50-45C5-B284-83052E00ED7E}" destId="{6DC61D1D-1BDF-4A25-835B-A96FB10F39BE}" srcOrd="0" destOrd="1" presId="urn:microsoft.com/office/officeart/2017/3/layout/DropPinTimeline"/>
    <dgm:cxn modelId="{8312E1DE-C794-44E5-A827-3E9F6BB02A3E}" type="presOf" srcId="{F61A2D05-5D52-422A-B46D-B63A6BB37234}" destId="{64AD8881-FD08-47CF-A2E6-DF682944FFFE}" srcOrd="0" destOrd="1" presId="urn:microsoft.com/office/officeart/2017/3/layout/DropPinTimeline"/>
    <dgm:cxn modelId="{BB075BDF-F9C8-4DC3-8FF4-8565EF24E595}" srcId="{F90F339F-A47E-40DD-8431-07BBF3292C72}" destId="{1AEDFC4B-ED2F-43E8-8B79-AF761E9E1DF2}" srcOrd="0" destOrd="0" parTransId="{8FAA4489-7018-4725-8BBE-1881E56B6A10}" sibTransId="{42698164-7CEA-4505-8C1C-74CBEA958578}"/>
    <dgm:cxn modelId="{235B1EE1-8E34-4725-8575-3808F3420B48}" srcId="{9FA15439-4969-42B1-825D-27D372A6D03B}" destId="{77E91C60-E1B9-49A8-A136-BAD76F5C9657}" srcOrd="0" destOrd="0" parTransId="{8F08FC13-9DCC-4FAC-A114-A7817D5C2419}" sibTransId="{D88E7B98-99E7-4ECD-B9D2-8A1EF77EE830}"/>
    <dgm:cxn modelId="{CB65E5E1-C2B5-4B9B-BAC7-87EFBBB4929B}" srcId="{9FA15439-4969-42B1-825D-27D372A6D03B}" destId="{07F8F515-3B38-4C96-AFD1-6E31DA51BFE5}" srcOrd="2" destOrd="0" parTransId="{E73452C4-E3B5-4AD0-B6B6-B88DF361D57A}" sibTransId="{B43EB5E1-B9DA-4244-B2B2-15C35AFF3B1A}"/>
    <dgm:cxn modelId="{659350E3-0AC9-4E05-B1BF-6144F2A77B33}" srcId="{5FCF699E-3C09-42A5-9B6E-313C9C1989B6}" destId="{48F86496-AB59-45B3-BC8D-0EA55A883735}" srcOrd="1" destOrd="0" parTransId="{D8FE48CD-1BAA-4275-A5B1-5220A4606A7D}" sibTransId="{247C12CD-6F9B-49E6-98EF-3ECE63B3AFB7}"/>
    <dgm:cxn modelId="{B9D7D4E8-0A51-439F-B6B8-5A021C5EF846}" srcId="{6D40BB86-702D-45FE-951E-22ECB415DA3A}" destId="{F61A2D05-5D52-422A-B46D-B63A6BB37234}" srcOrd="1" destOrd="0" parTransId="{63F3C33A-FA02-4CD9-B2F0-AA8AD91D6B0A}" sibTransId="{70CF9D45-139A-4AF2-BA20-398ED345E27D}"/>
    <dgm:cxn modelId="{636632E9-4D56-4DD3-8FE2-37C765FC4AEA}" type="presOf" srcId="{CB5D1781-E8E0-475A-B50D-A8F24EE0B718}" destId="{6DC61D1D-1BDF-4A25-835B-A96FB10F39BE}" srcOrd="0" destOrd="3" presId="urn:microsoft.com/office/officeart/2017/3/layout/DropPinTimeline"/>
    <dgm:cxn modelId="{726ABBE9-FA24-4FF2-9151-1355CB504673}" srcId="{6D40BB86-702D-45FE-951E-22ECB415DA3A}" destId="{26CBF0B7-2B33-4AE5-9017-FAC2387AD62C}" srcOrd="0" destOrd="0" parTransId="{BCB114F1-2C73-447A-B00B-781B4DD0CE08}" sibTransId="{53D22770-D9DF-4713-844D-659FC21A8BA7}"/>
    <dgm:cxn modelId="{CC2C71EC-E540-40CE-AEB3-1989C7271EFA}" srcId="{4657EEBF-CA50-45C5-B284-83052E00ED7E}" destId="{CB5D1781-E8E0-475A-B50D-A8F24EE0B718}" srcOrd="1" destOrd="0" parTransId="{B163E94E-F335-470F-A8AC-117B5E3CEAD3}" sibTransId="{8FB05D5C-EBEF-4DDC-A062-C2889426E14F}"/>
    <dgm:cxn modelId="{C4780BF9-491C-4668-A865-630A79D5DCAB}" type="presOf" srcId="{DF502841-B2C8-492B-8EF9-BA3DA1E0F76E}" destId="{D50FED52-772D-4DDE-9BC1-9413556BCC5E}" srcOrd="0" destOrd="0" presId="urn:microsoft.com/office/officeart/2017/3/layout/DropPinTimeline"/>
    <dgm:cxn modelId="{C81199FC-272B-44AD-8E97-0BD544A3C765}" type="presOf" srcId="{66FDE256-E918-4E8B-A7FD-5DC270526D1C}" destId="{64AD8881-FD08-47CF-A2E6-DF682944FFFE}" srcOrd="0" destOrd="3" presId="urn:microsoft.com/office/officeart/2017/3/layout/DropPinTimeline"/>
    <dgm:cxn modelId="{5474B9ED-B23F-4056-A04F-E56DF673B5D0}" type="presParOf" srcId="{FFA2493E-13FA-4CC7-AEC3-4A248B39343A}" destId="{16C73347-BA0D-4DF5-9C74-94817942FAF2}" srcOrd="0" destOrd="0" presId="urn:microsoft.com/office/officeart/2017/3/layout/DropPinTimeline"/>
    <dgm:cxn modelId="{39C22DBB-1B84-44D8-B4FD-15A9167651E7}" type="presParOf" srcId="{FFA2493E-13FA-4CC7-AEC3-4A248B39343A}" destId="{602515B0-A86C-4AB5-9704-24CDF528A7E2}" srcOrd="1" destOrd="0" presId="urn:microsoft.com/office/officeart/2017/3/layout/DropPinTimeline"/>
    <dgm:cxn modelId="{2062D062-56C8-42CF-8704-18777200F1E2}" type="presParOf" srcId="{602515B0-A86C-4AB5-9704-24CDF528A7E2}" destId="{7C7B7623-F648-48E9-8421-8F85E9DC15D1}" srcOrd="0" destOrd="0" presId="urn:microsoft.com/office/officeart/2017/3/layout/DropPinTimeline"/>
    <dgm:cxn modelId="{46D159D8-1591-4589-BFF3-A0D30B7630AB}" type="presParOf" srcId="{7C7B7623-F648-48E9-8421-8F85E9DC15D1}" destId="{5CE9C0B0-1722-4F87-9DE8-89826CD6A5A1}" srcOrd="0" destOrd="0" presId="urn:microsoft.com/office/officeart/2017/3/layout/DropPinTimeline"/>
    <dgm:cxn modelId="{745848C8-1313-4310-91FF-D58D0A243D1A}" type="presParOf" srcId="{7C7B7623-F648-48E9-8421-8F85E9DC15D1}" destId="{1FE3F365-319E-447B-BED2-24373944A263}" srcOrd="1" destOrd="0" presId="urn:microsoft.com/office/officeart/2017/3/layout/DropPinTimeline"/>
    <dgm:cxn modelId="{99657D43-D529-4FED-9ABA-EB9340209595}" type="presParOf" srcId="{1FE3F365-319E-447B-BED2-24373944A263}" destId="{9FF482C5-E519-42CD-96E4-DC82A3FEEF3A}" srcOrd="0" destOrd="0" presId="urn:microsoft.com/office/officeart/2017/3/layout/DropPinTimeline"/>
    <dgm:cxn modelId="{3758B3D9-6841-4376-AF10-DC2CA6CBA740}" type="presParOf" srcId="{1FE3F365-319E-447B-BED2-24373944A263}" destId="{30E060C5-A7DF-45F4-AD96-5EA02A7C9624}" srcOrd="1" destOrd="0" presId="urn:microsoft.com/office/officeart/2017/3/layout/DropPinTimeline"/>
    <dgm:cxn modelId="{671A5DC6-21E8-4382-9BFD-E7823EF22537}" type="presParOf" srcId="{7C7B7623-F648-48E9-8421-8F85E9DC15D1}" destId="{6DC61D1D-1BDF-4A25-835B-A96FB10F39BE}" srcOrd="2" destOrd="0" presId="urn:microsoft.com/office/officeart/2017/3/layout/DropPinTimeline"/>
    <dgm:cxn modelId="{4084B4DF-BAA9-4B6B-A5BA-8F528502EEBF}" type="presParOf" srcId="{7C7B7623-F648-48E9-8421-8F85E9DC15D1}" destId="{E5D75625-AC2A-4BC5-8C63-0FD79A94271E}" srcOrd="3" destOrd="0" presId="urn:microsoft.com/office/officeart/2017/3/layout/DropPinTimeline"/>
    <dgm:cxn modelId="{7E74A446-54EB-4DAF-8E6D-2F167FBBBAFE}" type="presParOf" srcId="{7C7B7623-F648-48E9-8421-8F85E9DC15D1}" destId="{FEF7546F-FCEA-460C-939B-02BA65C789B5}" srcOrd="4" destOrd="0" presId="urn:microsoft.com/office/officeart/2017/3/layout/DropPinTimeline"/>
    <dgm:cxn modelId="{1A0603AB-06D1-470E-A2B2-9B7FEBA33033}" type="presParOf" srcId="{7C7B7623-F648-48E9-8421-8F85E9DC15D1}" destId="{6AE848A8-2D84-43CF-A6BD-E14E3F0D3524}" srcOrd="5" destOrd="0" presId="urn:microsoft.com/office/officeart/2017/3/layout/DropPinTimeline"/>
    <dgm:cxn modelId="{C0F2E03F-35AB-4068-A6A2-B2896E365E2D}" type="presParOf" srcId="{602515B0-A86C-4AB5-9704-24CDF528A7E2}" destId="{B1E4A74A-D5A8-46AF-9BFD-C8CC0463D82F}" srcOrd="1" destOrd="0" presId="urn:microsoft.com/office/officeart/2017/3/layout/DropPinTimeline"/>
    <dgm:cxn modelId="{073C07BE-A76D-422D-B3B5-FB4955E9F595}" type="presParOf" srcId="{602515B0-A86C-4AB5-9704-24CDF528A7E2}" destId="{1424CB5F-2084-4BFB-8586-BE090164FE57}" srcOrd="2" destOrd="0" presId="urn:microsoft.com/office/officeart/2017/3/layout/DropPinTimeline"/>
    <dgm:cxn modelId="{8A3F707B-2726-459B-B776-FBE897A58751}" type="presParOf" srcId="{1424CB5F-2084-4BFB-8586-BE090164FE57}" destId="{B70196EB-BB12-4244-8CD5-FABE201FCD25}" srcOrd="0" destOrd="0" presId="urn:microsoft.com/office/officeart/2017/3/layout/DropPinTimeline"/>
    <dgm:cxn modelId="{EC95C045-A042-42C6-8C1B-F81C3D223447}" type="presParOf" srcId="{1424CB5F-2084-4BFB-8586-BE090164FE57}" destId="{360248C3-79FF-4157-A1D8-CA1C92D6FC91}" srcOrd="1" destOrd="0" presId="urn:microsoft.com/office/officeart/2017/3/layout/DropPinTimeline"/>
    <dgm:cxn modelId="{E7CEEFFD-C8A2-4972-BE5F-3021CF4DF803}" type="presParOf" srcId="{360248C3-79FF-4157-A1D8-CA1C92D6FC91}" destId="{52FF4E86-3E92-46FB-B8D8-3EC3F3879BD7}" srcOrd="0" destOrd="0" presId="urn:microsoft.com/office/officeart/2017/3/layout/DropPinTimeline"/>
    <dgm:cxn modelId="{73618991-90B4-4E19-AECB-6685C0F87F51}" type="presParOf" srcId="{360248C3-79FF-4157-A1D8-CA1C92D6FC91}" destId="{DD2AF836-CEDC-4BF9-A26E-1E8F8D74B53F}" srcOrd="1" destOrd="0" presId="urn:microsoft.com/office/officeart/2017/3/layout/DropPinTimeline"/>
    <dgm:cxn modelId="{85225D34-3556-4ECD-A739-F9508C7AF5C4}" type="presParOf" srcId="{1424CB5F-2084-4BFB-8586-BE090164FE57}" destId="{D50FED52-772D-4DDE-9BC1-9413556BCC5E}" srcOrd="2" destOrd="0" presId="urn:microsoft.com/office/officeart/2017/3/layout/DropPinTimeline"/>
    <dgm:cxn modelId="{916DA8C6-1046-4D9E-B5AB-F58A1E250FCB}" type="presParOf" srcId="{1424CB5F-2084-4BFB-8586-BE090164FE57}" destId="{3668DEEE-1FCA-41C5-AAA7-FDA8169F3C48}" srcOrd="3" destOrd="0" presId="urn:microsoft.com/office/officeart/2017/3/layout/DropPinTimeline"/>
    <dgm:cxn modelId="{3B1E0643-C743-48F3-A2E5-19A815B5A58B}" type="presParOf" srcId="{1424CB5F-2084-4BFB-8586-BE090164FE57}" destId="{1FFA347F-69AC-40E9-BB5A-A49AA1F509CD}" srcOrd="4" destOrd="0" presId="urn:microsoft.com/office/officeart/2017/3/layout/DropPinTimeline"/>
    <dgm:cxn modelId="{7D4DE6BA-D4C4-479E-88D3-E5B8AE771A50}" type="presParOf" srcId="{1424CB5F-2084-4BFB-8586-BE090164FE57}" destId="{5B769859-AB8F-427D-A3E3-005DD09FA8E5}" srcOrd="5" destOrd="0" presId="urn:microsoft.com/office/officeart/2017/3/layout/DropPinTimeline"/>
    <dgm:cxn modelId="{9B071CFA-495A-4EC1-BD74-9C847CF44B21}" type="presParOf" srcId="{602515B0-A86C-4AB5-9704-24CDF528A7E2}" destId="{8B9FD716-D649-4CF8-BB94-1FCCB98C456F}" srcOrd="3" destOrd="0" presId="urn:microsoft.com/office/officeart/2017/3/layout/DropPinTimeline"/>
    <dgm:cxn modelId="{5653D0C8-E88E-417D-BF3E-18C9254B75E0}" type="presParOf" srcId="{602515B0-A86C-4AB5-9704-24CDF528A7E2}" destId="{B18652D7-ADD4-4A4D-82A1-44A1B82DB39E}" srcOrd="4" destOrd="0" presId="urn:microsoft.com/office/officeart/2017/3/layout/DropPinTimeline"/>
    <dgm:cxn modelId="{6FE96C2A-7B4D-4FA2-8A4A-302AA01DA60E}" type="presParOf" srcId="{B18652D7-ADD4-4A4D-82A1-44A1B82DB39E}" destId="{79FDA33D-5920-444F-A9B6-CC014585EBB7}" srcOrd="0" destOrd="0" presId="urn:microsoft.com/office/officeart/2017/3/layout/DropPinTimeline"/>
    <dgm:cxn modelId="{39BC5B33-7AA6-4B31-A79D-1217F5E9309E}" type="presParOf" srcId="{B18652D7-ADD4-4A4D-82A1-44A1B82DB39E}" destId="{ADC84C23-FB39-4226-983D-E3FD245AE5FF}" srcOrd="1" destOrd="0" presId="urn:microsoft.com/office/officeart/2017/3/layout/DropPinTimeline"/>
    <dgm:cxn modelId="{1DFC790C-66E8-4823-A784-5EB4948F68D4}" type="presParOf" srcId="{ADC84C23-FB39-4226-983D-E3FD245AE5FF}" destId="{AD0CA89A-0FF2-4660-92E4-88CC4C1F9821}" srcOrd="0" destOrd="0" presId="urn:microsoft.com/office/officeart/2017/3/layout/DropPinTimeline"/>
    <dgm:cxn modelId="{22B5EB4D-3591-45C0-98D9-97E00F3F46F0}" type="presParOf" srcId="{ADC84C23-FB39-4226-983D-E3FD245AE5FF}" destId="{9038DA51-0830-4AC4-8C8C-F0C1620E24D5}" srcOrd="1" destOrd="0" presId="urn:microsoft.com/office/officeart/2017/3/layout/DropPinTimeline"/>
    <dgm:cxn modelId="{E2DE1D12-15C1-45A1-926B-8FB98EC2F043}" type="presParOf" srcId="{B18652D7-ADD4-4A4D-82A1-44A1B82DB39E}" destId="{64AD8881-FD08-47CF-A2E6-DF682944FFFE}" srcOrd="2" destOrd="0" presId="urn:microsoft.com/office/officeart/2017/3/layout/DropPinTimeline"/>
    <dgm:cxn modelId="{787D72AA-9AB7-4C6D-B77B-B3ED48B3185F}" type="presParOf" srcId="{B18652D7-ADD4-4A4D-82A1-44A1B82DB39E}" destId="{96B31E98-08C7-4192-9BE3-C95F1F726C5B}" srcOrd="3" destOrd="0" presId="urn:microsoft.com/office/officeart/2017/3/layout/DropPinTimeline"/>
    <dgm:cxn modelId="{B8A8F3E5-7280-4C97-9EB3-8F5FB8487829}" type="presParOf" srcId="{B18652D7-ADD4-4A4D-82A1-44A1B82DB39E}" destId="{DC7E306D-4BA2-45F7-B412-FA0DF27A86A6}" srcOrd="4" destOrd="0" presId="urn:microsoft.com/office/officeart/2017/3/layout/DropPinTimeline"/>
    <dgm:cxn modelId="{7E478513-A476-4EAA-825E-1876009E5DB9}" type="presParOf" srcId="{B18652D7-ADD4-4A4D-82A1-44A1B82DB39E}" destId="{6C7D869D-873C-486B-8D51-38FE8D41D640}" srcOrd="5" destOrd="0" presId="urn:microsoft.com/office/officeart/2017/3/layout/DropPinTimeline"/>
    <dgm:cxn modelId="{ED6A6C01-583A-4AD9-BF83-A3794744F077}" type="presParOf" srcId="{602515B0-A86C-4AB5-9704-24CDF528A7E2}" destId="{FC397DA4-5870-4BE1-9D83-9AC34CB34547}" srcOrd="5" destOrd="0" presId="urn:microsoft.com/office/officeart/2017/3/layout/DropPinTimeline"/>
    <dgm:cxn modelId="{6709F153-5C16-4F44-B6CC-81BA2903B831}" type="presParOf" srcId="{602515B0-A86C-4AB5-9704-24CDF528A7E2}" destId="{5BF906A2-F163-4AA5-8422-58C940E9602B}" srcOrd="6" destOrd="0" presId="urn:microsoft.com/office/officeart/2017/3/layout/DropPinTimeline"/>
    <dgm:cxn modelId="{E2912619-6414-4BA4-9A43-F7D742168B1C}" type="presParOf" srcId="{5BF906A2-F163-4AA5-8422-58C940E9602B}" destId="{262692CC-DB07-4581-9C25-4C5D0E80FDB2}" srcOrd="0" destOrd="0" presId="urn:microsoft.com/office/officeart/2017/3/layout/DropPinTimeline"/>
    <dgm:cxn modelId="{00BD4892-C810-4F74-85CF-15A1C355BA77}" type="presParOf" srcId="{5BF906A2-F163-4AA5-8422-58C940E9602B}" destId="{462EC4F9-6573-4895-8C96-A521BC451DC1}" srcOrd="1" destOrd="0" presId="urn:microsoft.com/office/officeart/2017/3/layout/DropPinTimeline"/>
    <dgm:cxn modelId="{A11DF540-5E8A-4102-AC51-B4B39B3AB3B1}" type="presParOf" srcId="{462EC4F9-6573-4895-8C96-A521BC451DC1}" destId="{220B6EAB-7740-4C2E-8BBF-1EB80DE7552F}" srcOrd="0" destOrd="0" presId="urn:microsoft.com/office/officeart/2017/3/layout/DropPinTimeline"/>
    <dgm:cxn modelId="{6B506154-36DE-4A2F-84E2-15EC093E3841}" type="presParOf" srcId="{462EC4F9-6573-4895-8C96-A521BC451DC1}" destId="{F5D993A6-A7C3-4740-A1C6-68650C276744}" srcOrd="1" destOrd="0" presId="urn:microsoft.com/office/officeart/2017/3/layout/DropPinTimeline"/>
    <dgm:cxn modelId="{1D2695D7-0E91-403C-9092-F4FA35A1D510}" type="presParOf" srcId="{5BF906A2-F163-4AA5-8422-58C940E9602B}" destId="{4E423364-09E5-4EFD-BF0D-F277EE701738}" srcOrd="2" destOrd="0" presId="urn:microsoft.com/office/officeart/2017/3/layout/DropPinTimeline"/>
    <dgm:cxn modelId="{7B2B6C8E-957B-4A3C-B1FB-C88D1ABF962B}" type="presParOf" srcId="{5BF906A2-F163-4AA5-8422-58C940E9602B}" destId="{D4A585D9-F584-4B0C-8131-CA89C7343BAB}" srcOrd="3" destOrd="0" presId="urn:microsoft.com/office/officeart/2017/3/layout/DropPinTimeline"/>
    <dgm:cxn modelId="{0F3A2CC6-DFE2-4954-9669-7BC608F5F89B}" type="presParOf" srcId="{5BF906A2-F163-4AA5-8422-58C940E9602B}" destId="{6B5C2224-616A-4547-9373-0688B45E427A}" srcOrd="4" destOrd="0" presId="urn:microsoft.com/office/officeart/2017/3/layout/DropPinTimeline"/>
    <dgm:cxn modelId="{715532D5-C6B1-446E-8E92-F81F263D96A5}" type="presParOf" srcId="{5BF906A2-F163-4AA5-8422-58C940E9602B}" destId="{786B3AE2-D479-4EFE-8826-42B53D17DE4D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94D383-2192-46DB-A281-EC21A2FB7685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5C16D95-D775-4CBC-A264-5345E216E4E7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Gold OA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with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APCs</a:t>
          </a:r>
        </a:p>
      </dgm:t>
    </dgm:pt>
    <dgm:pt modelId="{AD10BEBC-AD9D-4CD1-917B-D52DF8887CAE}" type="parTrans" cxnId="{5F5B0BAA-0F9F-4838-AB11-6B9DC8767950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4F56A5-8D3B-4B8C-B8A3-65536F96F11E}" type="sibTrans" cxnId="{5F5B0BAA-0F9F-4838-AB11-6B9DC8767950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D2AADE7-7529-49A3-A3D2-547F2734F675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Gold OA </a:t>
          </a:r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with</a:t>
          </a:r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 APC</a:t>
          </a:r>
        </a:p>
      </dgm:t>
    </dgm:pt>
    <dgm:pt modelId="{EF52B707-C60E-4027-B7E0-21C6712056CF}" type="parTrans" cxnId="{B3C411B2-30E0-462B-A844-8CB851673ACB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5FFBD5-841D-4B15-9E18-7E7C8813F991}" type="sibTrans" cxnId="{B3C411B2-30E0-462B-A844-8CB851673ACB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AF1F0D4-3ECC-4C33-AA95-1460267B8CFC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Springer DEAL Hybrid</a:t>
          </a:r>
        </a:p>
      </dgm:t>
    </dgm:pt>
    <dgm:pt modelId="{D1366A5D-6911-4A9E-9BF9-FE9069601220}" type="parTrans" cxnId="{C971B741-7B38-46F2-8D2D-5BBF21EE1BFF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880F54-EB41-4493-A0DB-2F24CCA367E6}" type="sibTrans" cxnId="{C971B741-7B38-46F2-8D2D-5BBF21EE1BFF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702F765-B21F-4BAA-AD5F-CAEA8A85B1DC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Springer DEAL Gold</a:t>
          </a:r>
        </a:p>
      </dgm:t>
    </dgm:pt>
    <dgm:pt modelId="{22762B5F-7C82-4844-BA9B-BB602B4FE4CD}" type="parTrans" cxnId="{3F8BD6AF-C484-469E-B75B-3ECD4DBB5728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349090F-273D-4C51-B851-01B589518A96}" type="sibTrans" cxnId="{3F8BD6AF-C484-469E-B75B-3ECD4DBB5728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40B79B3-D502-47BD-9570-E428365C6398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Wiley DEAL Gold</a:t>
          </a:r>
        </a:p>
      </dgm:t>
    </dgm:pt>
    <dgm:pt modelId="{F838DC46-4664-4ABB-ADE7-F271C38D344E}" type="parTrans" cxnId="{70F7D536-87AF-4238-9C42-DB9062E035EC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F677311-5B80-4A38-9DEE-0FC3058D49CA}" type="sibTrans" cxnId="{70F7D536-87AF-4238-9C42-DB9062E035EC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C428E90-621D-4CBF-A91C-DB2A6026A7EE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„On“ OA</a:t>
          </a:r>
        </a:p>
      </dgm:t>
    </dgm:pt>
    <dgm:pt modelId="{EB0642A3-FFAF-4A55-806B-FDAA477BC7DE}" type="parTrans" cxnId="{F9308E24-7D51-4BBE-AA20-BA5BF54286AC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C72CEAE-8A1B-4014-9B5D-F95EE07F2587}" type="sibTrans" cxnId="{F9308E24-7D51-4BBE-AA20-BA5BF54286AC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10983B-D489-45C5-8AED-FE39E0FD4117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Green Open Access</a:t>
          </a:r>
        </a:p>
      </dgm:t>
    </dgm:pt>
    <dgm:pt modelId="{BC4B7794-E2D2-4AC6-9A41-F4F55FCDA429}" type="parTrans" cxnId="{CD8A698E-72BC-44BB-9539-E300868521B7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1CFBEE1-FDBA-4DB8-85B9-8657B0F8A2E4}" type="sibTrans" cxnId="{CD8A698E-72BC-44BB-9539-E300868521B7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1D1DEE2-677A-470F-A54B-56DC5781DED6}">
      <dgm:prSet phldrT="[Text]"/>
      <dgm:spPr>
        <a:solidFill>
          <a:srgbClr val="A46674"/>
        </a:solidFill>
      </dgm:spPr>
      <dgm:t>
        <a:bodyPr/>
        <a:lstStyle/>
        <a:p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Gold OA </a:t>
          </a:r>
          <a:r>
            <a:rPr lang="de-DE" dirty="0" err="1">
              <a:latin typeface="Verdana" panose="020B0604030504040204" pitchFamily="34" charset="0"/>
              <a:ea typeface="Verdana" panose="020B0604030504040204" pitchFamily="34" charset="0"/>
            </a:rPr>
            <a:t>without</a:t>
          </a:r>
          <a:r>
            <a:rPr lang="de-DE" dirty="0">
              <a:latin typeface="Verdana" panose="020B0604030504040204" pitchFamily="34" charset="0"/>
              <a:ea typeface="Verdana" panose="020B0604030504040204" pitchFamily="34" charset="0"/>
            </a:rPr>
            <a:t> APCs</a:t>
          </a:r>
        </a:p>
      </dgm:t>
    </dgm:pt>
    <dgm:pt modelId="{8540344B-708D-4C9C-88C3-613835A48062}" type="parTrans" cxnId="{B4896A0C-8864-4C79-B589-7D33196F2369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2DD3B09-B994-4AB1-8881-2C4286CD21E7}" type="sibTrans" cxnId="{B4896A0C-8864-4C79-B589-7D33196F2369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F27B4A-B5BB-40D2-82A3-6DE8A98392A8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Primary </a:t>
          </a:r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publication</a:t>
          </a:r>
          <a:endParaRPr lang="de-DE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C7ABDD0-381C-4018-BF3C-4ECFAEA51689}" type="parTrans" cxnId="{B410D8ED-AEC6-4756-A8C0-6804DA362E99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758AEED-29A5-4496-9B39-4BE6FE58D68D}" type="sibTrans" cxnId="{B410D8ED-AEC6-4756-A8C0-6804DA362E99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8E6CB8A-2907-40AC-96E5-09CEE88F2ED0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„University Press</a:t>
          </a:r>
          <a:r>
            <a:rPr lang="de-DE" sz="900" dirty="0">
              <a:latin typeface="Verdana" panose="020B0604030504040204" pitchFamily="34" charset="0"/>
              <a:ea typeface="Verdana" panose="020B0604030504040204" pitchFamily="34" charset="0"/>
            </a:rPr>
            <a:t>“</a:t>
          </a:r>
        </a:p>
      </dgm:t>
    </dgm:pt>
    <dgm:pt modelId="{712C80F7-C84A-439A-9E23-A46194026143}" type="parTrans" cxnId="{CB247984-AAE8-4C44-BB94-7E5D180068E3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864AFF-7844-43AC-A351-EA801C3358C4}" type="sibTrans" cxnId="{CB247984-AAE8-4C44-BB94-7E5D180068E3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7BB4AB-CC2B-4D77-A9DA-4D9FA2F957CF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OLH</a:t>
          </a:r>
        </a:p>
      </dgm:t>
    </dgm:pt>
    <dgm:pt modelId="{915F89E3-C746-42D3-8E61-9B054DB6B4FD}" type="parTrans" cxnId="{26987127-F098-482E-BEEE-F4C7F6063C2A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218249-B988-48D2-BE38-FEBC3F81F61A}" type="sibTrans" cxnId="{26987127-F098-482E-BEEE-F4C7F6063C2A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98F929-0B00-410E-B30F-76A20B1207A1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Scipost</a:t>
          </a:r>
          <a:endParaRPr lang="de-DE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115D577-E60C-441D-87E3-134615BCFB62}" type="parTrans" cxnId="{9C6366C0-3195-4323-BABD-41B6D127727D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5449665-35F6-4AC7-B658-EBF1764B05F8}" type="sibTrans" cxnId="{9C6366C0-3195-4323-BABD-41B6D127727D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5A0941E-8572-40AF-8ED1-D9C1E929FB4C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SCOAP³</a:t>
          </a:r>
        </a:p>
      </dgm:t>
    </dgm:pt>
    <dgm:pt modelId="{5372D929-BEB7-408E-9A80-3F23AA491A6F}" type="parTrans" cxnId="{58F83507-D9A2-400A-8A16-AC9AFF0292D7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7B29512-B98F-4FBF-8051-6AED26E3D5E0}" type="sibTrans" cxnId="{58F83507-D9A2-400A-8A16-AC9AFF0292D7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3BC81C-8EF7-43CC-8137-717AD12E692D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OA-Journals </a:t>
          </a:r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without</a:t>
          </a:r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 APCS</a:t>
          </a:r>
        </a:p>
      </dgm:t>
    </dgm:pt>
    <dgm:pt modelId="{99C4AF9A-8D0D-44EF-AE2E-18C76281E4D7}" type="parTrans" cxnId="{77E29A10-1D20-4AAF-853E-F159EE5FBC76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A6D38A-9D30-490C-9B86-386FF25D3E44}" type="sibTrans" cxnId="{77E29A10-1D20-4AAF-853E-F159EE5FBC76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09BFBF-876F-461A-91AF-D12724DC8443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Wiley DEAL hybrid</a:t>
          </a:r>
        </a:p>
      </dgm:t>
    </dgm:pt>
    <dgm:pt modelId="{5A0A2C4E-9152-48F0-88C2-30EF019228A1}" type="parTrans" cxnId="{A831CCAF-1EEB-425F-A7FB-AFA686DCEDCB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4C4B44-05F6-4BDC-A099-DBD1C7AB6FEF}" type="sibTrans" cxnId="{A831CCAF-1EEB-425F-A7FB-AFA686DCEDCB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CB8052B-C0F0-4A9C-9F5A-89057439A1FE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Hybrid OA</a:t>
          </a:r>
        </a:p>
      </dgm:t>
    </dgm:pt>
    <dgm:pt modelId="{25545DC6-114C-49B7-80DF-B7BB93828C9B}" type="parTrans" cxnId="{F94AB67C-0DF8-489D-A884-82E880C4CD53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E00D679-3A9C-41EB-BD08-F3C9F9CEE56C}" type="sibTrans" cxnId="{F94AB67C-0DF8-489D-A884-82E880C4CD53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18C5E3-123E-4FAE-BA5C-655CCD360277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Allianz/National </a:t>
          </a:r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licences</a:t>
          </a:r>
          <a:endParaRPr lang="de-DE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53B595A-2920-4D52-A517-4DCB1FA1B610}" type="parTrans" cxnId="{982A52E5-C6E8-42A5-9665-89537645A7C9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C09B0F-1105-4DCC-B537-8FA375368BBB}" type="sibTrans" cxnId="{982A52E5-C6E8-42A5-9665-89537645A7C9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3831D30-B930-4D5F-8467-AEE2F37EE175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§ 38 Abs. 4 UrhG</a:t>
          </a:r>
        </a:p>
      </dgm:t>
    </dgm:pt>
    <dgm:pt modelId="{CBFB732C-5722-4BBE-9424-8E172BF5E9C9}" type="parTrans" cxnId="{CA862458-7090-4ABC-980A-F8F3583EE62A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A6F8780-112E-405F-83DA-D48AFFE59D3B}" type="sibTrans" cxnId="{CA862458-7090-4ABC-980A-F8F3583EE62A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88F940F-76D6-4A57-AB83-BC3DBAAC6ACA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Rights </a:t>
          </a:r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transfer</a:t>
          </a:r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 -1994</a:t>
          </a:r>
        </a:p>
      </dgm:t>
    </dgm:pt>
    <dgm:pt modelId="{AD821F19-AB67-40EB-AC76-3380AF1107D6}" type="parTrans" cxnId="{66A71FF1-2A48-4726-9460-6FCAEDF9B5A0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D0DA17C-8FA6-4453-928F-D79CF109FEA6}" type="sibTrans" cxnId="{66A71FF1-2A48-4726-9460-6FCAEDF9B5A0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B33C91-5D83-433A-B31D-CA78326A3D91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Individuel</a:t>
          </a:r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contract</a:t>
          </a:r>
          <a:endParaRPr lang="de-DE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39F7DAB-596A-4FB7-8D5F-902C60FA5B93}" type="parTrans" cxnId="{8630C465-EC89-4658-ACCC-20C58218B7D3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9CE3A98-26F5-4B30-ABE3-DF147A0909FF}" type="sibTrans" cxnId="{8630C465-EC89-4658-ACCC-20C58218B7D3}">
      <dgm:prSet/>
      <dgm:spPr/>
      <dgm:t>
        <a:bodyPr/>
        <a:lstStyle/>
        <a:p>
          <a:endParaRPr lang="de-D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7703C41-86D7-4FD3-A38E-B4DCA9E7E1A9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OA </a:t>
          </a:r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version</a:t>
          </a:r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 in </a:t>
          </a:r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other</a:t>
          </a:r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repository</a:t>
          </a:r>
          <a:endParaRPr lang="de-DE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45C4C5-D6B9-454D-B17B-0981DB23C45B}" type="parTrans" cxnId="{DEE8A46D-1D0E-47A9-83C1-E3D67139508D}">
      <dgm:prSet/>
      <dgm:spPr/>
      <dgm:t>
        <a:bodyPr/>
        <a:lstStyle/>
        <a:p>
          <a:endParaRPr lang="de-DE"/>
        </a:p>
      </dgm:t>
    </dgm:pt>
    <dgm:pt modelId="{CA367CF8-2DFF-43A9-80F1-E36803A4FF53}" type="sibTrans" cxnId="{DEE8A46D-1D0E-47A9-83C1-E3D67139508D}">
      <dgm:prSet/>
      <dgm:spPr/>
      <dgm:t>
        <a:bodyPr/>
        <a:lstStyle/>
        <a:p>
          <a:endParaRPr lang="de-DE"/>
        </a:p>
      </dgm:t>
    </dgm:pt>
    <dgm:pt modelId="{B2A64194-D4DB-4937-BCBF-55B9A22EF70C}">
      <dgm:prSet phldrT="[Text]" custT="1"/>
      <dgm:spPr>
        <a:ln>
          <a:solidFill>
            <a:srgbClr val="A46674"/>
          </a:solidFill>
        </a:ln>
      </dgm:spPr>
      <dgm:t>
        <a:bodyPr/>
        <a:lstStyle/>
        <a:p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Other </a:t>
          </a:r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tranformative</a:t>
          </a:r>
          <a:r>
            <a:rPr lang="de-DE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000" dirty="0" err="1">
              <a:latin typeface="Verdana" panose="020B0604030504040204" pitchFamily="34" charset="0"/>
              <a:ea typeface="Verdana" panose="020B0604030504040204" pitchFamily="34" charset="0"/>
            </a:rPr>
            <a:t>agreements</a:t>
          </a:r>
          <a:endParaRPr lang="de-DE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9D57BE-6D16-4ACE-AEBA-8D0201FD1E74}" type="parTrans" cxnId="{13A67FC6-580D-42AE-9C2E-9E53173D1282}">
      <dgm:prSet/>
      <dgm:spPr/>
      <dgm:t>
        <a:bodyPr/>
        <a:lstStyle/>
        <a:p>
          <a:endParaRPr lang="de-DE"/>
        </a:p>
      </dgm:t>
    </dgm:pt>
    <dgm:pt modelId="{DF8571BD-A299-4400-9B06-14B884C3D125}" type="sibTrans" cxnId="{13A67FC6-580D-42AE-9C2E-9E53173D1282}">
      <dgm:prSet/>
      <dgm:spPr/>
      <dgm:t>
        <a:bodyPr/>
        <a:lstStyle/>
        <a:p>
          <a:endParaRPr lang="de-DE"/>
        </a:p>
      </dgm:t>
    </dgm:pt>
    <dgm:pt modelId="{B8891F9E-2033-476D-BB8D-7CCE1D5F4FC0}" type="pres">
      <dgm:prSet presAssocID="{3594D383-2192-46DB-A281-EC21A2FB768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20CD262-25E3-449E-8E01-3EAC41A1D889}" type="pres">
      <dgm:prSet presAssocID="{3594D383-2192-46DB-A281-EC21A2FB7685}" presName="children" presStyleCnt="0"/>
      <dgm:spPr/>
    </dgm:pt>
    <dgm:pt modelId="{E582B85D-AE7E-4E53-9D3F-1E484A73F5A8}" type="pres">
      <dgm:prSet presAssocID="{3594D383-2192-46DB-A281-EC21A2FB7685}" presName="child1group" presStyleCnt="0"/>
      <dgm:spPr/>
    </dgm:pt>
    <dgm:pt modelId="{D8754D95-C7FB-4FA5-B0F0-70D4D15A618F}" type="pres">
      <dgm:prSet presAssocID="{3594D383-2192-46DB-A281-EC21A2FB7685}" presName="child1" presStyleLbl="bgAcc1" presStyleIdx="0" presStyleCnt="4"/>
      <dgm:spPr/>
    </dgm:pt>
    <dgm:pt modelId="{2386F05B-8DD8-4AF9-9A2E-CFC5381668B2}" type="pres">
      <dgm:prSet presAssocID="{3594D383-2192-46DB-A281-EC21A2FB7685}" presName="child1Text" presStyleLbl="bgAcc1" presStyleIdx="0" presStyleCnt="4">
        <dgm:presLayoutVars>
          <dgm:bulletEnabled val="1"/>
        </dgm:presLayoutVars>
      </dgm:prSet>
      <dgm:spPr/>
    </dgm:pt>
    <dgm:pt modelId="{8BA658AA-5F94-4D37-A9F8-03CD5565150D}" type="pres">
      <dgm:prSet presAssocID="{3594D383-2192-46DB-A281-EC21A2FB7685}" presName="child2group" presStyleCnt="0"/>
      <dgm:spPr/>
    </dgm:pt>
    <dgm:pt modelId="{E95973F5-427A-42D8-9649-FC2A12F361FF}" type="pres">
      <dgm:prSet presAssocID="{3594D383-2192-46DB-A281-EC21A2FB7685}" presName="child2" presStyleLbl="bgAcc1" presStyleIdx="1" presStyleCnt="4"/>
      <dgm:spPr/>
    </dgm:pt>
    <dgm:pt modelId="{458128C1-D15F-4E52-9A5E-A6A2D79D5F9E}" type="pres">
      <dgm:prSet presAssocID="{3594D383-2192-46DB-A281-EC21A2FB7685}" presName="child2Text" presStyleLbl="bgAcc1" presStyleIdx="1" presStyleCnt="4">
        <dgm:presLayoutVars>
          <dgm:bulletEnabled val="1"/>
        </dgm:presLayoutVars>
      </dgm:prSet>
      <dgm:spPr/>
    </dgm:pt>
    <dgm:pt modelId="{FFC33565-742A-452D-BEAD-E8EE2BF422B6}" type="pres">
      <dgm:prSet presAssocID="{3594D383-2192-46DB-A281-EC21A2FB7685}" presName="child3group" presStyleCnt="0"/>
      <dgm:spPr/>
    </dgm:pt>
    <dgm:pt modelId="{4D70A9B1-B3D7-4874-AD64-A2B7D4F0A6A8}" type="pres">
      <dgm:prSet presAssocID="{3594D383-2192-46DB-A281-EC21A2FB7685}" presName="child3" presStyleLbl="bgAcc1" presStyleIdx="2" presStyleCnt="4"/>
      <dgm:spPr/>
    </dgm:pt>
    <dgm:pt modelId="{E89CBC48-FD29-4CD8-8957-0DED0025E8DC}" type="pres">
      <dgm:prSet presAssocID="{3594D383-2192-46DB-A281-EC21A2FB7685}" presName="child3Text" presStyleLbl="bgAcc1" presStyleIdx="2" presStyleCnt="4">
        <dgm:presLayoutVars>
          <dgm:bulletEnabled val="1"/>
        </dgm:presLayoutVars>
      </dgm:prSet>
      <dgm:spPr/>
    </dgm:pt>
    <dgm:pt modelId="{B19909B7-EA45-4CBF-B15A-651E7E74E58A}" type="pres">
      <dgm:prSet presAssocID="{3594D383-2192-46DB-A281-EC21A2FB7685}" presName="child4group" presStyleCnt="0"/>
      <dgm:spPr/>
    </dgm:pt>
    <dgm:pt modelId="{6D970927-207F-4FF9-B4D8-2CCFA1C9F38B}" type="pres">
      <dgm:prSet presAssocID="{3594D383-2192-46DB-A281-EC21A2FB7685}" presName="child4" presStyleLbl="bgAcc1" presStyleIdx="3" presStyleCnt="4"/>
      <dgm:spPr/>
    </dgm:pt>
    <dgm:pt modelId="{B20E3F04-F0DD-4442-B19E-71FD202806BC}" type="pres">
      <dgm:prSet presAssocID="{3594D383-2192-46DB-A281-EC21A2FB7685}" presName="child4Text" presStyleLbl="bgAcc1" presStyleIdx="3" presStyleCnt="4">
        <dgm:presLayoutVars>
          <dgm:bulletEnabled val="1"/>
        </dgm:presLayoutVars>
      </dgm:prSet>
      <dgm:spPr/>
    </dgm:pt>
    <dgm:pt modelId="{39B6D6A7-34D3-49DA-9AB4-A041AF309C46}" type="pres">
      <dgm:prSet presAssocID="{3594D383-2192-46DB-A281-EC21A2FB7685}" presName="childPlaceholder" presStyleCnt="0"/>
      <dgm:spPr/>
    </dgm:pt>
    <dgm:pt modelId="{8ABC8ED2-2BDE-45DA-A85C-D4FA7A563936}" type="pres">
      <dgm:prSet presAssocID="{3594D383-2192-46DB-A281-EC21A2FB7685}" presName="circle" presStyleCnt="0"/>
      <dgm:spPr/>
    </dgm:pt>
    <dgm:pt modelId="{C7325CB2-0166-45CF-8F4D-8B0591E1CCDC}" type="pres">
      <dgm:prSet presAssocID="{3594D383-2192-46DB-A281-EC21A2FB768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06A8EBE-BDA5-46C9-923C-CA168D1F8B74}" type="pres">
      <dgm:prSet presAssocID="{3594D383-2192-46DB-A281-EC21A2FB768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825730B-1D37-4F37-9CEA-F4FF34B3521D}" type="pres">
      <dgm:prSet presAssocID="{3594D383-2192-46DB-A281-EC21A2FB7685}" presName="quadrant3" presStyleLbl="node1" presStyleIdx="2" presStyleCnt="4" custLinFactNeighborX="1499" custLinFactNeighborY="-112">
        <dgm:presLayoutVars>
          <dgm:chMax val="1"/>
          <dgm:bulletEnabled val="1"/>
        </dgm:presLayoutVars>
      </dgm:prSet>
      <dgm:spPr/>
    </dgm:pt>
    <dgm:pt modelId="{8347D070-99B1-46BD-AC4C-CAAAEE43CB68}" type="pres">
      <dgm:prSet presAssocID="{3594D383-2192-46DB-A281-EC21A2FB768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C8B7920-5D4F-4F41-BE13-32EB8A94A601}" type="pres">
      <dgm:prSet presAssocID="{3594D383-2192-46DB-A281-EC21A2FB7685}" presName="quadrantPlaceholder" presStyleCnt="0"/>
      <dgm:spPr/>
    </dgm:pt>
    <dgm:pt modelId="{747DE1D1-CEE9-4221-8F98-89929D1218E9}" type="pres">
      <dgm:prSet presAssocID="{3594D383-2192-46DB-A281-EC21A2FB7685}" presName="center1" presStyleLbl="fgShp" presStyleIdx="0" presStyleCnt="2"/>
      <dgm:spPr>
        <a:solidFill>
          <a:srgbClr val="D2B2BA"/>
        </a:solidFill>
      </dgm:spPr>
    </dgm:pt>
    <dgm:pt modelId="{02FEE50D-6D43-422F-B2F6-63AB1E85A401}" type="pres">
      <dgm:prSet presAssocID="{3594D383-2192-46DB-A281-EC21A2FB7685}" presName="center2" presStyleLbl="fgShp" presStyleIdx="1" presStyleCnt="2"/>
      <dgm:spPr>
        <a:solidFill>
          <a:srgbClr val="D2B2BA"/>
        </a:solidFill>
      </dgm:spPr>
    </dgm:pt>
  </dgm:ptLst>
  <dgm:cxnLst>
    <dgm:cxn modelId="{2BD30C00-7B08-4BDD-9F53-2D6652FBF2DF}" type="presOf" srcId="{3898F929-0B00-410E-B30F-76A20B1207A1}" destId="{458128C1-D15F-4E52-9A5E-A6A2D79D5F9E}" srcOrd="1" destOrd="1" presId="urn:microsoft.com/office/officeart/2005/8/layout/cycle4"/>
    <dgm:cxn modelId="{FC8EBA01-9E99-4C2B-AEE5-5F70BFF3FA41}" type="presOf" srcId="{B3831D30-B930-4D5F-8467-AEE2F37EE175}" destId="{E89CBC48-FD29-4CD8-8957-0DED0025E8DC}" srcOrd="1" destOrd="1" presId="urn:microsoft.com/office/officeart/2005/8/layout/cycle4"/>
    <dgm:cxn modelId="{58F83507-D9A2-400A-8A16-AC9AFF0292D7}" srcId="{11D1DEE2-677A-470F-A54B-56DC5781DED6}" destId="{15A0941E-8572-40AF-8ED1-D9C1E929FB4C}" srcOrd="2" destOrd="0" parTransId="{5372D929-BEB7-408E-9A80-3F23AA491A6F}" sibTransId="{B7B29512-B98F-4FBF-8051-6AED26E3D5E0}"/>
    <dgm:cxn modelId="{B4896A0C-8864-4C79-B589-7D33196F2369}" srcId="{3594D383-2192-46DB-A281-EC21A2FB7685}" destId="{11D1DEE2-677A-470F-A54B-56DC5781DED6}" srcOrd="1" destOrd="0" parTransId="{8540344B-708D-4C9C-88C3-613835A48062}" sibTransId="{42DD3B09-B994-4AB1-8881-2C4286CD21E7}"/>
    <dgm:cxn modelId="{77E29A10-1D20-4AAF-853E-F159EE5FBC76}" srcId="{11D1DEE2-677A-470F-A54B-56DC5781DED6}" destId="{1D3BC81C-8EF7-43CC-8137-717AD12E692D}" srcOrd="3" destOrd="0" parTransId="{99C4AF9A-8D0D-44EF-AE2E-18C76281E4D7}" sibTransId="{CEA6D38A-9D30-490C-9B86-386FF25D3E44}"/>
    <dgm:cxn modelId="{F024A110-CEFF-4943-B6CC-48EA4E23F03E}" type="presOf" srcId="{15A0941E-8572-40AF-8ED1-D9C1E929FB4C}" destId="{458128C1-D15F-4E52-9A5E-A6A2D79D5F9E}" srcOrd="1" destOrd="2" presId="urn:microsoft.com/office/officeart/2005/8/layout/cycle4"/>
    <dgm:cxn modelId="{B5492F17-60FB-417E-9EAA-B11AA523611E}" type="presOf" srcId="{8D2AADE7-7529-49A3-A3D2-547F2734F675}" destId="{2386F05B-8DD8-4AF9-9A2E-CFC5381668B2}" srcOrd="1" destOrd="0" presId="urn:microsoft.com/office/officeart/2005/8/layout/cycle4"/>
    <dgm:cxn modelId="{DCBD3423-13DD-4012-A510-B58F07639D2D}" type="presOf" srcId="{7CF27B4A-B5BB-40D2-82A3-6DE8A98392A8}" destId="{6D970927-207F-4FF9-B4D8-2CCFA1C9F38B}" srcOrd="0" destOrd="0" presId="urn:microsoft.com/office/officeart/2005/8/layout/cycle4"/>
    <dgm:cxn modelId="{F9308E24-7D51-4BBE-AA20-BA5BF54286AC}" srcId="{3594D383-2192-46DB-A281-EC21A2FB7685}" destId="{0C428E90-621D-4CBF-A91C-DB2A6026A7EE}" srcOrd="3" destOrd="0" parTransId="{EB0642A3-FFAF-4A55-806B-FDAA477BC7DE}" sibTransId="{0C72CEAE-8A1B-4014-9B5D-F95EE07F2587}"/>
    <dgm:cxn modelId="{26987127-F098-482E-BEEE-F4C7F6063C2A}" srcId="{11D1DEE2-677A-470F-A54B-56DC5781DED6}" destId="{207BB4AB-CC2B-4D77-A9DA-4D9FA2F957CF}" srcOrd="0" destOrd="0" parTransId="{915F89E3-C746-42D3-8E61-9B054DB6B4FD}" sibTransId="{F4218249-B988-48D2-BE38-FEBC3F81F61A}"/>
    <dgm:cxn modelId="{D3DEC931-86AA-402F-854F-3B35168FACCD}" type="presOf" srcId="{15A0941E-8572-40AF-8ED1-D9C1E929FB4C}" destId="{E95973F5-427A-42D8-9649-FC2A12F361FF}" srcOrd="0" destOrd="2" presId="urn:microsoft.com/office/officeart/2005/8/layout/cycle4"/>
    <dgm:cxn modelId="{86FC0035-E438-4612-B091-022953128C42}" type="presOf" srcId="{6318C5E3-123E-4FAE-BA5C-655CCD360277}" destId="{4D70A9B1-B3D7-4874-AD64-A2B7D4F0A6A8}" srcOrd="0" destOrd="0" presId="urn:microsoft.com/office/officeart/2005/8/layout/cycle4"/>
    <dgm:cxn modelId="{70F7D536-87AF-4238-9C42-DB9062E035EC}" srcId="{85C16D95-D775-4CBC-A264-5345E216E4E7}" destId="{C40B79B3-D502-47BD-9570-E428365C6398}" srcOrd="3" destOrd="0" parTransId="{F838DC46-4664-4ABB-ADE7-F271C38D344E}" sibTransId="{BF677311-5B80-4A38-9DEE-0FC3058D49CA}"/>
    <dgm:cxn modelId="{A7087737-98D4-415E-8EA3-A1CFCB1E953D}" type="presOf" srcId="{B2A64194-D4DB-4937-BCBF-55B9A22EF70C}" destId="{2386F05B-8DD8-4AF9-9A2E-CFC5381668B2}" srcOrd="1" destOrd="6" presId="urn:microsoft.com/office/officeart/2005/8/layout/cycle4"/>
    <dgm:cxn modelId="{7237D85C-6B9B-42FE-88E5-35C35545F10B}" type="presOf" srcId="{8D2AADE7-7529-49A3-A3D2-547F2734F675}" destId="{D8754D95-C7FB-4FA5-B0F0-70D4D15A618F}" srcOrd="0" destOrd="0" presId="urn:microsoft.com/office/officeart/2005/8/layout/cycle4"/>
    <dgm:cxn modelId="{45C1305F-9DD5-4BD9-8921-5EA6AFA3D033}" type="presOf" srcId="{24B33C91-5D83-433A-B31D-CA78326A3D91}" destId="{4D70A9B1-B3D7-4874-AD64-A2B7D4F0A6A8}" srcOrd="0" destOrd="3" presId="urn:microsoft.com/office/officeart/2005/8/layout/cycle4"/>
    <dgm:cxn modelId="{C971B741-7B38-46F2-8D2D-5BBF21EE1BFF}" srcId="{85C16D95-D775-4CBC-A264-5345E216E4E7}" destId="{DAF1F0D4-3ECC-4C33-AA95-1460267B8CFC}" srcOrd="1" destOrd="0" parTransId="{D1366A5D-6911-4A9E-9BF9-FE9069601220}" sibTransId="{E3880F54-EB41-4493-A0DB-2F24CCA367E6}"/>
    <dgm:cxn modelId="{346C5444-6F6E-47D7-8053-C40CE47B9699}" type="presOf" srcId="{17703C41-86D7-4FD3-A38E-B4DCA9E7E1A9}" destId="{4D70A9B1-B3D7-4874-AD64-A2B7D4F0A6A8}" srcOrd="0" destOrd="4" presId="urn:microsoft.com/office/officeart/2005/8/layout/cycle4"/>
    <dgm:cxn modelId="{8630C465-EC89-4658-ACCC-20C58218B7D3}" srcId="{4710983B-D489-45C5-8AED-FE39E0FD4117}" destId="{24B33C91-5D83-433A-B31D-CA78326A3D91}" srcOrd="3" destOrd="0" parTransId="{039F7DAB-596A-4FB7-8D5F-902C60FA5B93}" sibTransId="{D9CE3A98-26F5-4B30-ABE3-DF147A0909FF}"/>
    <dgm:cxn modelId="{7DB7FE45-4C0A-4F07-BF75-F5BF1E3BB09D}" type="presOf" srcId="{C40B79B3-D502-47BD-9570-E428365C6398}" destId="{2386F05B-8DD8-4AF9-9A2E-CFC5381668B2}" srcOrd="1" destOrd="3" presId="urn:microsoft.com/office/officeart/2005/8/layout/cycle4"/>
    <dgm:cxn modelId="{40EC5E47-3860-43ED-9168-63D177F5B7C1}" type="presOf" srcId="{C40B79B3-D502-47BD-9570-E428365C6398}" destId="{D8754D95-C7FB-4FA5-B0F0-70D4D15A618F}" srcOrd="0" destOrd="3" presId="urn:microsoft.com/office/officeart/2005/8/layout/cycle4"/>
    <dgm:cxn modelId="{25115A69-4870-4AFA-85A9-A4754D8DCFC4}" type="presOf" srcId="{A702F765-B21F-4BAA-AD5F-CAEA8A85B1DC}" destId="{D8754D95-C7FB-4FA5-B0F0-70D4D15A618F}" srcOrd="0" destOrd="2" presId="urn:microsoft.com/office/officeart/2005/8/layout/cycle4"/>
    <dgm:cxn modelId="{EB8FFC6C-E3A7-4492-B5A8-310D0C1C4231}" type="presOf" srcId="{9809BFBF-876F-461A-91AF-D12724DC8443}" destId="{2386F05B-8DD8-4AF9-9A2E-CFC5381668B2}" srcOrd="1" destOrd="4" presId="urn:microsoft.com/office/officeart/2005/8/layout/cycle4"/>
    <dgm:cxn modelId="{DEE8A46D-1D0E-47A9-83C1-E3D67139508D}" srcId="{4710983B-D489-45C5-8AED-FE39E0FD4117}" destId="{17703C41-86D7-4FD3-A38E-B4DCA9E7E1A9}" srcOrd="4" destOrd="0" parTransId="{CD45C4C5-D6B9-454D-B17B-0981DB23C45B}" sibTransId="{CA367CF8-2DFF-43A9-80F1-E36803A4FF53}"/>
    <dgm:cxn modelId="{D72CF074-CD15-4F2E-8F13-AAF70E1EBA80}" type="presOf" srcId="{3898F929-0B00-410E-B30F-76A20B1207A1}" destId="{E95973F5-427A-42D8-9649-FC2A12F361FF}" srcOrd="0" destOrd="1" presId="urn:microsoft.com/office/officeart/2005/8/layout/cycle4"/>
    <dgm:cxn modelId="{3EF98C77-E1B3-4591-994E-EF7120FF5C1C}" type="presOf" srcId="{17703C41-86D7-4FD3-A38E-B4DCA9E7E1A9}" destId="{E89CBC48-FD29-4CD8-8957-0DED0025E8DC}" srcOrd="1" destOrd="4" presId="urn:microsoft.com/office/officeart/2005/8/layout/cycle4"/>
    <dgm:cxn modelId="{CA862458-7090-4ABC-980A-F8F3583EE62A}" srcId="{4710983B-D489-45C5-8AED-FE39E0FD4117}" destId="{B3831D30-B930-4D5F-8467-AEE2F37EE175}" srcOrd="1" destOrd="0" parTransId="{CBFB732C-5722-4BBE-9424-8E172BF5E9C9}" sibTransId="{FA6F8780-112E-405F-83DA-D48AFFE59D3B}"/>
    <dgm:cxn modelId="{A2AF8A79-1F6E-4C50-A25C-F2EA45836CED}" type="presOf" srcId="{24B33C91-5D83-433A-B31D-CA78326A3D91}" destId="{E89CBC48-FD29-4CD8-8957-0DED0025E8DC}" srcOrd="1" destOrd="3" presId="urn:microsoft.com/office/officeart/2005/8/layout/cycle4"/>
    <dgm:cxn modelId="{F94AB67C-0DF8-489D-A884-82E880C4CD53}" srcId="{85C16D95-D775-4CBC-A264-5345E216E4E7}" destId="{0CB8052B-C0F0-4A9C-9F5A-89057439A1FE}" srcOrd="5" destOrd="0" parTransId="{25545DC6-114C-49B7-80DF-B7BB93828C9B}" sibTransId="{9E00D679-3A9C-41EB-BD08-F3C9F9CEE56C}"/>
    <dgm:cxn modelId="{0EFFC781-7957-4C44-A236-EDC2EF377413}" type="presOf" srcId="{0CB8052B-C0F0-4A9C-9F5A-89057439A1FE}" destId="{D8754D95-C7FB-4FA5-B0F0-70D4D15A618F}" srcOrd="0" destOrd="5" presId="urn:microsoft.com/office/officeart/2005/8/layout/cycle4"/>
    <dgm:cxn modelId="{CB247984-AAE8-4C44-BB94-7E5D180068E3}" srcId="{0C428E90-621D-4CBF-A91C-DB2A6026A7EE}" destId="{F8E6CB8A-2907-40AC-96E5-09CEE88F2ED0}" srcOrd="1" destOrd="0" parTransId="{712C80F7-C84A-439A-9E23-A46194026143}" sibTransId="{4C864AFF-7844-43AC-A351-EA801C3358C4}"/>
    <dgm:cxn modelId="{EAEAD18C-0CA5-41BD-AD9F-87533E91DB04}" type="presOf" srcId="{11D1DEE2-677A-470F-A54B-56DC5781DED6}" destId="{906A8EBE-BDA5-46C9-923C-CA168D1F8B74}" srcOrd="0" destOrd="0" presId="urn:microsoft.com/office/officeart/2005/8/layout/cycle4"/>
    <dgm:cxn modelId="{05C2D98C-B0C2-4414-B95A-69CF784F11EF}" type="presOf" srcId="{F8E6CB8A-2907-40AC-96E5-09CEE88F2ED0}" destId="{B20E3F04-F0DD-4442-B19E-71FD202806BC}" srcOrd="1" destOrd="1" presId="urn:microsoft.com/office/officeart/2005/8/layout/cycle4"/>
    <dgm:cxn modelId="{CD8A698E-72BC-44BB-9539-E300868521B7}" srcId="{3594D383-2192-46DB-A281-EC21A2FB7685}" destId="{4710983B-D489-45C5-8AED-FE39E0FD4117}" srcOrd="2" destOrd="0" parTransId="{BC4B7794-E2D2-4AC6-9A41-F4F55FCDA429}" sibTransId="{C1CFBEE1-FDBA-4DB8-85B9-8657B0F8A2E4}"/>
    <dgm:cxn modelId="{A4FFC48E-068A-4D19-9AB1-331022E24CEA}" type="presOf" srcId="{588F940F-76D6-4A57-AB83-BC3DBAAC6ACA}" destId="{4D70A9B1-B3D7-4874-AD64-A2B7D4F0A6A8}" srcOrd="0" destOrd="2" presId="urn:microsoft.com/office/officeart/2005/8/layout/cycle4"/>
    <dgm:cxn modelId="{DA9AE590-52B3-461B-A7D5-F1FC98480D68}" type="presOf" srcId="{3594D383-2192-46DB-A281-EC21A2FB7685}" destId="{B8891F9E-2033-476D-BB8D-7CCE1D5F4FC0}" srcOrd="0" destOrd="0" presId="urn:microsoft.com/office/officeart/2005/8/layout/cycle4"/>
    <dgm:cxn modelId="{AEC2139F-7D37-4371-8540-517E4E3EFC3B}" type="presOf" srcId="{588F940F-76D6-4A57-AB83-BC3DBAAC6ACA}" destId="{E89CBC48-FD29-4CD8-8957-0DED0025E8DC}" srcOrd="1" destOrd="2" presId="urn:microsoft.com/office/officeart/2005/8/layout/cycle4"/>
    <dgm:cxn modelId="{FE4B709F-BD18-4053-89F9-E73578354035}" type="presOf" srcId="{7CF27B4A-B5BB-40D2-82A3-6DE8A98392A8}" destId="{B20E3F04-F0DD-4442-B19E-71FD202806BC}" srcOrd="1" destOrd="0" presId="urn:microsoft.com/office/officeart/2005/8/layout/cycle4"/>
    <dgm:cxn modelId="{CBA379A2-5049-49E6-BBE8-30F5BA7188F8}" type="presOf" srcId="{0C428E90-621D-4CBF-A91C-DB2A6026A7EE}" destId="{8347D070-99B1-46BD-AC4C-CAAAEE43CB68}" srcOrd="0" destOrd="0" presId="urn:microsoft.com/office/officeart/2005/8/layout/cycle4"/>
    <dgm:cxn modelId="{5F5B0BAA-0F9F-4838-AB11-6B9DC8767950}" srcId="{3594D383-2192-46DB-A281-EC21A2FB7685}" destId="{85C16D95-D775-4CBC-A264-5345E216E4E7}" srcOrd="0" destOrd="0" parTransId="{AD10BEBC-AD9D-4CD1-917B-D52DF8887CAE}" sibTransId="{864F56A5-8D3B-4B8C-B8A3-65536F96F11E}"/>
    <dgm:cxn modelId="{364E31AE-2CCD-42E4-868D-5B18297070F8}" type="presOf" srcId="{1D3BC81C-8EF7-43CC-8137-717AD12E692D}" destId="{E95973F5-427A-42D8-9649-FC2A12F361FF}" srcOrd="0" destOrd="3" presId="urn:microsoft.com/office/officeart/2005/8/layout/cycle4"/>
    <dgm:cxn modelId="{A831CCAF-1EEB-425F-A7FB-AFA686DCEDCB}" srcId="{85C16D95-D775-4CBC-A264-5345E216E4E7}" destId="{9809BFBF-876F-461A-91AF-D12724DC8443}" srcOrd="4" destOrd="0" parTransId="{5A0A2C4E-9152-48F0-88C2-30EF019228A1}" sibTransId="{8C4C4B44-05F6-4BDC-A099-DBD1C7AB6FEF}"/>
    <dgm:cxn modelId="{3F8BD6AF-C484-469E-B75B-3ECD4DBB5728}" srcId="{85C16D95-D775-4CBC-A264-5345E216E4E7}" destId="{A702F765-B21F-4BAA-AD5F-CAEA8A85B1DC}" srcOrd="2" destOrd="0" parTransId="{22762B5F-7C82-4844-BA9B-BB602B4FE4CD}" sibTransId="{F349090F-273D-4C51-B851-01B589518A96}"/>
    <dgm:cxn modelId="{B3C411B2-30E0-462B-A844-8CB851673ACB}" srcId="{85C16D95-D775-4CBC-A264-5345E216E4E7}" destId="{8D2AADE7-7529-49A3-A3D2-547F2734F675}" srcOrd="0" destOrd="0" parTransId="{EF52B707-C60E-4027-B7E0-21C6712056CF}" sibTransId="{265FFBD5-841D-4B15-9E18-7E7C8813F991}"/>
    <dgm:cxn modelId="{5BE7A4B2-FA66-48B3-A920-B408E1534797}" type="presOf" srcId="{9809BFBF-876F-461A-91AF-D12724DC8443}" destId="{D8754D95-C7FB-4FA5-B0F0-70D4D15A618F}" srcOrd="0" destOrd="4" presId="urn:microsoft.com/office/officeart/2005/8/layout/cycle4"/>
    <dgm:cxn modelId="{5310D8B7-CBE8-4F43-92EC-2A50CA15D6E8}" type="presOf" srcId="{B2A64194-D4DB-4937-BCBF-55B9A22EF70C}" destId="{D8754D95-C7FB-4FA5-B0F0-70D4D15A618F}" srcOrd="0" destOrd="6" presId="urn:microsoft.com/office/officeart/2005/8/layout/cycle4"/>
    <dgm:cxn modelId="{D88E51BB-18C9-4CB5-BAA7-6F1E53094B2E}" type="presOf" srcId="{DAF1F0D4-3ECC-4C33-AA95-1460267B8CFC}" destId="{2386F05B-8DD8-4AF9-9A2E-CFC5381668B2}" srcOrd="1" destOrd="1" presId="urn:microsoft.com/office/officeart/2005/8/layout/cycle4"/>
    <dgm:cxn modelId="{E5FC78BD-B2B2-4412-9593-69FEDDA046BA}" type="presOf" srcId="{4710983B-D489-45C5-8AED-FE39E0FD4117}" destId="{B825730B-1D37-4F37-9CEA-F4FF34B3521D}" srcOrd="0" destOrd="0" presId="urn:microsoft.com/office/officeart/2005/8/layout/cycle4"/>
    <dgm:cxn modelId="{7B2197BF-AF06-4597-AE9E-493E17844382}" type="presOf" srcId="{DAF1F0D4-3ECC-4C33-AA95-1460267B8CFC}" destId="{D8754D95-C7FB-4FA5-B0F0-70D4D15A618F}" srcOrd="0" destOrd="1" presId="urn:microsoft.com/office/officeart/2005/8/layout/cycle4"/>
    <dgm:cxn modelId="{9C6366C0-3195-4323-BABD-41B6D127727D}" srcId="{11D1DEE2-677A-470F-A54B-56DC5781DED6}" destId="{3898F929-0B00-410E-B30F-76A20B1207A1}" srcOrd="1" destOrd="0" parTransId="{1115D577-E60C-441D-87E3-134615BCFB62}" sibTransId="{35449665-35F6-4AC7-B658-EBF1764B05F8}"/>
    <dgm:cxn modelId="{8CB3BBC2-D2EC-4667-A32D-7A6F0332C78C}" type="presOf" srcId="{F8E6CB8A-2907-40AC-96E5-09CEE88F2ED0}" destId="{6D970927-207F-4FF9-B4D8-2CCFA1C9F38B}" srcOrd="0" destOrd="1" presId="urn:microsoft.com/office/officeart/2005/8/layout/cycle4"/>
    <dgm:cxn modelId="{13A67FC6-580D-42AE-9C2E-9E53173D1282}" srcId="{85C16D95-D775-4CBC-A264-5345E216E4E7}" destId="{B2A64194-D4DB-4937-BCBF-55B9A22EF70C}" srcOrd="6" destOrd="0" parTransId="{639D57BE-6D16-4ACE-AEBA-8D0201FD1E74}" sibTransId="{DF8571BD-A299-4400-9B06-14B884C3D125}"/>
    <dgm:cxn modelId="{75D22FC9-CCAF-4102-9B94-D637AE2CD381}" type="presOf" srcId="{6318C5E3-123E-4FAE-BA5C-655CCD360277}" destId="{E89CBC48-FD29-4CD8-8957-0DED0025E8DC}" srcOrd="1" destOrd="0" presId="urn:microsoft.com/office/officeart/2005/8/layout/cycle4"/>
    <dgm:cxn modelId="{982A52E5-C6E8-42A5-9665-89537645A7C9}" srcId="{4710983B-D489-45C5-8AED-FE39E0FD4117}" destId="{6318C5E3-123E-4FAE-BA5C-655CCD360277}" srcOrd="0" destOrd="0" parTransId="{153B595A-2920-4D52-A517-4DCB1FA1B610}" sibTransId="{F4C09B0F-1105-4DCC-B537-8FA375368BBB}"/>
    <dgm:cxn modelId="{24C367E9-D5B2-4EDB-98E5-3E076FD43072}" type="presOf" srcId="{207BB4AB-CC2B-4D77-A9DA-4D9FA2F957CF}" destId="{E95973F5-427A-42D8-9649-FC2A12F361FF}" srcOrd="0" destOrd="0" presId="urn:microsoft.com/office/officeart/2005/8/layout/cycle4"/>
    <dgm:cxn modelId="{B410D8ED-AEC6-4756-A8C0-6804DA362E99}" srcId="{0C428E90-621D-4CBF-A91C-DB2A6026A7EE}" destId="{7CF27B4A-B5BB-40D2-82A3-6DE8A98392A8}" srcOrd="0" destOrd="0" parTransId="{AC7ABDD0-381C-4018-BF3C-4ECFAEA51689}" sibTransId="{2758AEED-29A5-4496-9B39-4BE6FE58D68D}"/>
    <dgm:cxn modelId="{66A71FF1-2A48-4726-9460-6FCAEDF9B5A0}" srcId="{4710983B-D489-45C5-8AED-FE39E0FD4117}" destId="{588F940F-76D6-4A57-AB83-BC3DBAAC6ACA}" srcOrd="2" destOrd="0" parTransId="{AD821F19-AB67-40EB-AC76-3380AF1107D6}" sibTransId="{0D0DA17C-8FA6-4453-928F-D79CF109FEA6}"/>
    <dgm:cxn modelId="{5EEB3AF3-ECA9-4EA9-8160-8A93226E126F}" type="presOf" srcId="{A702F765-B21F-4BAA-AD5F-CAEA8A85B1DC}" destId="{2386F05B-8DD8-4AF9-9A2E-CFC5381668B2}" srcOrd="1" destOrd="2" presId="urn:microsoft.com/office/officeart/2005/8/layout/cycle4"/>
    <dgm:cxn modelId="{4D5E45F5-8D26-4819-9E10-912B6652A6FF}" type="presOf" srcId="{85C16D95-D775-4CBC-A264-5345E216E4E7}" destId="{C7325CB2-0166-45CF-8F4D-8B0591E1CCDC}" srcOrd="0" destOrd="0" presId="urn:microsoft.com/office/officeart/2005/8/layout/cycle4"/>
    <dgm:cxn modelId="{A78ED2F6-FADF-4804-AA61-CE073EFD0EBA}" type="presOf" srcId="{0CB8052B-C0F0-4A9C-9F5A-89057439A1FE}" destId="{2386F05B-8DD8-4AF9-9A2E-CFC5381668B2}" srcOrd="1" destOrd="5" presId="urn:microsoft.com/office/officeart/2005/8/layout/cycle4"/>
    <dgm:cxn modelId="{11E518F8-A5BD-4933-92FC-4D8B0E5986C0}" type="presOf" srcId="{207BB4AB-CC2B-4D77-A9DA-4D9FA2F957CF}" destId="{458128C1-D15F-4E52-9A5E-A6A2D79D5F9E}" srcOrd="1" destOrd="0" presId="urn:microsoft.com/office/officeart/2005/8/layout/cycle4"/>
    <dgm:cxn modelId="{1D6B9AF8-2E3D-416E-9B37-B9B8CAB89042}" type="presOf" srcId="{B3831D30-B930-4D5F-8467-AEE2F37EE175}" destId="{4D70A9B1-B3D7-4874-AD64-A2B7D4F0A6A8}" srcOrd="0" destOrd="1" presId="urn:microsoft.com/office/officeart/2005/8/layout/cycle4"/>
    <dgm:cxn modelId="{2A5ED6F9-214D-463F-B29E-D30A97D01F29}" type="presOf" srcId="{1D3BC81C-8EF7-43CC-8137-717AD12E692D}" destId="{458128C1-D15F-4E52-9A5E-A6A2D79D5F9E}" srcOrd="1" destOrd="3" presId="urn:microsoft.com/office/officeart/2005/8/layout/cycle4"/>
    <dgm:cxn modelId="{DF8C8E9E-58BA-45C1-8961-9C33D288063B}" type="presParOf" srcId="{B8891F9E-2033-476D-BB8D-7CCE1D5F4FC0}" destId="{620CD262-25E3-449E-8E01-3EAC41A1D889}" srcOrd="0" destOrd="0" presId="urn:microsoft.com/office/officeart/2005/8/layout/cycle4"/>
    <dgm:cxn modelId="{F8E9A413-5240-472D-B801-D3DEEB8F1B78}" type="presParOf" srcId="{620CD262-25E3-449E-8E01-3EAC41A1D889}" destId="{E582B85D-AE7E-4E53-9D3F-1E484A73F5A8}" srcOrd="0" destOrd="0" presId="urn:microsoft.com/office/officeart/2005/8/layout/cycle4"/>
    <dgm:cxn modelId="{7FD882DE-16F3-4F45-9699-C34029B8A3AE}" type="presParOf" srcId="{E582B85D-AE7E-4E53-9D3F-1E484A73F5A8}" destId="{D8754D95-C7FB-4FA5-B0F0-70D4D15A618F}" srcOrd="0" destOrd="0" presId="urn:microsoft.com/office/officeart/2005/8/layout/cycle4"/>
    <dgm:cxn modelId="{BF21F970-D032-4A72-A0BB-C47723FE7008}" type="presParOf" srcId="{E582B85D-AE7E-4E53-9D3F-1E484A73F5A8}" destId="{2386F05B-8DD8-4AF9-9A2E-CFC5381668B2}" srcOrd="1" destOrd="0" presId="urn:microsoft.com/office/officeart/2005/8/layout/cycle4"/>
    <dgm:cxn modelId="{CEEE3C5D-6579-4E19-A61D-25DE0DC825AD}" type="presParOf" srcId="{620CD262-25E3-449E-8E01-3EAC41A1D889}" destId="{8BA658AA-5F94-4D37-A9F8-03CD5565150D}" srcOrd="1" destOrd="0" presId="urn:microsoft.com/office/officeart/2005/8/layout/cycle4"/>
    <dgm:cxn modelId="{570B591A-8051-41BE-A523-50BC75D11E44}" type="presParOf" srcId="{8BA658AA-5F94-4D37-A9F8-03CD5565150D}" destId="{E95973F5-427A-42D8-9649-FC2A12F361FF}" srcOrd="0" destOrd="0" presId="urn:microsoft.com/office/officeart/2005/8/layout/cycle4"/>
    <dgm:cxn modelId="{B8C4630D-B63F-4E12-9F12-1E159A7EBF63}" type="presParOf" srcId="{8BA658AA-5F94-4D37-A9F8-03CD5565150D}" destId="{458128C1-D15F-4E52-9A5E-A6A2D79D5F9E}" srcOrd="1" destOrd="0" presId="urn:microsoft.com/office/officeart/2005/8/layout/cycle4"/>
    <dgm:cxn modelId="{FE3A9A4B-B1A2-4F61-B8FD-6830660C4535}" type="presParOf" srcId="{620CD262-25E3-449E-8E01-3EAC41A1D889}" destId="{FFC33565-742A-452D-BEAD-E8EE2BF422B6}" srcOrd="2" destOrd="0" presId="urn:microsoft.com/office/officeart/2005/8/layout/cycle4"/>
    <dgm:cxn modelId="{3A847E46-B5BF-4972-928B-ACADD2FF5245}" type="presParOf" srcId="{FFC33565-742A-452D-BEAD-E8EE2BF422B6}" destId="{4D70A9B1-B3D7-4874-AD64-A2B7D4F0A6A8}" srcOrd="0" destOrd="0" presId="urn:microsoft.com/office/officeart/2005/8/layout/cycle4"/>
    <dgm:cxn modelId="{58C7C75F-700F-4C48-A189-041CA5D73638}" type="presParOf" srcId="{FFC33565-742A-452D-BEAD-E8EE2BF422B6}" destId="{E89CBC48-FD29-4CD8-8957-0DED0025E8DC}" srcOrd="1" destOrd="0" presId="urn:microsoft.com/office/officeart/2005/8/layout/cycle4"/>
    <dgm:cxn modelId="{0B15101C-AB74-4B71-AB8C-080A4F5BD82A}" type="presParOf" srcId="{620CD262-25E3-449E-8E01-3EAC41A1D889}" destId="{B19909B7-EA45-4CBF-B15A-651E7E74E58A}" srcOrd="3" destOrd="0" presId="urn:microsoft.com/office/officeart/2005/8/layout/cycle4"/>
    <dgm:cxn modelId="{B359E215-7F19-4331-97C8-15E6FB506BBB}" type="presParOf" srcId="{B19909B7-EA45-4CBF-B15A-651E7E74E58A}" destId="{6D970927-207F-4FF9-B4D8-2CCFA1C9F38B}" srcOrd="0" destOrd="0" presId="urn:microsoft.com/office/officeart/2005/8/layout/cycle4"/>
    <dgm:cxn modelId="{BCE9453E-5D78-46B0-BBA7-D42852A8D814}" type="presParOf" srcId="{B19909B7-EA45-4CBF-B15A-651E7E74E58A}" destId="{B20E3F04-F0DD-4442-B19E-71FD202806BC}" srcOrd="1" destOrd="0" presId="urn:microsoft.com/office/officeart/2005/8/layout/cycle4"/>
    <dgm:cxn modelId="{2FF8C775-8CE4-45E0-8A67-5CC9B984BC8E}" type="presParOf" srcId="{620CD262-25E3-449E-8E01-3EAC41A1D889}" destId="{39B6D6A7-34D3-49DA-9AB4-A041AF309C46}" srcOrd="4" destOrd="0" presId="urn:microsoft.com/office/officeart/2005/8/layout/cycle4"/>
    <dgm:cxn modelId="{B8C7F82D-ABA8-4816-8203-206C624B57A5}" type="presParOf" srcId="{B8891F9E-2033-476D-BB8D-7CCE1D5F4FC0}" destId="{8ABC8ED2-2BDE-45DA-A85C-D4FA7A563936}" srcOrd="1" destOrd="0" presId="urn:microsoft.com/office/officeart/2005/8/layout/cycle4"/>
    <dgm:cxn modelId="{3B975E1C-0913-465C-91BE-38FD40E714E8}" type="presParOf" srcId="{8ABC8ED2-2BDE-45DA-A85C-D4FA7A563936}" destId="{C7325CB2-0166-45CF-8F4D-8B0591E1CCDC}" srcOrd="0" destOrd="0" presId="urn:microsoft.com/office/officeart/2005/8/layout/cycle4"/>
    <dgm:cxn modelId="{CF3C974C-38BC-4DFF-B069-92693EDD5F49}" type="presParOf" srcId="{8ABC8ED2-2BDE-45DA-A85C-D4FA7A563936}" destId="{906A8EBE-BDA5-46C9-923C-CA168D1F8B74}" srcOrd="1" destOrd="0" presId="urn:microsoft.com/office/officeart/2005/8/layout/cycle4"/>
    <dgm:cxn modelId="{B66C61FD-1C0F-431A-98C9-258640299C24}" type="presParOf" srcId="{8ABC8ED2-2BDE-45DA-A85C-D4FA7A563936}" destId="{B825730B-1D37-4F37-9CEA-F4FF34B3521D}" srcOrd="2" destOrd="0" presId="urn:microsoft.com/office/officeart/2005/8/layout/cycle4"/>
    <dgm:cxn modelId="{08F69009-C55A-46F1-87BE-9E267C9FD4CD}" type="presParOf" srcId="{8ABC8ED2-2BDE-45DA-A85C-D4FA7A563936}" destId="{8347D070-99B1-46BD-AC4C-CAAAEE43CB68}" srcOrd="3" destOrd="0" presId="urn:microsoft.com/office/officeart/2005/8/layout/cycle4"/>
    <dgm:cxn modelId="{B23223D5-4392-4188-85C0-F3CFC93B52E7}" type="presParOf" srcId="{8ABC8ED2-2BDE-45DA-A85C-D4FA7A563936}" destId="{6C8B7920-5D4F-4F41-BE13-32EB8A94A601}" srcOrd="4" destOrd="0" presId="urn:microsoft.com/office/officeart/2005/8/layout/cycle4"/>
    <dgm:cxn modelId="{F0277D3D-48B5-4EA3-B744-81D116363543}" type="presParOf" srcId="{B8891F9E-2033-476D-BB8D-7CCE1D5F4FC0}" destId="{747DE1D1-CEE9-4221-8F98-89929D1218E9}" srcOrd="2" destOrd="0" presId="urn:microsoft.com/office/officeart/2005/8/layout/cycle4"/>
    <dgm:cxn modelId="{88D0B00D-FEC9-46A8-8A19-DF220A6FA20E}" type="presParOf" srcId="{B8891F9E-2033-476D-BB8D-7CCE1D5F4FC0}" destId="{02FEE50D-6D43-422F-B2F6-63AB1E85A40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8CF00-9D79-4FC7-926B-C77D433FA8F3}">
      <dsp:nvSpPr>
        <dsp:cNvPr id="0" name=""/>
        <dsp:cNvSpPr/>
      </dsp:nvSpPr>
      <dsp:spPr>
        <a:xfrm>
          <a:off x="0" y="65875"/>
          <a:ext cx="6096000" cy="544159"/>
        </a:xfrm>
        <a:prstGeom prst="roundRect">
          <a:avLst/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latin typeface="Verdana" panose="020B0604030504040204" pitchFamily="34" charset="0"/>
              <a:ea typeface="Verdana" panose="020B0604030504040204" pitchFamily="34" charset="0"/>
            </a:rPr>
            <a:t>General Open Access </a:t>
          </a:r>
        </a:p>
      </dsp:txBody>
      <dsp:txXfrm>
        <a:off x="26564" y="92439"/>
        <a:ext cx="6042872" cy="491031"/>
      </dsp:txXfrm>
    </dsp:sp>
    <dsp:sp modelId="{63ABA036-A78D-4948-BCAF-67A430B8FAB8}">
      <dsp:nvSpPr>
        <dsp:cNvPr id="0" name=""/>
        <dsp:cNvSpPr/>
      </dsp:nvSpPr>
      <dsp:spPr>
        <a:xfrm>
          <a:off x="0" y="610035"/>
          <a:ext cx="6096000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How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many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publications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at </a:t>
          </a: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University </a:t>
          </a: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are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Open Access?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Why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are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publications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Open Access?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How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about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qualtity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of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Open Access </a:t>
          </a:r>
          <a:r>
            <a:rPr lang="de-DE" sz="17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articles</a:t>
          </a:r>
          <a:r>
            <a:rPr lang="de-DE" sz="17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</dsp:txBody>
      <dsp:txXfrm>
        <a:off x="0" y="610035"/>
        <a:ext cx="6096000" cy="1115730"/>
      </dsp:txXfrm>
    </dsp:sp>
    <dsp:sp modelId="{E4635BF7-D04D-4FCD-8844-53EF56C2E9A8}">
      <dsp:nvSpPr>
        <dsp:cNvPr id="0" name=""/>
        <dsp:cNvSpPr/>
      </dsp:nvSpPr>
      <dsp:spPr>
        <a:xfrm>
          <a:off x="0" y="1725765"/>
          <a:ext cx="6096000" cy="544159"/>
        </a:xfrm>
        <a:prstGeom prst="roundRect">
          <a:avLst/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latin typeface="Verdana" panose="020B0604030504040204" pitchFamily="34" charset="0"/>
              <a:ea typeface="Verdana" panose="020B0604030504040204" pitchFamily="34" charset="0"/>
            </a:rPr>
            <a:t>Fees</a:t>
          </a:r>
        </a:p>
      </dsp:txBody>
      <dsp:txXfrm>
        <a:off x="26564" y="1752329"/>
        <a:ext cx="6042872" cy="491031"/>
      </dsp:txXfrm>
    </dsp:sp>
    <dsp:sp modelId="{2703CFCF-0BE9-4267-81FB-63F0D89BA3D6}">
      <dsp:nvSpPr>
        <dsp:cNvPr id="0" name=""/>
        <dsp:cNvSpPr/>
      </dsp:nvSpPr>
      <dsp:spPr>
        <a:xfrm>
          <a:off x="0" y="2269924"/>
          <a:ext cx="609600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How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much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spends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university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for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Open Access?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How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much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is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financed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by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library</a:t>
          </a:r>
          <a:r>
            <a:rPr lang="de-DE" sz="1700" kern="1200" dirty="0"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</dsp:txBody>
      <dsp:txXfrm>
        <a:off x="0" y="2269924"/>
        <a:ext cx="6096000" cy="592020"/>
      </dsp:txXfrm>
    </dsp:sp>
    <dsp:sp modelId="{88628813-E4E0-41F2-AE9B-A717A151B93C}">
      <dsp:nvSpPr>
        <dsp:cNvPr id="0" name=""/>
        <dsp:cNvSpPr/>
      </dsp:nvSpPr>
      <dsp:spPr>
        <a:xfrm>
          <a:off x="0" y="2861944"/>
          <a:ext cx="6096000" cy="544159"/>
        </a:xfrm>
        <a:prstGeom prst="roundRect">
          <a:avLst/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Vissibility</a:t>
          </a:r>
          <a:endParaRPr lang="de-DE" sz="2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564" y="2888508"/>
        <a:ext cx="6042872" cy="491031"/>
      </dsp:txXfrm>
    </dsp:sp>
    <dsp:sp modelId="{97B7D452-1CE4-48C4-A3B4-97808D9EF54C}">
      <dsp:nvSpPr>
        <dsp:cNvPr id="0" name=""/>
        <dsp:cNvSpPr/>
      </dsp:nvSpPr>
      <dsp:spPr>
        <a:xfrm>
          <a:off x="0" y="3406104"/>
          <a:ext cx="6096000" cy="59202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Are </a:t>
          </a:r>
          <a:r>
            <a:rPr lang="de-DE" sz="17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de-DE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de-DE" sz="17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most</a:t>
          </a:r>
          <a:r>
            <a:rPr lang="de-DE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important</a:t>
          </a:r>
          <a:r>
            <a:rPr lang="de-DE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) </a:t>
          </a:r>
          <a:r>
            <a:rPr lang="de-DE" sz="17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metadata</a:t>
          </a:r>
          <a:r>
            <a:rPr lang="de-DE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set</a:t>
          </a:r>
          <a:r>
            <a:rPr lang="de-DE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How</a:t>
          </a:r>
          <a:r>
            <a:rPr lang="de-DE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can</a:t>
          </a:r>
          <a:r>
            <a:rPr lang="de-DE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data</a:t>
          </a:r>
          <a:r>
            <a:rPr lang="de-DE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be</a:t>
          </a:r>
          <a:r>
            <a:rPr lang="de-DE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7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reused</a:t>
          </a:r>
          <a:r>
            <a:rPr lang="de-DE" sz="17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?</a:t>
          </a:r>
        </a:p>
      </dsp:txBody>
      <dsp:txXfrm>
        <a:off x="0" y="3406104"/>
        <a:ext cx="6096000" cy="59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3D5F2-8B02-4644-BA3A-4ABC5E58FE1E}">
      <dsp:nvSpPr>
        <dsp:cNvPr id="0" name=""/>
        <dsp:cNvSpPr/>
      </dsp:nvSpPr>
      <dsp:spPr>
        <a:xfrm>
          <a:off x="0" y="264188"/>
          <a:ext cx="583155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594" tIns="249936" rIns="45259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/>
            </a:rPr>
            <a:t>DEAL und transformation Agreements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/>
            </a:rPr>
            <a:t>Central Funds for Gold Open Access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/>
            </a:rPr>
            <a:t>Hybrid Open Access</a:t>
          </a:r>
        </a:p>
      </dsp:txBody>
      <dsp:txXfrm>
        <a:off x="0" y="264188"/>
        <a:ext cx="5831557" cy="907200"/>
      </dsp:txXfrm>
    </dsp:sp>
    <dsp:sp modelId="{2B5B309B-8F12-4F7D-ADFD-52024575F9AC}">
      <dsp:nvSpPr>
        <dsp:cNvPr id="0" name=""/>
        <dsp:cNvSpPr/>
      </dsp:nvSpPr>
      <dsp:spPr>
        <a:xfrm>
          <a:off x="291577" y="87068"/>
          <a:ext cx="4082089" cy="354240"/>
        </a:xfrm>
        <a:prstGeom prst="roundRect">
          <a:avLst/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93" tIns="0" rIns="154293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Primary OA publications</a:t>
          </a:r>
          <a:endParaRPr lang="en-US" sz="1200" kern="1200" dirty="0"/>
        </a:p>
      </dsp:txBody>
      <dsp:txXfrm>
        <a:off x="308870" y="104361"/>
        <a:ext cx="4047503" cy="319654"/>
      </dsp:txXfrm>
    </dsp:sp>
    <dsp:sp modelId="{5B573381-DC20-480D-8F3C-96B0CB0D3CFF}">
      <dsp:nvSpPr>
        <dsp:cNvPr id="0" name=""/>
        <dsp:cNvSpPr/>
      </dsp:nvSpPr>
      <dsp:spPr>
        <a:xfrm>
          <a:off x="0" y="1413308"/>
          <a:ext cx="583155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594" tIns="249936" rIns="45259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/>
            </a:rPr>
            <a:t>OLH/</a:t>
          </a:r>
          <a:r>
            <a:rPr lang="en-US" sz="1200" kern="1200" dirty="0" err="1">
              <a:latin typeface="Calibri"/>
            </a:rPr>
            <a:t>SciPost</a:t>
          </a:r>
          <a:endParaRPr lang="en-US" sz="1200" kern="1200" dirty="0">
            <a:latin typeface="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/>
            </a:rPr>
            <a:t>DOAJ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/>
            </a:rPr>
            <a:t>SCOAP³</a:t>
          </a:r>
        </a:p>
      </dsp:txBody>
      <dsp:txXfrm>
        <a:off x="0" y="1413308"/>
        <a:ext cx="5831557" cy="907200"/>
      </dsp:txXfrm>
    </dsp:sp>
    <dsp:sp modelId="{2B99C95B-86B8-4B07-ADE5-CEEE161A0526}">
      <dsp:nvSpPr>
        <dsp:cNvPr id="0" name=""/>
        <dsp:cNvSpPr/>
      </dsp:nvSpPr>
      <dsp:spPr>
        <a:xfrm>
          <a:off x="291577" y="1236188"/>
          <a:ext cx="4082089" cy="354240"/>
        </a:xfrm>
        <a:prstGeom prst="roundRect">
          <a:avLst/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93" tIns="0" rIns="154293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Support of  community-based business models</a:t>
          </a:r>
          <a:endParaRPr lang="en-US" sz="1200" kern="1200" dirty="0"/>
        </a:p>
      </dsp:txBody>
      <dsp:txXfrm>
        <a:off x="308870" y="1253481"/>
        <a:ext cx="4047503" cy="319654"/>
      </dsp:txXfrm>
    </dsp:sp>
    <dsp:sp modelId="{D194C4AF-BBBA-4233-8CA6-D896274101F9}">
      <dsp:nvSpPr>
        <dsp:cNvPr id="0" name=""/>
        <dsp:cNvSpPr/>
      </dsp:nvSpPr>
      <dsp:spPr>
        <a:xfrm>
          <a:off x="0" y="2562428"/>
          <a:ext cx="5831557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594" tIns="249936" rIns="4525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/>
            </a:rPr>
            <a:t>Consultation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/>
            </a:rPr>
            <a:t>Agreements </a:t>
          </a:r>
        </a:p>
      </dsp:txBody>
      <dsp:txXfrm>
        <a:off x="0" y="2562428"/>
        <a:ext cx="5831557" cy="699300"/>
      </dsp:txXfrm>
    </dsp:sp>
    <dsp:sp modelId="{02E22D3A-A2C0-403E-870B-864201E56EA8}">
      <dsp:nvSpPr>
        <dsp:cNvPr id="0" name=""/>
        <dsp:cNvSpPr/>
      </dsp:nvSpPr>
      <dsp:spPr>
        <a:xfrm>
          <a:off x="291577" y="2385308"/>
          <a:ext cx="4082089" cy="354240"/>
        </a:xfrm>
        <a:prstGeom prst="roundRect">
          <a:avLst/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93" tIns="0" rIns="154293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Parallel publications</a:t>
          </a:r>
        </a:p>
      </dsp:txBody>
      <dsp:txXfrm>
        <a:off x="308870" y="2402601"/>
        <a:ext cx="4047503" cy="319654"/>
      </dsp:txXfrm>
    </dsp:sp>
    <dsp:sp modelId="{499D0DDA-9020-462C-9D4C-45E8A79D52AC}">
      <dsp:nvSpPr>
        <dsp:cNvPr id="0" name=""/>
        <dsp:cNvSpPr/>
      </dsp:nvSpPr>
      <dsp:spPr>
        <a:xfrm>
          <a:off x="0" y="3503648"/>
          <a:ext cx="583155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594" tIns="249936" rIns="4525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/>
            </a:rPr>
            <a:t>“University Press” / Primary publications (z. </a:t>
          </a:r>
          <a:r>
            <a:rPr lang="en-US" sz="1200" kern="1200" dirty="0" err="1">
              <a:latin typeface="Calibri"/>
            </a:rPr>
            <a:t>B.PhD</a:t>
          </a:r>
          <a:r>
            <a:rPr lang="en-US" sz="1200" kern="1200" dirty="0">
              <a:latin typeface="Calibri"/>
            </a:rPr>
            <a:t> thesis)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/>
            </a:rPr>
            <a:t>Journals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/>
            </a:rPr>
            <a:t>Research Data/Software</a:t>
          </a:r>
        </a:p>
      </dsp:txBody>
      <dsp:txXfrm>
        <a:off x="0" y="3503648"/>
        <a:ext cx="5831557" cy="907200"/>
      </dsp:txXfrm>
    </dsp:sp>
    <dsp:sp modelId="{2DF77061-8A91-430B-9F04-0FFFD91E6C95}">
      <dsp:nvSpPr>
        <dsp:cNvPr id="0" name=""/>
        <dsp:cNvSpPr/>
      </dsp:nvSpPr>
      <dsp:spPr>
        <a:xfrm>
          <a:off x="291577" y="3326528"/>
          <a:ext cx="4082089" cy="354240"/>
        </a:xfrm>
        <a:prstGeom prst="roundRect">
          <a:avLst/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293" tIns="0" rIns="154293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Calibri"/>
            </a:rPr>
            <a:t>Instiututionel</a:t>
          </a:r>
          <a:r>
            <a:rPr lang="en-US" sz="1200" kern="1200" dirty="0">
              <a:latin typeface="Calibri"/>
            </a:rPr>
            <a:t> Offers</a:t>
          </a:r>
        </a:p>
      </dsp:txBody>
      <dsp:txXfrm>
        <a:off x="308870" y="3343821"/>
        <a:ext cx="4047503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55D74-5AE5-4FF3-AE8E-3CA505239B24}">
      <dsp:nvSpPr>
        <dsp:cNvPr id="0" name=""/>
        <dsp:cNvSpPr/>
      </dsp:nvSpPr>
      <dsp:spPr>
        <a:xfrm>
          <a:off x="6317" y="261600"/>
          <a:ext cx="1888306" cy="1132983"/>
        </a:xfrm>
        <a:prstGeom prst="roundRect">
          <a:avLst>
            <a:gd name="adj" fmla="val 1000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Invoice</a:t>
          </a:r>
          <a:r>
            <a:rPr lang="de-DE" sz="1800" kern="1200" dirty="0"/>
            <a:t> </a:t>
          </a:r>
          <a:r>
            <a:rPr lang="de-DE" sz="1800" kern="1200" dirty="0" err="1"/>
            <a:t>to</a:t>
          </a:r>
          <a:r>
            <a:rPr lang="de-DE" sz="1800" kern="1200" dirty="0"/>
            <a:t> </a:t>
          </a:r>
          <a:r>
            <a:rPr lang="de-DE" sz="1800" kern="1200" dirty="0" err="1"/>
            <a:t>central</a:t>
          </a:r>
          <a:r>
            <a:rPr lang="de-DE" sz="1800" kern="1200" dirty="0"/>
            <a:t> </a:t>
          </a:r>
          <a:r>
            <a:rPr lang="de-DE" sz="1800" kern="1200" dirty="0" err="1"/>
            <a:t>billing</a:t>
          </a:r>
          <a:r>
            <a:rPr lang="de-DE" sz="1800" kern="1200" dirty="0"/>
            <a:t> </a:t>
          </a:r>
          <a:r>
            <a:rPr lang="de-DE" sz="1800" kern="1200" dirty="0" err="1"/>
            <a:t>office</a:t>
          </a:r>
          <a:endParaRPr lang="en-GB" sz="1800" kern="1200" noProof="0" dirty="0"/>
        </a:p>
      </dsp:txBody>
      <dsp:txXfrm>
        <a:off x="39501" y="294784"/>
        <a:ext cx="1821938" cy="1066615"/>
      </dsp:txXfrm>
    </dsp:sp>
    <dsp:sp modelId="{12E8953B-6432-4CFA-A50F-FACB20A7714B}">
      <dsp:nvSpPr>
        <dsp:cNvPr id="0" name=""/>
        <dsp:cNvSpPr/>
      </dsp:nvSpPr>
      <dsp:spPr>
        <a:xfrm>
          <a:off x="2083454" y="593942"/>
          <a:ext cx="400320" cy="468299"/>
        </a:xfrm>
        <a:prstGeom prst="rightArrow">
          <a:avLst>
            <a:gd name="adj1" fmla="val 60000"/>
            <a:gd name="adj2" fmla="val 50000"/>
          </a:avLst>
        </a:prstGeom>
        <a:solidFill>
          <a:srgbClr val="A46674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2083454" y="687602"/>
        <a:ext cx="280224" cy="280979"/>
      </dsp:txXfrm>
    </dsp:sp>
    <dsp:sp modelId="{37CA006A-AA63-4B66-94EA-35441F720CB6}">
      <dsp:nvSpPr>
        <dsp:cNvPr id="0" name=""/>
        <dsp:cNvSpPr/>
      </dsp:nvSpPr>
      <dsp:spPr>
        <a:xfrm>
          <a:off x="2649946" y="261600"/>
          <a:ext cx="1888306" cy="1132983"/>
        </a:xfrm>
        <a:prstGeom prst="roundRect">
          <a:avLst>
            <a:gd name="adj" fmla="val 1000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Assignation </a:t>
          </a:r>
          <a:r>
            <a:rPr lang="de-DE" sz="1800" kern="1200" dirty="0" err="1"/>
            <a:t>to</a:t>
          </a:r>
          <a:r>
            <a:rPr lang="de-DE" sz="1800" kern="1200" dirty="0"/>
            <a:t> </a:t>
          </a:r>
          <a:r>
            <a:rPr lang="de-DE" sz="1800" kern="1200" dirty="0" err="1"/>
            <a:t>library</a:t>
          </a:r>
          <a:endParaRPr lang="de-DE" sz="1800" kern="1200" dirty="0"/>
        </a:p>
      </dsp:txBody>
      <dsp:txXfrm>
        <a:off x="2683130" y="294784"/>
        <a:ext cx="1821938" cy="1066615"/>
      </dsp:txXfrm>
    </dsp:sp>
    <dsp:sp modelId="{2AA75075-EDD9-4806-818E-7619A66D7C1F}">
      <dsp:nvSpPr>
        <dsp:cNvPr id="0" name=""/>
        <dsp:cNvSpPr/>
      </dsp:nvSpPr>
      <dsp:spPr>
        <a:xfrm>
          <a:off x="4727083" y="593942"/>
          <a:ext cx="400320" cy="468299"/>
        </a:xfrm>
        <a:prstGeom prst="rightArrow">
          <a:avLst>
            <a:gd name="adj1" fmla="val 60000"/>
            <a:gd name="adj2" fmla="val 50000"/>
          </a:avLst>
        </a:prstGeom>
        <a:solidFill>
          <a:srgbClr val="A46674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727083" y="687602"/>
        <a:ext cx="280224" cy="280979"/>
      </dsp:txXfrm>
    </dsp:sp>
    <dsp:sp modelId="{AE18547E-86D2-4BE5-B727-8D0E5570E117}">
      <dsp:nvSpPr>
        <dsp:cNvPr id="0" name=""/>
        <dsp:cNvSpPr/>
      </dsp:nvSpPr>
      <dsp:spPr>
        <a:xfrm>
          <a:off x="5293575" y="261600"/>
          <a:ext cx="1888306" cy="1132983"/>
        </a:xfrm>
        <a:prstGeom prst="roundRect">
          <a:avLst>
            <a:gd name="adj" fmla="val 1000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Decision</a:t>
          </a:r>
          <a:r>
            <a:rPr lang="de-DE" sz="1800" kern="1200" dirty="0"/>
            <a:t> </a:t>
          </a:r>
          <a:r>
            <a:rPr lang="de-DE" sz="1800" kern="1200" dirty="0" err="1"/>
            <a:t>for</a:t>
          </a:r>
          <a:r>
            <a:rPr lang="de-DE" sz="1800" kern="1200" dirty="0"/>
            <a:t> </a:t>
          </a:r>
          <a:r>
            <a:rPr lang="de-DE" sz="1800" kern="1200" dirty="0" err="1"/>
            <a:t>payment</a:t>
          </a:r>
          <a:r>
            <a:rPr lang="de-DE" sz="1800" kern="1200" dirty="0"/>
            <a:t> </a:t>
          </a:r>
          <a:r>
            <a:rPr lang="de-DE" sz="1800" kern="1200" dirty="0" err="1"/>
            <a:t>together</a:t>
          </a:r>
          <a:r>
            <a:rPr lang="de-DE" sz="1800" kern="1200" dirty="0"/>
            <a:t> </a:t>
          </a:r>
          <a:r>
            <a:rPr lang="de-DE" sz="1800" kern="1200" dirty="0" err="1"/>
            <a:t>with</a:t>
          </a:r>
          <a:r>
            <a:rPr lang="de-DE" sz="1800" kern="1200" dirty="0"/>
            <a:t> </a:t>
          </a:r>
          <a:r>
            <a:rPr lang="de-DE" sz="1800" kern="1200" dirty="0" err="1"/>
            <a:t>researcher</a:t>
          </a:r>
          <a:endParaRPr lang="de-DE" sz="1800" kern="1200" dirty="0"/>
        </a:p>
      </dsp:txBody>
      <dsp:txXfrm>
        <a:off x="5326759" y="294784"/>
        <a:ext cx="1821938" cy="1066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E3DD9-2F4D-428C-9EED-E76C47D3B967}">
      <dsp:nvSpPr>
        <dsp:cNvPr id="0" name=""/>
        <dsp:cNvSpPr/>
      </dsp:nvSpPr>
      <dsp:spPr>
        <a:xfrm>
          <a:off x="6" y="0"/>
          <a:ext cx="2348098" cy="1261786"/>
        </a:xfrm>
        <a:prstGeom prst="roundRect">
          <a:avLst>
            <a:gd name="adj" fmla="val 1000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Fund </a:t>
          </a:r>
          <a:r>
            <a:rPr lang="de-DE" sz="1700" kern="1200" dirty="0" err="1"/>
            <a:t>for</a:t>
          </a:r>
          <a:r>
            <a:rPr lang="de-DE" sz="1700" kern="1200" dirty="0"/>
            <a:t> </a:t>
          </a:r>
          <a:r>
            <a:rPr lang="de-DE" sz="1700" kern="1200" dirty="0" err="1"/>
            <a:t>publications</a:t>
          </a:r>
          <a:endParaRPr lang="de-DE" sz="1700" kern="1200" dirty="0"/>
        </a:p>
      </dsp:txBody>
      <dsp:txXfrm>
        <a:off x="6" y="504714"/>
        <a:ext cx="2348098" cy="504714"/>
      </dsp:txXfrm>
    </dsp:sp>
    <dsp:sp modelId="{37962B04-AD70-4079-B17F-D227CCA49836}">
      <dsp:nvSpPr>
        <dsp:cNvPr id="0" name=""/>
        <dsp:cNvSpPr/>
      </dsp:nvSpPr>
      <dsp:spPr>
        <a:xfrm>
          <a:off x="965470" y="75707"/>
          <a:ext cx="420175" cy="4201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2C2E1-5018-4566-ADA5-3458B2994515}">
      <dsp:nvSpPr>
        <dsp:cNvPr id="0" name=""/>
        <dsp:cNvSpPr/>
      </dsp:nvSpPr>
      <dsp:spPr>
        <a:xfrm>
          <a:off x="2420050" y="0"/>
          <a:ext cx="2348098" cy="1261786"/>
        </a:xfrm>
        <a:prstGeom prst="roundRect">
          <a:avLst>
            <a:gd name="adj" fmla="val 1000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Funding </a:t>
          </a:r>
          <a:r>
            <a:rPr lang="de-DE" sz="1700" kern="1200" dirty="0" err="1"/>
            <a:t>body</a:t>
          </a:r>
          <a:endParaRPr lang="de-DE" sz="1700" kern="1200" dirty="0"/>
        </a:p>
      </dsp:txBody>
      <dsp:txXfrm>
        <a:off x="2420050" y="504714"/>
        <a:ext cx="2348098" cy="504714"/>
      </dsp:txXfrm>
    </dsp:sp>
    <dsp:sp modelId="{73007FC0-D7A8-4E6A-8C57-C415A6AF2A6E}">
      <dsp:nvSpPr>
        <dsp:cNvPr id="0" name=""/>
        <dsp:cNvSpPr/>
      </dsp:nvSpPr>
      <dsp:spPr>
        <a:xfrm>
          <a:off x="3384012" y="75707"/>
          <a:ext cx="420175" cy="4201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E5CBC-9233-4130-AEBE-BBE7B47C9D14}">
      <dsp:nvSpPr>
        <dsp:cNvPr id="0" name=""/>
        <dsp:cNvSpPr/>
      </dsp:nvSpPr>
      <dsp:spPr>
        <a:xfrm>
          <a:off x="4838592" y="0"/>
          <a:ext cx="2348098" cy="1261786"/>
        </a:xfrm>
        <a:prstGeom prst="roundRect">
          <a:avLst>
            <a:gd name="adj" fmla="val 1000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Own Research Money</a:t>
          </a:r>
        </a:p>
      </dsp:txBody>
      <dsp:txXfrm>
        <a:off x="4838592" y="504714"/>
        <a:ext cx="2348098" cy="504714"/>
      </dsp:txXfrm>
    </dsp:sp>
    <dsp:sp modelId="{3C99676A-996E-46E3-B4E0-45BA7AE08535}">
      <dsp:nvSpPr>
        <dsp:cNvPr id="0" name=""/>
        <dsp:cNvSpPr/>
      </dsp:nvSpPr>
      <dsp:spPr>
        <a:xfrm>
          <a:off x="5802553" y="75707"/>
          <a:ext cx="420175" cy="42017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5000" r="-15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4FEB3-0B87-482D-BDE1-363A92F52298}">
      <dsp:nvSpPr>
        <dsp:cNvPr id="0" name=""/>
        <dsp:cNvSpPr/>
      </dsp:nvSpPr>
      <dsp:spPr>
        <a:xfrm>
          <a:off x="287527" y="1009429"/>
          <a:ext cx="6613144" cy="189268"/>
        </a:xfrm>
        <a:prstGeom prst="leftRightArrow">
          <a:avLst/>
        </a:prstGeom>
        <a:solidFill>
          <a:srgbClr val="D2B2BA"/>
        </a:solidFill>
        <a:ln w="25400" cap="rnd" cmpd="sng" algn="ctr">
          <a:solidFill>
            <a:srgbClr val="A46674">
              <a:alpha val="35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239A0-1FC9-4DED-9717-21A110B3CFDC}">
      <dsp:nvSpPr>
        <dsp:cNvPr id="0" name=""/>
        <dsp:cNvSpPr/>
      </dsp:nvSpPr>
      <dsp:spPr>
        <a:xfrm rot="5400000">
          <a:off x="1736011" y="73917"/>
          <a:ext cx="1116545" cy="971394"/>
        </a:xfrm>
        <a:prstGeom prst="hexagon">
          <a:avLst>
            <a:gd name="adj" fmla="val 25000"/>
            <a:gd name="vf" fmla="val 11547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DC</a:t>
          </a:r>
        </a:p>
      </dsp:txBody>
      <dsp:txXfrm rot="-5400000">
        <a:off x="1959962" y="175337"/>
        <a:ext cx="668642" cy="768555"/>
      </dsp:txXfrm>
    </dsp:sp>
    <dsp:sp modelId="{FB438C5D-797E-4366-88C1-E629425CD47B}">
      <dsp:nvSpPr>
        <dsp:cNvPr id="0" name=""/>
        <dsp:cNvSpPr/>
      </dsp:nvSpPr>
      <dsp:spPr>
        <a:xfrm>
          <a:off x="2809458" y="224651"/>
          <a:ext cx="1246064" cy="669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Title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 err="1"/>
            <a:t>Author</a:t>
          </a:r>
          <a:endParaRPr lang="de-DE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Pages </a:t>
          </a:r>
        </a:p>
      </dsp:txBody>
      <dsp:txXfrm>
        <a:off x="2809458" y="224651"/>
        <a:ext cx="1246064" cy="669927"/>
      </dsp:txXfrm>
    </dsp:sp>
    <dsp:sp modelId="{34118E25-E1D8-4CF1-AC25-4081BC638496}">
      <dsp:nvSpPr>
        <dsp:cNvPr id="0" name=""/>
        <dsp:cNvSpPr/>
      </dsp:nvSpPr>
      <dsp:spPr>
        <a:xfrm rot="5400000">
          <a:off x="686906" y="73917"/>
          <a:ext cx="1116545" cy="971394"/>
        </a:xfrm>
        <a:prstGeom prst="hexagon">
          <a:avLst>
            <a:gd name="adj" fmla="val 25000"/>
            <a:gd name="vf" fmla="val 115470"/>
          </a:avLst>
        </a:prstGeom>
        <a:solidFill>
          <a:srgbClr val="A46674"/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/>
        </a:p>
      </dsp:txBody>
      <dsp:txXfrm rot="-5400000">
        <a:off x="910857" y="175337"/>
        <a:ext cx="668642" cy="768555"/>
      </dsp:txXfrm>
    </dsp:sp>
    <dsp:sp modelId="{F522A83F-0B86-4A04-A5D6-E8AAE3348E61}">
      <dsp:nvSpPr>
        <dsp:cNvPr id="0" name=""/>
        <dsp:cNvSpPr/>
      </dsp:nvSpPr>
      <dsp:spPr>
        <a:xfrm rot="5400000">
          <a:off x="1209449" y="1021641"/>
          <a:ext cx="1116545" cy="971394"/>
        </a:xfrm>
        <a:prstGeom prst="hexagon">
          <a:avLst>
            <a:gd name="adj" fmla="val 25000"/>
            <a:gd name="vf" fmla="val 11547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Internal Information</a:t>
          </a:r>
        </a:p>
      </dsp:txBody>
      <dsp:txXfrm rot="-5400000">
        <a:off x="1433400" y="1123061"/>
        <a:ext cx="668642" cy="768555"/>
      </dsp:txXfrm>
    </dsp:sp>
    <dsp:sp modelId="{CF2CC706-AA65-418A-A4E7-D16A8D42ACF8}">
      <dsp:nvSpPr>
        <dsp:cNvPr id="0" name=""/>
        <dsp:cNvSpPr/>
      </dsp:nvSpPr>
      <dsp:spPr>
        <a:xfrm>
          <a:off x="35960" y="1172374"/>
          <a:ext cx="1205868" cy="669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Faculty</a:t>
          </a:r>
        </a:p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Chair</a:t>
          </a:r>
        </a:p>
      </dsp:txBody>
      <dsp:txXfrm>
        <a:off x="35960" y="1172374"/>
        <a:ext cx="1205868" cy="669927"/>
      </dsp:txXfrm>
    </dsp:sp>
    <dsp:sp modelId="{D25971E0-3B3A-4FD8-BD65-4CC3832E485F}">
      <dsp:nvSpPr>
        <dsp:cNvPr id="0" name=""/>
        <dsp:cNvSpPr/>
      </dsp:nvSpPr>
      <dsp:spPr>
        <a:xfrm rot="5400000">
          <a:off x="2258554" y="1021641"/>
          <a:ext cx="1116545" cy="971394"/>
        </a:xfrm>
        <a:prstGeom prst="hexagon">
          <a:avLst>
            <a:gd name="adj" fmla="val 25000"/>
            <a:gd name="vf" fmla="val 11547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2482505" y="1123061"/>
        <a:ext cx="668642" cy="768555"/>
      </dsp:txXfrm>
    </dsp:sp>
    <dsp:sp modelId="{72F2D5B2-FCA2-4689-8B08-E86C69CDA211}">
      <dsp:nvSpPr>
        <dsp:cNvPr id="0" name=""/>
        <dsp:cNvSpPr/>
      </dsp:nvSpPr>
      <dsp:spPr>
        <a:xfrm rot="5400000">
          <a:off x="1736011" y="1969364"/>
          <a:ext cx="1116545" cy="971394"/>
        </a:xfrm>
        <a:prstGeom prst="hexagon">
          <a:avLst>
            <a:gd name="adj" fmla="val 25000"/>
            <a:gd name="vf" fmla="val 11547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Rights</a:t>
          </a:r>
        </a:p>
      </dsp:txBody>
      <dsp:txXfrm rot="-5400000">
        <a:off x="1959962" y="2070784"/>
        <a:ext cx="668642" cy="768555"/>
      </dsp:txXfrm>
    </dsp:sp>
    <dsp:sp modelId="{2C179A10-346D-4ACB-A4CC-69997CDEF989}">
      <dsp:nvSpPr>
        <dsp:cNvPr id="0" name=""/>
        <dsp:cNvSpPr/>
      </dsp:nvSpPr>
      <dsp:spPr>
        <a:xfrm>
          <a:off x="2809458" y="2120098"/>
          <a:ext cx="1246064" cy="669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License</a:t>
          </a:r>
        </a:p>
      </dsp:txBody>
      <dsp:txXfrm>
        <a:off x="2809458" y="2120098"/>
        <a:ext cx="1246064" cy="669927"/>
      </dsp:txXfrm>
    </dsp:sp>
    <dsp:sp modelId="{5A0EC161-E6B8-49EE-AB81-6B7800825307}">
      <dsp:nvSpPr>
        <dsp:cNvPr id="0" name=""/>
        <dsp:cNvSpPr/>
      </dsp:nvSpPr>
      <dsp:spPr>
        <a:xfrm rot="5400000">
          <a:off x="686906" y="1969364"/>
          <a:ext cx="1116545" cy="971394"/>
        </a:xfrm>
        <a:prstGeom prst="hexagon">
          <a:avLst>
            <a:gd name="adj" fmla="val 25000"/>
            <a:gd name="vf" fmla="val 11547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910857" y="2070784"/>
        <a:ext cx="668642" cy="768555"/>
      </dsp:txXfrm>
    </dsp:sp>
    <dsp:sp modelId="{1F07465F-71A2-4398-AB40-71F6CF870702}">
      <dsp:nvSpPr>
        <dsp:cNvPr id="0" name=""/>
        <dsp:cNvSpPr/>
      </dsp:nvSpPr>
      <dsp:spPr>
        <a:xfrm rot="5400000">
          <a:off x="1209449" y="2917088"/>
          <a:ext cx="1116545" cy="971394"/>
        </a:xfrm>
        <a:prstGeom prst="hexagon">
          <a:avLst>
            <a:gd name="adj" fmla="val 25000"/>
            <a:gd name="vf" fmla="val 11547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Funding</a:t>
          </a:r>
        </a:p>
      </dsp:txBody>
      <dsp:txXfrm rot="-5400000">
        <a:off x="1433400" y="3018508"/>
        <a:ext cx="668642" cy="768555"/>
      </dsp:txXfrm>
    </dsp:sp>
    <dsp:sp modelId="{1CCCEE85-6E72-489A-9069-BAFB5EB9105D}">
      <dsp:nvSpPr>
        <dsp:cNvPr id="0" name=""/>
        <dsp:cNvSpPr/>
      </dsp:nvSpPr>
      <dsp:spPr>
        <a:xfrm>
          <a:off x="35960" y="3067821"/>
          <a:ext cx="1205868" cy="669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 err="1"/>
            <a:t>Acknowledgements</a:t>
          </a:r>
          <a:r>
            <a:rPr lang="de-DE" sz="900" kern="1200" dirty="0"/>
            <a:t> </a:t>
          </a:r>
        </a:p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noProof="0" dirty="0"/>
        </a:p>
      </dsp:txBody>
      <dsp:txXfrm>
        <a:off x="35960" y="3067821"/>
        <a:ext cx="1205868" cy="669927"/>
      </dsp:txXfrm>
    </dsp:sp>
    <dsp:sp modelId="{10445A21-2F25-41A2-884C-2B1DD14F4F9A}">
      <dsp:nvSpPr>
        <dsp:cNvPr id="0" name=""/>
        <dsp:cNvSpPr/>
      </dsp:nvSpPr>
      <dsp:spPr>
        <a:xfrm rot="5400000">
          <a:off x="2258554" y="2917088"/>
          <a:ext cx="1116545" cy="971394"/>
        </a:xfrm>
        <a:prstGeom prst="hexagon">
          <a:avLst>
            <a:gd name="adj" fmla="val 25000"/>
            <a:gd name="vf" fmla="val 115470"/>
          </a:avLst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2482505" y="3018508"/>
        <a:ext cx="668642" cy="7685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73347-BA0D-4DF5-9C74-94817942FAF2}">
      <dsp:nvSpPr>
        <dsp:cNvPr id="0" name=""/>
        <dsp:cNvSpPr/>
      </dsp:nvSpPr>
      <dsp:spPr>
        <a:xfrm>
          <a:off x="0" y="1981200"/>
          <a:ext cx="71882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A46674"/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482C5-E519-42CD-96E4-DC82A3FEEF3A}">
      <dsp:nvSpPr>
        <dsp:cNvPr id="0" name=""/>
        <dsp:cNvSpPr/>
      </dsp:nvSpPr>
      <dsp:spPr>
        <a:xfrm rot="8100000">
          <a:off x="64629" y="456589"/>
          <a:ext cx="291391" cy="291391"/>
        </a:xfrm>
        <a:prstGeom prst="teardrop">
          <a:avLst>
            <a:gd name="adj" fmla="val 115000"/>
          </a:avLst>
        </a:prstGeom>
        <a:solidFill>
          <a:srgbClr val="A46674"/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060C5-A7DF-45F4-AD96-5EA02A7C9624}">
      <dsp:nvSpPr>
        <dsp:cNvPr id="0" name=""/>
        <dsp:cNvSpPr/>
      </dsp:nvSpPr>
      <dsp:spPr>
        <a:xfrm>
          <a:off x="97000" y="488960"/>
          <a:ext cx="226649" cy="2266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61D1D-1BDF-4A25-835B-A96FB10F39BE}">
      <dsp:nvSpPr>
        <dsp:cNvPr id="0" name=""/>
        <dsp:cNvSpPr/>
      </dsp:nvSpPr>
      <dsp:spPr>
        <a:xfrm>
          <a:off x="416370" y="808329"/>
          <a:ext cx="2391042" cy="117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Standard (</a:t>
          </a:r>
          <a:r>
            <a:rPr lang="en-US" sz="1100" kern="1200" dirty="0" err="1"/>
            <a:t>Crossref</a:t>
          </a:r>
          <a:r>
            <a:rPr lang="en-US" sz="1100" kern="1200" dirty="0"/>
            <a:t>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Related to institution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Chair/Working Group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Projects (UR/non UR)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Literature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Listing in </a:t>
          </a:r>
          <a:r>
            <a:rPr lang="en-US" sz="1100" kern="1200" dirty="0" err="1"/>
            <a:t>Datenbases</a:t>
          </a:r>
          <a:endParaRPr lang="en-US" sz="1100" kern="1200" dirty="0"/>
        </a:p>
      </dsp:txBody>
      <dsp:txXfrm>
        <a:off x="416370" y="808329"/>
        <a:ext cx="2391042" cy="1172870"/>
      </dsp:txXfrm>
    </dsp:sp>
    <dsp:sp modelId="{E5D75625-AC2A-4BC5-8C63-0FD79A94271E}">
      <dsp:nvSpPr>
        <dsp:cNvPr id="0" name=""/>
        <dsp:cNvSpPr/>
      </dsp:nvSpPr>
      <dsp:spPr>
        <a:xfrm>
          <a:off x="416370" y="396239"/>
          <a:ext cx="2391042" cy="41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Calibri"/>
            </a:rPr>
            <a:t>Bibliographic Data</a:t>
          </a:r>
          <a:endParaRPr lang="en-US" sz="1500" kern="1200" dirty="0"/>
        </a:p>
      </dsp:txBody>
      <dsp:txXfrm>
        <a:off x="416370" y="396239"/>
        <a:ext cx="2391042" cy="412089"/>
      </dsp:txXfrm>
    </dsp:sp>
    <dsp:sp modelId="{FEF7546F-FCEA-460C-939B-02BA65C789B5}">
      <dsp:nvSpPr>
        <dsp:cNvPr id="0" name=""/>
        <dsp:cNvSpPr/>
      </dsp:nvSpPr>
      <dsp:spPr>
        <a:xfrm>
          <a:off x="210325" y="808329"/>
          <a:ext cx="0" cy="1172870"/>
        </a:xfrm>
        <a:prstGeom prst="line">
          <a:avLst/>
        </a:prstGeom>
        <a:noFill/>
        <a:ln w="12700" cap="rnd" cmpd="sng" algn="ctr">
          <a:solidFill>
            <a:srgbClr val="A46674"/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9C0B0-1722-4F87-9DE8-89826CD6A5A1}">
      <dsp:nvSpPr>
        <dsp:cNvPr id="0" name=""/>
        <dsp:cNvSpPr/>
      </dsp:nvSpPr>
      <dsp:spPr>
        <a:xfrm>
          <a:off x="173237" y="1944111"/>
          <a:ext cx="74176" cy="74176"/>
        </a:xfrm>
        <a:prstGeom prst="ellipse">
          <a:avLst/>
        </a:prstGeom>
        <a:solidFill>
          <a:srgbClr val="A46674"/>
        </a:solidFill>
        <a:ln w="635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F4E86-3E92-46FB-B8D8-3EC3F3879BD7}">
      <dsp:nvSpPr>
        <dsp:cNvPr id="0" name=""/>
        <dsp:cNvSpPr/>
      </dsp:nvSpPr>
      <dsp:spPr>
        <a:xfrm rot="18900000">
          <a:off x="1497584" y="3214419"/>
          <a:ext cx="291391" cy="291391"/>
        </a:xfrm>
        <a:prstGeom prst="teardrop">
          <a:avLst>
            <a:gd name="adj" fmla="val 115000"/>
          </a:avLst>
        </a:prstGeom>
        <a:solidFill>
          <a:srgbClr val="A46674"/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AF836-CEDC-4BF9-A26E-1E8F8D74B53F}">
      <dsp:nvSpPr>
        <dsp:cNvPr id="0" name=""/>
        <dsp:cNvSpPr/>
      </dsp:nvSpPr>
      <dsp:spPr>
        <a:xfrm>
          <a:off x="1529955" y="3246790"/>
          <a:ext cx="226649" cy="2266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FED52-772D-4DDE-9BC1-9413556BCC5E}">
      <dsp:nvSpPr>
        <dsp:cNvPr id="0" name=""/>
        <dsp:cNvSpPr/>
      </dsp:nvSpPr>
      <dsp:spPr>
        <a:xfrm>
          <a:off x="1849325" y="1981200"/>
          <a:ext cx="2391042" cy="117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License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Right transfer</a:t>
          </a:r>
        </a:p>
      </dsp:txBody>
      <dsp:txXfrm>
        <a:off x="1849325" y="1981200"/>
        <a:ext cx="2391042" cy="1172870"/>
      </dsp:txXfrm>
    </dsp:sp>
    <dsp:sp modelId="{3668DEEE-1FCA-41C5-AAA7-FDA8169F3C48}">
      <dsp:nvSpPr>
        <dsp:cNvPr id="0" name=""/>
        <dsp:cNvSpPr/>
      </dsp:nvSpPr>
      <dsp:spPr>
        <a:xfrm>
          <a:off x="1849325" y="3154070"/>
          <a:ext cx="2391042" cy="41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Calibri"/>
            </a:rPr>
            <a:t>Data related to rights</a:t>
          </a:r>
          <a:endParaRPr lang="en-US" sz="1500" kern="1200" dirty="0"/>
        </a:p>
      </dsp:txBody>
      <dsp:txXfrm>
        <a:off x="1849325" y="3154070"/>
        <a:ext cx="2391042" cy="412089"/>
      </dsp:txXfrm>
    </dsp:sp>
    <dsp:sp modelId="{1FFA347F-69AC-40E9-BB5A-A49AA1F509CD}">
      <dsp:nvSpPr>
        <dsp:cNvPr id="0" name=""/>
        <dsp:cNvSpPr/>
      </dsp:nvSpPr>
      <dsp:spPr>
        <a:xfrm>
          <a:off x="1643280" y="1981200"/>
          <a:ext cx="0" cy="1172870"/>
        </a:xfrm>
        <a:prstGeom prst="line">
          <a:avLst/>
        </a:prstGeom>
        <a:noFill/>
        <a:ln w="12700" cap="rnd" cmpd="sng" algn="ctr">
          <a:solidFill>
            <a:srgbClr val="A46674"/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196EB-BB12-4244-8CD5-FABE201FCD25}">
      <dsp:nvSpPr>
        <dsp:cNvPr id="0" name=""/>
        <dsp:cNvSpPr/>
      </dsp:nvSpPr>
      <dsp:spPr>
        <a:xfrm>
          <a:off x="1606192" y="1944111"/>
          <a:ext cx="74176" cy="74176"/>
        </a:xfrm>
        <a:prstGeom prst="ellipse">
          <a:avLst/>
        </a:prstGeom>
        <a:solidFill>
          <a:srgbClr val="A46674"/>
        </a:solidFill>
        <a:ln w="635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CA89A-0FF2-4660-92E4-88CC4C1F9821}">
      <dsp:nvSpPr>
        <dsp:cNvPr id="0" name=""/>
        <dsp:cNvSpPr/>
      </dsp:nvSpPr>
      <dsp:spPr>
        <a:xfrm rot="8100000">
          <a:off x="2930539" y="456589"/>
          <a:ext cx="291391" cy="291391"/>
        </a:xfrm>
        <a:prstGeom prst="teardrop">
          <a:avLst>
            <a:gd name="adj" fmla="val 115000"/>
          </a:avLst>
        </a:prstGeom>
        <a:solidFill>
          <a:srgbClr val="A46674"/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8DA51-0830-4AC4-8C8C-F0C1620E24D5}">
      <dsp:nvSpPr>
        <dsp:cNvPr id="0" name=""/>
        <dsp:cNvSpPr/>
      </dsp:nvSpPr>
      <dsp:spPr>
        <a:xfrm>
          <a:off x="2962910" y="488960"/>
          <a:ext cx="226649" cy="2266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D8881-FD08-47CF-A2E6-DF682944FFFE}">
      <dsp:nvSpPr>
        <dsp:cNvPr id="0" name=""/>
        <dsp:cNvSpPr/>
      </dsp:nvSpPr>
      <dsp:spPr>
        <a:xfrm>
          <a:off x="3282280" y="808329"/>
          <a:ext cx="2391042" cy="117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IDs (Invoices. Manuscript)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Amount, type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Payments (Cost </a:t>
          </a:r>
          <a:r>
            <a:rPr lang="en-US" sz="1100" kern="1200" dirty="0" err="1">
              <a:latin typeface="Calibri"/>
            </a:rPr>
            <a:t>centre</a:t>
          </a:r>
          <a:r>
            <a:rPr lang="en-US" sz="1100" kern="1200" dirty="0">
              <a:latin typeface="Calibri"/>
            </a:rPr>
            <a:t>, transaction number)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Invoice (Document)</a:t>
          </a:r>
        </a:p>
      </dsp:txBody>
      <dsp:txXfrm>
        <a:off x="3282280" y="808329"/>
        <a:ext cx="2391042" cy="1172870"/>
      </dsp:txXfrm>
    </dsp:sp>
    <dsp:sp modelId="{96B31E98-08C7-4192-9BE3-C95F1F726C5B}">
      <dsp:nvSpPr>
        <dsp:cNvPr id="0" name=""/>
        <dsp:cNvSpPr/>
      </dsp:nvSpPr>
      <dsp:spPr>
        <a:xfrm>
          <a:off x="3282280" y="396239"/>
          <a:ext cx="2391042" cy="41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Calibri"/>
            </a:rPr>
            <a:t>Cost data</a:t>
          </a:r>
          <a:endParaRPr lang="en-US" sz="1500" kern="1200" dirty="0"/>
        </a:p>
      </dsp:txBody>
      <dsp:txXfrm>
        <a:off x="3282280" y="396239"/>
        <a:ext cx="2391042" cy="412089"/>
      </dsp:txXfrm>
    </dsp:sp>
    <dsp:sp modelId="{DC7E306D-4BA2-45F7-B412-FA0DF27A86A6}">
      <dsp:nvSpPr>
        <dsp:cNvPr id="0" name=""/>
        <dsp:cNvSpPr/>
      </dsp:nvSpPr>
      <dsp:spPr>
        <a:xfrm>
          <a:off x="3076235" y="808329"/>
          <a:ext cx="0" cy="1172870"/>
        </a:xfrm>
        <a:prstGeom prst="line">
          <a:avLst/>
        </a:prstGeom>
        <a:noFill/>
        <a:ln w="12700" cap="rnd" cmpd="sng" algn="ctr">
          <a:solidFill>
            <a:srgbClr val="A46674"/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DA33D-5920-444F-A9B6-CC014585EBB7}">
      <dsp:nvSpPr>
        <dsp:cNvPr id="0" name=""/>
        <dsp:cNvSpPr/>
      </dsp:nvSpPr>
      <dsp:spPr>
        <a:xfrm>
          <a:off x="3039147" y="1944111"/>
          <a:ext cx="74176" cy="74176"/>
        </a:xfrm>
        <a:prstGeom prst="ellipse">
          <a:avLst/>
        </a:prstGeom>
        <a:solidFill>
          <a:srgbClr val="A46674"/>
        </a:solidFill>
        <a:ln w="635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B6EAB-7740-4C2E-8BBF-1EB80DE7552F}">
      <dsp:nvSpPr>
        <dsp:cNvPr id="0" name=""/>
        <dsp:cNvSpPr/>
      </dsp:nvSpPr>
      <dsp:spPr>
        <a:xfrm rot="18900000">
          <a:off x="4363494" y="3214419"/>
          <a:ext cx="291391" cy="291391"/>
        </a:xfrm>
        <a:prstGeom prst="teardrop">
          <a:avLst>
            <a:gd name="adj" fmla="val 115000"/>
          </a:avLst>
        </a:prstGeom>
        <a:solidFill>
          <a:srgbClr val="A46674"/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993A6-A7C3-4740-A1C6-68650C276744}">
      <dsp:nvSpPr>
        <dsp:cNvPr id="0" name=""/>
        <dsp:cNvSpPr/>
      </dsp:nvSpPr>
      <dsp:spPr>
        <a:xfrm>
          <a:off x="4395865" y="3246790"/>
          <a:ext cx="226649" cy="2266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23364-09E5-4EFD-BF0D-F277EE701738}">
      <dsp:nvSpPr>
        <dsp:cNvPr id="0" name=""/>
        <dsp:cNvSpPr/>
      </dsp:nvSpPr>
      <dsp:spPr>
        <a:xfrm>
          <a:off x="4715235" y="1981200"/>
          <a:ext cx="2391042" cy="117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“normal”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"/>
            </a:rPr>
            <a:t>pdf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</a:rPr>
            <a:t>Machine </a:t>
          </a:r>
          <a:r>
            <a:rPr lang="en-US" sz="1100" kern="1200" dirty="0" err="1">
              <a:latin typeface="Calibri"/>
            </a:rPr>
            <a:t>readale</a:t>
          </a:r>
          <a:endParaRPr lang="en-US" sz="1100" kern="1200" dirty="0">
            <a:latin typeface="Calibri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"/>
            </a:rPr>
            <a:t>JATS</a:t>
          </a:r>
        </a:p>
      </dsp:txBody>
      <dsp:txXfrm>
        <a:off x="4715235" y="1981200"/>
        <a:ext cx="2391042" cy="1172870"/>
      </dsp:txXfrm>
    </dsp:sp>
    <dsp:sp modelId="{D4A585D9-F584-4B0C-8131-CA89C7343BAB}">
      <dsp:nvSpPr>
        <dsp:cNvPr id="0" name=""/>
        <dsp:cNvSpPr/>
      </dsp:nvSpPr>
      <dsp:spPr>
        <a:xfrm>
          <a:off x="4715235" y="3154070"/>
          <a:ext cx="2391042" cy="412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 err="1">
              <a:latin typeface="Calibri"/>
            </a:rPr>
            <a:t>Fulltext</a:t>
          </a:r>
          <a:endParaRPr lang="en-US" sz="1500" kern="1200" dirty="0">
            <a:latin typeface="Calibri"/>
          </a:endParaRPr>
        </a:p>
      </dsp:txBody>
      <dsp:txXfrm>
        <a:off x="4715235" y="3154070"/>
        <a:ext cx="2391042" cy="412089"/>
      </dsp:txXfrm>
    </dsp:sp>
    <dsp:sp modelId="{6B5C2224-616A-4547-9373-0688B45E427A}">
      <dsp:nvSpPr>
        <dsp:cNvPr id="0" name=""/>
        <dsp:cNvSpPr/>
      </dsp:nvSpPr>
      <dsp:spPr>
        <a:xfrm>
          <a:off x="4509190" y="1981200"/>
          <a:ext cx="0" cy="1172870"/>
        </a:xfrm>
        <a:prstGeom prst="line">
          <a:avLst/>
        </a:prstGeom>
        <a:noFill/>
        <a:ln w="12700" cap="rnd" cmpd="sng" algn="ctr">
          <a:solidFill>
            <a:srgbClr val="A46674"/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692CC-DB07-4581-9C25-4C5D0E80FDB2}">
      <dsp:nvSpPr>
        <dsp:cNvPr id="0" name=""/>
        <dsp:cNvSpPr/>
      </dsp:nvSpPr>
      <dsp:spPr>
        <a:xfrm>
          <a:off x="4472102" y="1944111"/>
          <a:ext cx="74176" cy="74176"/>
        </a:xfrm>
        <a:prstGeom prst="ellipse">
          <a:avLst/>
        </a:prstGeom>
        <a:solidFill>
          <a:srgbClr val="A46674"/>
        </a:solidFill>
        <a:ln w="635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0A9B1-B3D7-4874-AD64-A2B7D4F0A6A8}">
      <dsp:nvSpPr>
        <dsp:cNvPr id="0" name=""/>
        <dsp:cNvSpPr/>
      </dsp:nvSpPr>
      <dsp:spPr>
        <a:xfrm>
          <a:off x="4933412" y="3770338"/>
          <a:ext cx="2739040" cy="177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Allianz/National </a:t>
          </a: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licences</a:t>
          </a:r>
          <a:endParaRPr lang="de-DE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§ 38 Abs. 4 UrhG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Rights </a:t>
          </a: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transfer</a:t>
          </a: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 -1994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Individuel</a:t>
          </a: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contract</a:t>
          </a:r>
          <a:endParaRPr lang="de-DE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OA </a:t>
          </a: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version</a:t>
          </a: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 in </a:t>
          </a: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other</a:t>
          </a: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repository</a:t>
          </a:r>
          <a:endParaRPr lang="de-DE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099" y="4252883"/>
        <a:ext cx="1839378" cy="1252757"/>
      </dsp:txXfrm>
    </dsp:sp>
    <dsp:sp modelId="{6D970927-207F-4FF9-B4D8-2CCFA1C9F38B}">
      <dsp:nvSpPr>
        <dsp:cNvPr id="0" name=""/>
        <dsp:cNvSpPr/>
      </dsp:nvSpPr>
      <dsp:spPr>
        <a:xfrm>
          <a:off x="464451" y="3770338"/>
          <a:ext cx="2739040" cy="177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Primary </a:t>
          </a: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publication</a:t>
          </a:r>
          <a:endParaRPr lang="de-DE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„University Press</a:t>
          </a:r>
          <a:r>
            <a:rPr lang="de-DE" sz="900" kern="1200" dirty="0">
              <a:latin typeface="Verdana" panose="020B0604030504040204" pitchFamily="34" charset="0"/>
              <a:ea typeface="Verdana" panose="020B0604030504040204" pitchFamily="34" charset="0"/>
            </a:rPr>
            <a:t>“</a:t>
          </a:r>
        </a:p>
      </dsp:txBody>
      <dsp:txXfrm>
        <a:off x="503426" y="4252883"/>
        <a:ext cx="1839378" cy="1252757"/>
      </dsp:txXfrm>
    </dsp:sp>
    <dsp:sp modelId="{E95973F5-427A-42D8-9649-FC2A12F361FF}">
      <dsp:nvSpPr>
        <dsp:cNvPr id="0" name=""/>
        <dsp:cNvSpPr/>
      </dsp:nvSpPr>
      <dsp:spPr>
        <a:xfrm>
          <a:off x="4933412" y="0"/>
          <a:ext cx="2739040" cy="177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OLH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Scipost</a:t>
          </a:r>
          <a:endParaRPr lang="de-DE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SCOAP³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OA-Journals </a:t>
          </a: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without</a:t>
          </a: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 APCS</a:t>
          </a:r>
        </a:p>
      </dsp:txBody>
      <dsp:txXfrm>
        <a:off x="5794099" y="38975"/>
        <a:ext cx="1839378" cy="1252757"/>
      </dsp:txXfrm>
    </dsp:sp>
    <dsp:sp modelId="{D8754D95-C7FB-4FA5-B0F0-70D4D15A618F}">
      <dsp:nvSpPr>
        <dsp:cNvPr id="0" name=""/>
        <dsp:cNvSpPr/>
      </dsp:nvSpPr>
      <dsp:spPr>
        <a:xfrm>
          <a:off x="464451" y="0"/>
          <a:ext cx="2739040" cy="177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rgbClr val="A466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Gold OA </a:t>
          </a: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with</a:t>
          </a: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 APC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Springer DEAL Hybrid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Springer DEAL Gold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Wiley DEAL Gold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Wiley DEAL hybrid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Hybrid OA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Other </a:t>
          </a: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tranformative</a:t>
          </a:r>
          <a:r>
            <a:rPr lang="de-DE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de-DE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agreements</a:t>
          </a:r>
          <a:endParaRPr lang="de-DE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03426" y="38975"/>
        <a:ext cx="1839378" cy="1252757"/>
      </dsp:txXfrm>
    </dsp:sp>
    <dsp:sp modelId="{C7325CB2-0166-45CF-8F4D-8B0591E1CCDC}">
      <dsp:nvSpPr>
        <dsp:cNvPr id="0" name=""/>
        <dsp:cNvSpPr/>
      </dsp:nvSpPr>
      <dsp:spPr>
        <a:xfrm>
          <a:off x="1612187" y="316043"/>
          <a:ext cx="2400818" cy="2400818"/>
        </a:xfrm>
        <a:prstGeom prst="pieWedge">
          <a:avLst/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latin typeface="Verdana" panose="020B0604030504040204" pitchFamily="34" charset="0"/>
              <a:ea typeface="Verdana" panose="020B0604030504040204" pitchFamily="34" charset="0"/>
            </a:rPr>
            <a:t>Gold OA </a:t>
          </a:r>
          <a:r>
            <a:rPr lang="de-DE" sz="2500" kern="1200" dirty="0" err="1">
              <a:latin typeface="Verdana" panose="020B0604030504040204" pitchFamily="34" charset="0"/>
              <a:ea typeface="Verdana" panose="020B0604030504040204" pitchFamily="34" charset="0"/>
            </a:rPr>
            <a:t>with</a:t>
          </a:r>
          <a:r>
            <a:rPr lang="de-DE" sz="2500" kern="1200" dirty="0">
              <a:latin typeface="Verdana" panose="020B0604030504040204" pitchFamily="34" charset="0"/>
              <a:ea typeface="Verdana" panose="020B0604030504040204" pitchFamily="34" charset="0"/>
            </a:rPr>
            <a:t> APCs</a:t>
          </a:r>
        </a:p>
      </dsp:txBody>
      <dsp:txXfrm>
        <a:off x="2315370" y="1019226"/>
        <a:ext cx="1697635" cy="1697635"/>
      </dsp:txXfrm>
    </dsp:sp>
    <dsp:sp modelId="{906A8EBE-BDA5-46C9-923C-CA168D1F8B74}">
      <dsp:nvSpPr>
        <dsp:cNvPr id="0" name=""/>
        <dsp:cNvSpPr/>
      </dsp:nvSpPr>
      <dsp:spPr>
        <a:xfrm rot="5400000">
          <a:off x="4123898" y="316043"/>
          <a:ext cx="2400818" cy="2400818"/>
        </a:xfrm>
        <a:prstGeom prst="pieWedge">
          <a:avLst/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latin typeface="Verdana" panose="020B0604030504040204" pitchFamily="34" charset="0"/>
              <a:ea typeface="Verdana" panose="020B0604030504040204" pitchFamily="34" charset="0"/>
            </a:rPr>
            <a:t>Gold OA </a:t>
          </a:r>
          <a:r>
            <a:rPr lang="de-DE" sz="2500" kern="1200" dirty="0" err="1">
              <a:latin typeface="Verdana" panose="020B0604030504040204" pitchFamily="34" charset="0"/>
              <a:ea typeface="Verdana" panose="020B0604030504040204" pitchFamily="34" charset="0"/>
            </a:rPr>
            <a:t>without</a:t>
          </a:r>
          <a:r>
            <a:rPr lang="de-DE" sz="2500" kern="1200" dirty="0">
              <a:latin typeface="Verdana" panose="020B0604030504040204" pitchFamily="34" charset="0"/>
              <a:ea typeface="Verdana" panose="020B0604030504040204" pitchFamily="34" charset="0"/>
            </a:rPr>
            <a:t> APCs</a:t>
          </a:r>
        </a:p>
      </dsp:txBody>
      <dsp:txXfrm rot="-5400000">
        <a:off x="4123898" y="1019226"/>
        <a:ext cx="1697635" cy="1697635"/>
      </dsp:txXfrm>
    </dsp:sp>
    <dsp:sp modelId="{B825730B-1D37-4F37-9CEA-F4FF34B3521D}">
      <dsp:nvSpPr>
        <dsp:cNvPr id="0" name=""/>
        <dsp:cNvSpPr/>
      </dsp:nvSpPr>
      <dsp:spPr>
        <a:xfrm rot="10800000">
          <a:off x="4159886" y="2825065"/>
          <a:ext cx="2400818" cy="2400818"/>
        </a:xfrm>
        <a:prstGeom prst="pieWedge">
          <a:avLst/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latin typeface="Verdana" panose="020B0604030504040204" pitchFamily="34" charset="0"/>
              <a:ea typeface="Verdana" panose="020B0604030504040204" pitchFamily="34" charset="0"/>
            </a:rPr>
            <a:t>Green Open Access</a:t>
          </a:r>
        </a:p>
      </dsp:txBody>
      <dsp:txXfrm rot="10800000">
        <a:off x="4159886" y="2825065"/>
        <a:ext cx="1697635" cy="1697635"/>
      </dsp:txXfrm>
    </dsp:sp>
    <dsp:sp modelId="{8347D070-99B1-46BD-AC4C-CAAAEE43CB68}">
      <dsp:nvSpPr>
        <dsp:cNvPr id="0" name=""/>
        <dsp:cNvSpPr/>
      </dsp:nvSpPr>
      <dsp:spPr>
        <a:xfrm rot="16200000">
          <a:off x="1612187" y="2827754"/>
          <a:ext cx="2400818" cy="2400818"/>
        </a:xfrm>
        <a:prstGeom prst="pieWedge">
          <a:avLst/>
        </a:prstGeom>
        <a:solidFill>
          <a:srgbClr val="A4667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latin typeface="Verdana" panose="020B0604030504040204" pitchFamily="34" charset="0"/>
              <a:ea typeface="Verdana" panose="020B0604030504040204" pitchFamily="34" charset="0"/>
            </a:rPr>
            <a:t>„On“ OA</a:t>
          </a:r>
        </a:p>
      </dsp:txBody>
      <dsp:txXfrm rot="5400000">
        <a:off x="2315370" y="2827754"/>
        <a:ext cx="1697635" cy="1697635"/>
      </dsp:txXfrm>
    </dsp:sp>
    <dsp:sp modelId="{747DE1D1-CEE9-4221-8F98-89929D1218E9}">
      <dsp:nvSpPr>
        <dsp:cNvPr id="0" name=""/>
        <dsp:cNvSpPr/>
      </dsp:nvSpPr>
      <dsp:spPr>
        <a:xfrm>
          <a:off x="3653991" y="2273292"/>
          <a:ext cx="828920" cy="720800"/>
        </a:xfrm>
        <a:prstGeom prst="circularArrow">
          <a:avLst/>
        </a:prstGeom>
        <a:solidFill>
          <a:srgbClr val="D2B2B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EE50D-6D43-422F-B2F6-63AB1E85A401}">
      <dsp:nvSpPr>
        <dsp:cNvPr id="0" name=""/>
        <dsp:cNvSpPr/>
      </dsp:nvSpPr>
      <dsp:spPr>
        <a:xfrm rot="10800000">
          <a:off x="3653991" y="2550523"/>
          <a:ext cx="828920" cy="720800"/>
        </a:xfrm>
        <a:prstGeom prst="circularArrow">
          <a:avLst/>
        </a:prstGeom>
        <a:solidFill>
          <a:srgbClr val="D2B2BA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04.10.2022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52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04.10.2022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51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04.10.2022</a:t>
            </a:fld>
            <a:endParaRPr lang="de-DE"/>
          </a:p>
        </p:txBody>
      </p:sp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grpSp>
        <p:nvGrpSpPr>
          <p:cNvPr id="8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1D3F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357430"/>
            <a:ext cx="5786438" cy="500066"/>
          </a:xfrm>
        </p:spPr>
        <p:txBody>
          <a:bodyPr>
            <a:noAutofit/>
          </a:bodyPr>
          <a:lstStyle>
            <a:lvl1pPr>
              <a:defRPr sz="2600" baseline="0">
                <a:latin typeface="Verdana" pitchFamily="34" charset="0"/>
              </a:defRPr>
            </a:lvl1pPr>
          </a:lstStyle>
          <a:p>
            <a:pPr lvl="0"/>
            <a:r>
              <a:rPr lang="de-DE" dirty="0"/>
              <a:t>Titel des Vortrages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857496"/>
            <a:ext cx="6072198" cy="500066"/>
          </a:xfrm>
        </p:spPr>
        <p:txBody>
          <a:bodyPr>
            <a:noAutofit/>
          </a:bodyPr>
          <a:lstStyle>
            <a:lvl1pPr>
              <a:defRPr sz="2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0" name="Textfeld 29"/>
          <p:cNvSpPr txBox="1"/>
          <p:nvPr userDrawn="1"/>
        </p:nvSpPr>
        <p:spPr>
          <a:xfrm>
            <a:off x="3071802" y="3565098"/>
            <a:ext cx="607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Verdana" pitchFamily="34" charset="0"/>
              </a:rPr>
              <a:t>Dr. Gernot </a:t>
            </a:r>
            <a:r>
              <a:rPr lang="de-DE" sz="1600" dirty="0" err="1">
                <a:latin typeface="Verdana" pitchFamily="34" charset="0"/>
              </a:rPr>
              <a:t>Deinzer</a:t>
            </a:r>
            <a:br>
              <a:rPr lang="de-DE" sz="1600" dirty="0">
                <a:latin typeface="Verdana" pitchFamily="34" charset="0"/>
              </a:rPr>
            </a:br>
            <a:r>
              <a:rPr lang="de-DE" sz="1600" dirty="0">
                <a:latin typeface="Verdana" pitchFamily="34" charset="0"/>
              </a:rPr>
              <a:t>Open Access Beauftragter</a:t>
            </a:r>
            <a:br>
              <a:rPr lang="de-DE" sz="1600" dirty="0">
                <a:latin typeface="Verdana" pitchFamily="34" charset="0"/>
              </a:rPr>
            </a:br>
            <a:r>
              <a:rPr lang="de-DE" sz="1600" dirty="0">
                <a:latin typeface="Verdana" pitchFamily="34" charset="0"/>
              </a:rPr>
              <a:t>Universitätsbibliothek Regensburg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75" y="1844824"/>
            <a:ext cx="8855075" cy="4708376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894993-A5F4-4C2D-B796-8721907F6B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2A728-1A9E-4897-BC02-E734BEDEB81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18F5AA5-2CFF-4450-8D54-A737B7EA3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1412776"/>
            <a:ext cx="8855075" cy="25876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976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75" y="1844824"/>
            <a:ext cx="8855075" cy="4708376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894993-A5F4-4C2D-B796-8721907F6B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2A728-1A9E-4897-BC02-E734BEDEB81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18F5AA5-2CFF-4450-8D54-A737B7EA3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1412776"/>
            <a:ext cx="8855075" cy="25876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40745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75" y="1844824"/>
            <a:ext cx="8855075" cy="4708376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894993-A5F4-4C2D-B796-8721907F6B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2A728-1A9E-4897-BC02-E734BEDEB81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18F5AA5-2CFF-4450-8D54-A737B7EA3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1412776"/>
            <a:ext cx="8855075" cy="25876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817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ild3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6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7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1D3F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5273675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solidFill>
                  <a:schemeClr val="tx1">
                    <a:tint val="75000"/>
                  </a:schemeClr>
                </a:solidFill>
              </a:rPr>
              <a:t>Dr. Max Mustermann</a:t>
            </a:r>
            <a:br>
              <a:rPr lang="de-DE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>
                <a:solidFill>
                  <a:schemeClr val="tx1">
                    <a:tint val="75000"/>
                  </a:schemeClr>
                </a:solidFill>
              </a:rPr>
              <a:t>Referat Kommunikation &amp; Marketing </a:t>
            </a:r>
            <a:br>
              <a:rPr lang="de-DE" b="0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>
                <a:solidFill>
                  <a:schemeClr val="tx1">
                    <a:tint val="75000"/>
                  </a:schemeClr>
                </a:solidFill>
              </a:rPr>
              <a:t>Verwaltung</a:t>
            </a:r>
          </a:p>
        </p:txBody>
      </p:sp>
      <p:grpSp>
        <p:nvGrpSpPr>
          <p:cNvPr id="9" name="Group 2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2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2" name="Rechteck 11"/>
          <p:cNvSpPr/>
          <p:nvPr userDrawn="1"/>
        </p:nvSpPr>
        <p:spPr>
          <a:xfrm>
            <a:off x="3143250" y="4572000"/>
            <a:ext cx="6000750" cy="928688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3071842" y="2357430"/>
            <a:ext cx="5786438" cy="500066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3071802" y="2857496"/>
            <a:ext cx="6072198" cy="50006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76024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44613" y="1652588"/>
            <a:ext cx="7188200" cy="696912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Titelmasterformat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344613" y="2562225"/>
            <a:ext cx="7188200" cy="39624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err="1"/>
              <a:t>Textmasterformate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 err="1"/>
              <a:t>Zweite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2"/>
            <a:r>
              <a:rPr lang="en-US" err="1"/>
              <a:t>Dritte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3"/>
            <a:r>
              <a:rPr lang="en-US" err="1"/>
              <a:t>Vierte</a:t>
            </a:r>
            <a:r>
              <a:rPr lang="en-US"/>
              <a:t> </a:t>
            </a:r>
            <a:r>
              <a:rPr lang="en-US" err="1"/>
              <a:t>Ebene</a:t>
            </a:r>
            <a:endParaRPr lang="en-US"/>
          </a:p>
          <a:p>
            <a:pPr lvl="4"/>
            <a:r>
              <a:rPr lang="en-US" err="1"/>
              <a:t>Fünfte</a:t>
            </a:r>
            <a:r>
              <a:rPr lang="en-US"/>
              <a:t> </a:t>
            </a:r>
            <a:r>
              <a:rPr lang="en-US" err="1"/>
              <a:t>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397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CEB6FE-07F5-4BDB-B17A-73E1D5756AFB}" type="datetimeFigureOut">
              <a:rPr lang="de-DE"/>
              <a:pPr>
                <a:defRPr/>
              </a:pPr>
              <a:t>04.10.2022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4C1D18-463A-487B-8289-45AAAA005E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673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00173"/>
            <a:ext cx="8229600" cy="5064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27472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52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3008313" cy="12858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3008313" cy="2643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A24BEF-2325-40DF-BA87-2B941A975F65}" type="datetimeFigureOut">
              <a:rPr lang="de-DE"/>
              <a:pPr>
                <a:defRPr/>
              </a:pPr>
              <a:t>04.10.2022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1FBDDE-7794-4B2A-ADED-1C7FBD390C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905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344600" y="1652760"/>
            <a:ext cx="7187760" cy="696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1344600" y="2562120"/>
            <a:ext cx="7187760" cy="39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1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44613" y="1652588"/>
            <a:ext cx="7188200" cy="696912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344613" y="2562225"/>
            <a:ext cx="718820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04.10.2022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00173"/>
            <a:ext cx="8229600" cy="5064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3008313" cy="12858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3008313" cy="2643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04.10.2022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77838"/>
            <a:ext cx="8229600" cy="1150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03225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03225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76238" y="6583363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Vorlesung im September 2011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974176" y="6597351"/>
            <a:ext cx="3175992" cy="1828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Dr. Rafael Ball, Universitätsbibliothek Regensburg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629400" y="6583363"/>
            <a:ext cx="1474788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9D8191A-4DF5-4DEF-B52A-0F37ACEDEE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28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75" y="1844824"/>
            <a:ext cx="8855075" cy="4708376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894993-A5F4-4C2D-B796-8721907F6B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2A728-1A9E-4897-BC02-E734BEDEB81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18F5AA5-2CFF-4450-8D54-A737B7EA3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1412776"/>
            <a:ext cx="8855075" cy="25876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192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75" y="1844824"/>
            <a:ext cx="8855075" cy="4708376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894993-A5F4-4C2D-B796-8721907F6B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2A728-1A9E-4897-BC02-E734BEDEB81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18F5AA5-2CFF-4450-8D54-A737B7EA3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" y="1412776"/>
            <a:ext cx="8855075" cy="25876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382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grpSp>
        <p:nvGrpSpPr>
          <p:cNvPr id="8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A466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r>
              <a:rPr lang="de-DE" sz="1100" dirty="0">
                <a:latin typeface="Verdana" pitchFamily="34" charset="0"/>
              </a:rPr>
              <a:t>Dr. Gernot</a:t>
            </a:r>
            <a:r>
              <a:rPr lang="de-DE" sz="1100" baseline="0" dirty="0">
                <a:latin typeface="Verdana" pitchFamily="34" charset="0"/>
              </a:rPr>
              <a:t> Deinzer</a:t>
            </a:r>
            <a:r>
              <a:rPr lang="de-DE" sz="1100" b="0" dirty="0">
                <a:latin typeface="Verdana" pitchFamily="34" charset="0"/>
              </a:rPr>
              <a:t>  </a:t>
            </a:r>
            <a:br>
              <a:rPr lang="de-DE" sz="1100" b="0" dirty="0">
                <a:latin typeface="Verdana" pitchFamily="34" charset="0"/>
              </a:rPr>
            </a:br>
            <a:r>
              <a:rPr lang="de-DE" sz="1100" b="0" dirty="0">
                <a:latin typeface="Verdana" pitchFamily="34" charset="0"/>
              </a:rPr>
              <a:t>University </a:t>
            </a:r>
            <a:r>
              <a:rPr lang="de-DE" sz="1100" b="0" dirty="0" err="1">
                <a:latin typeface="Verdana" pitchFamily="34" charset="0"/>
              </a:rPr>
              <a:t>of</a:t>
            </a:r>
            <a:r>
              <a:rPr lang="de-DE" sz="1100" b="0" dirty="0">
                <a:latin typeface="Verdana" pitchFamily="34" charset="0"/>
              </a:rPr>
              <a:t> Regensburg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"/>
          </p:nvPr>
        </p:nvSpPr>
        <p:spPr>
          <a:xfrm>
            <a:off x="1285852" y="2571744"/>
            <a:ext cx="7500990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Textmasterformate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durch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Klicken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bearbeiten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Zweite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Dritte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Vierte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Fünfte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Ebene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</p:txBody>
      </p:sp>
      <p:sp>
        <p:nvSpPr>
          <p:cNvPr id="18" name="Titelplatzhalter 17"/>
          <p:cNvSpPr>
            <a:spLocks noGrp="1"/>
          </p:cNvSpPr>
          <p:nvPr>
            <p:ph type="title"/>
          </p:nvPr>
        </p:nvSpPr>
        <p:spPr>
          <a:xfrm>
            <a:off x="1285852" y="1857364"/>
            <a:ext cx="750099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28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ild3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/>
          <p:cNvGrpSpPr>
            <a:grpSpLocks noChangeAspect="1"/>
          </p:cNvGrpSpPr>
          <p:nvPr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A466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5273675" y="592138"/>
            <a:ext cx="38703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0" dirty="0">
                <a:latin typeface="Verdana" pitchFamily="34" charset="0"/>
              </a:rPr>
              <a:t>Dr. Gernot Deinzer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b="0" dirty="0">
                <a:latin typeface="Verdana" pitchFamily="34" charset="0"/>
              </a:rPr>
              <a:t>University Library Regensburg</a:t>
            </a:r>
            <a:br>
              <a:rPr lang="de-DE" sz="1050" dirty="0">
                <a:latin typeface="Verdana" pitchFamily="34" charset="0"/>
              </a:rPr>
            </a:br>
            <a:endParaRPr lang="de-DE" sz="1050" b="0" dirty="0">
              <a:latin typeface="Verdana" pitchFamily="34" charset="0"/>
            </a:endParaRPr>
          </a:p>
        </p:txBody>
      </p:sp>
      <p:sp>
        <p:nvSpPr>
          <p:cNvPr id="1029" name="Textplatzhalter 16"/>
          <p:cNvSpPr>
            <a:spLocks noGrp="1"/>
          </p:cNvSpPr>
          <p:nvPr>
            <p:ph type="body" idx="1"/>
          </p:nvPr>
        </p:nvSpPr>
        <p:spPr bwMode="auto">
          <a:xfrm>
            <a:off x="1285875" y="2571750"/>
            <a:ext cx="75009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1030" name="Titelplatzhalter 17"/>
          <p:cNvSpPr>
            <a:spLocks noGrp="1"/>
          </p:cNvSpPr>
          <p:nvPr>
            <p:ph type="title"/>
          </p:nvPr>
        </p:nvSpPr>
        <p:spPr bwMode="auto">
          <a:xfrm>
            <a:off x="1285875" y="1857375"/>
            <a:ext cx="7500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17" r:id="rId2"/>
    <p:sldLayoutId id="2147483744" r:id="rId3"/>
    <p:sldLayoutId id="2147483716" r:id="rId4"/>
    <p:sldLayoutId id="2147483715" r:id="rId5"/>
    <p:sldLayoutId id="2147483745" r:id="rId6"/>
    <p:sldLayoutId id="214748374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4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071813" y="2060848"/>
            <a:ext cx="6072187" cy="1080120"/>
          </a:xfrm>
        </p:spPr>
        <p:txBody>
          <a:bodyPr/>
          <a:lstStyle/>
          <a:p>
            <a:pPr marL="0" indent="0" eaLnBrk="1" hangingPunct="1"/>
            <a:endParaRPr lang="de-DE" sz="2400" dirty="0"/>
          </a:p>
          <a:p>
            <a:pPr marL="0" indent="0"/>
            <a:r>
              <a:rPr lang="en-US" sz="2400" dirty="0">
                <a:latin typeface="Verdana"/>
                <a:ea typeface="Verdana"/>
              </a:rPr>
              <a:t>Using the institutional repository to store data related to payments</a:t>
            </a:r>
            <a:endParaRPr lang="de-DE" sz="2400" dirty="0">
              <a:solidFill>
                <a:schemeClr val="bg1"/>
              </a:solidFill>
            </a:endParaRPr>
          </a:p>
          <a:p>
            <a:pPr marL="0" indent="0" eaLnBrk="1" hangingPunct="1"/>
            <a:endParaRPr lang="de-DE" sz="2400" dirty="0">
              <a:solidFill>
                <a:schemeClr val="bg1"/>
              </a:solidFill>
              <a:latin typeface="Verdana"/>
              <a:ea typeface="Verdana"/>
            </a:endParaRPr>
          </a:p>
          <a:p>
            <a:pPr marL="0" indent="0" eaLnBrk="1" hangingPunct="1"/>
            <a:r>
              <a:rPr lang="de-DE" sz="2400" dirty="0">
                <a:solidFill>
                  <a:schemeClr val="bg1"/>
                </a:solidFill>
                <a:latin typeface="Verdana"/>
                <a:ea typeface="Verdana"/>
              </a:rPr>
              <a:t>Dr. Gernot </a:t>
            </a:r>
            <a:r>
              <a:rPr lang="de-DE" sz="2400" dirty="0" err="1">
                <a:solidFill>
                  <a:schemeClr val="bg1"/>
                </a:solidFill>
                <a:latin typeface="Verdana"/>
                <a:ea typeface="Verdana"/>
              </a:rPr>
              <a:t>Deinzer</a:t>
            </a:r>
          </a:p>
          <a:p>
            <a:pPr marL="0" indent="0" eaLnBrk="1" hangingPunct="1"/>
            <a:r>
              <a:rPr lang="de-DE" sz="2400" dirty="0">
                <a:solidFill>
                  <a:schemeClr val="bg1"/>
                </a:solidFill>
                <a:latin typeface="Verdana"/>
                <a:ea typeface="Verdana"/>
              </a:rPr>
              <a:t>University Library Regensburg</a:t>
            </a:r>
            <a:endParaRPr lang="de-DE" sz="2400" dirty="0">
              <a:solidFill>
                <a:schemeClr val="bg1"/>
              </a:solidFill>
              <a:ea typeface="Verdana"/>
            </a:endParaRPr>
          </a:p>
          <a:p>
            <a:pPr marL="0" indent="0" eaLnBrk="1" hangingPunct="1"/>
            <a:endParaRPr lang="de-DE" sz="2400" dirty="0">
              <a:solidFill>
                <a:schemeClr val="bg1"/>
              </a:solidFill>
              <a:ea typeface="Verdana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16A48E-D956-4BF3-9EAA-4BB6B22D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162615"/>
            <a:ext cx="838200" cy="2952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DBB07AC-72AD-4067-93B3-2A7B495FCF6D}"/>
              </a:ext>
            </a:extLst>
          </p:cNvPr>
          <p:cNvSpPr txBox="1"/>
          <p:nvPr/>
        </p:nvSpPr>
        <p:spPr>
          <a:xfrm>
            <a:off x="5100301" y="645789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Dieses Werk ist lizenziert unter einer 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Creative Commons Namensnennung 4.0 International 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Lizenz.</a:t>
            </a:r>
          </a:p>
        </p:txBody>
      </p:sp>
    </p:spTree>
    <p:extLst>
      <p:ext uri="{BB962C8B-B14F-4D97-AF65-F5344CB8AC3E}">
        <p14:creationId xmlns:p14="http://schemas.microsoft.com/office/powerpoint/2010/main" val="9934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25CE-5AF6-68C4-FE62-827167EA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we collect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622A169-7629-F682-B533-5F13687CC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157501"/>
              </p:ext>
            </p:extLst>
          </p:nvPr>
        </p:nvGraphicFramePr>
        <p:xfrm>
          <a:off x="1344613" y="2562225"/>
          <a:ext cx="7188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0C3139E-6024-4A0E-957A-4C802D849152}"/>
              </a:ext>
            </a:extLst>
          </p:cNvPr>
          <p:cNvSpPr txBox="1"/>
          <p:nvPr/>
        </p:nvSpPr>
        <p:spPr>
          <a:xfrm>
            <a:off x="6732240" y="4358759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rgbClr val="A466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Identifier</a:t>
            </a:r>
          </a:p>
        </p:txBody>
      </p:sp>
    </p:spTree>
    <p:extLst>
      <p:ext uri="{BB962C8B-B14F-4D97-AF65-F5344CB8AC3E}">
        <p14:creationId xmlns:p14="http://schemas.microsoft.com/office/powerpoint/2010/main" val="293175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61E01-475D-4371-B797-3BB80375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Points </a:t>
            </a:r>
            <a:r>
              <a:rPr lang="de-DE" dirty="0" err="1"/>
              <a:t>for</a:t>
            </a:r>
            <a:r>
              <a:rPr lang="de-DE" dirty="0"/>
              <a:t> Orientation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3977B-3E1A-4200-ACC8-BF727E5A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13" y="2527301"/>
            <a:ext cx="7188200" cy="3962400"/>
          </a:xfrm>
        </p:spPr>
        <p:txBody>
          <a:bodyPr/>
          <a:lstStyle/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E4ED87-AEAA-42CB-B8E9-FA2105F3BE0D}"/>
              </a:ext>
            </a:extLst>
          </p:cNvPr>
          <p:cNvSpPr txBox="1"/>
          <p:nvPr/>
        </p:nvSpPr>
        <p:spPr>
          <a:xfrm>
            <a:off x="3868268" y="288241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Requirements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Open Access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repositories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https://www.coalition-s.org/technical-guidance_and_requirements/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F5461EE-27F2-4C07-A64B-813243B9B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3" y="2929893"/>
            <a:ext cx="2232248" cy="8591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D66A985-A747-4E86-A19D-F5F2567D7703}"/>
              </a:ext>
            </a:extLst>
          </p:cNvPr>
          <p:cNvSpPr txBox="1"/>
          <p:nvPr/>
        </p:nvSpPr>
        <p:spPr>
          <a:xfrm>
            <a:off x="3845838" y="4526206"/>
            <a:ext cx="4392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COAR Community Framework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Best Practices in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Repositories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https://www.coar-repositories.org/news-updates/open-consultation-coar-community-framework-for-best-practices-in-repositories/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EBEAB98-B852-44C7-A3A8-EEB5C3577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42079"/>
            <a:ext cx="1247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7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4D6EB-6502-439D-BE3D-3117E0E58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Data </a:t>
            </a:r>
            <a:r>
              <a:rPr lang="de-DE" dirty="0" err="1"/>
              <a:t>imported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external </a:t>
            </a:r>
            <a:r>
              <a:rPr lang="de-DE" dirty="0" err="1"/>
              <a:t>sources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FC9DAA-639A-4C9B-8384-8EFA81C6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Metadata</a:t>
            </a:r>
            <a:r>
              <a:rPr lang="de-DE" dirty="0"/>
              <a:t>: </a:t>
            </a:r>
            <a:r>
              <a:rPr lang="de-DE" dirty="0" err="1"/>
              <a:t>Crossref</a:t>
            </a:r>
            <a:r>
              <a:rPr lang="de-DE" dirty="0"/>
              <a:t>, </a:t>
            </a:r>
            <a:r>
              <a:rPr lang="de-DE" dirty="0" err="1"/>
              <a:t>Datacite</a:t>
            </a:r>
            <a:r>
              <a:rPr lang="de-DE" dirty="0"/>
              <a:t>, </a:t>
            </a:r>
            <a:r>
              <a:rPr lang="de-DE" dirty="0" err="1"/>
              <a:t>PubMed</a:t>
            </a:r>
            <a:endParaRPr lang="de-DE" dirty="0"/>
          </a:p>
          <a:p>
            <a:endParaRPr lang="de-DE" dirty="0"/>
          </a:p>
          <a:p>
            <a:r>
              <a:rPr lang="de-DE" dirty="0"/>
              <a:t>Additional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Literature</a:t>
            </a:r>
            <a:r>
              <a:rPr lang="de-DE" dirty="0"/>
              <a:t>, Projects not UR): Web </a:t>
            </a:r>
            <a:r>
              <a:rPr lang="de-DE" dirty="0" err="1"/>
              <a:t>of</a:t>
            </a:r>
            <a:r>
              <a:rPr lang="de-DE" dirty="0"/>
              <a:t> Science </a:t>
            </a:r>
          </a:p>
          <a:p>
            <a:endParaRPr lang="de-DE" dirty="0"/>
          </a:p>
          <a:p>
            <a:r>
              <a:rPr lang="de-DE" dirty="0" err="1"/>
              <a:t>Freely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versions</a:t>
            </a:r>
            <a:r>
              <a:rPr lang="de-DE" dirty="0"/>
              <a:t>: </a:t>
            </a:r>
            <a:r>
              <a:rPr lang="de-DE" dirty="0" err="1"/>
              <a:t>unpaywall</a:t>
            </a:r>
            <a:endParaRPr lang="de-DE" dirty="0"/>
          </a:p>
          <a:p>
            <a:endParaRPr lang="de-DE" dirty="0"/>
          </a:p>
          <a:p>
            <a:r>
              <a:rPr lang="de-DE" dirty="0"/>
              <a:t>Payment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Payment </a:t>
            </a:r>
            <a:r>
              <a:rPr lang="de-DE" dirty="0" err="1"/>
              <a:t>datas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administration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2A1EA1A-45F7-46D8-9F7B-1D65541FF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38687"/>
            <a:ext cx="19431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B97AF-01AD-41B1-B7BD-06E47E8E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994124" y="2210148"/>
            <a:ext cx="7188200" cy="696912"/>
          </a:xfrm>
        </p:spPr>
        <p:txBody>
          <a:bodyPr/>
          <a:lstStyle/>
          <a:p>
            <a:r>
              <a:rPr lang="de-DE" dirty="0"/>
              <a:t>Open Access </a:t>
            </a:r>
            <a:r>
              <a:rPr lang="de-DE" dirty="0" err="1"/>
              <a:t>Types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593A285-3DBD-41F9-8E82-74B45C3E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669496"/>
              </p:ext>
            </p:extLst>
          </p:nvPr>
        </p:nvGraphicFramePr>
        <p:xfrm>
          <a:off x="899592" y="1196752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59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66F3C-2AFC-4F59-890B-1145F4AF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Documentation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Payment and legal </a:t>
            </a:r>
            <a:r>
              <a:rPr lang="de-DE" dirty="0" err="1"/>
              <a:t>basis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ED6BE87-45C6-42AB-A0E8-35996B512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674" y="2501723"/>
            <a:ext cx="3982611" cy="4356277"/>
          </a:xfrm>
        </p:spPr>
      </p:pic>
    </p:spTree>
    <p:extLst>
      <p:ext uri="{BB962C8B-B14F-4D97-AF65-F5344CB8AC3E}">
        <p14:creationId xmlns:p14="http://schemas.microsoft.com/office/powerpoint/2010/main" val="250855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66F3C-2AFC-4F59-890B-1145F4AF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Documentation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Payment and legal </a:t>
            </a:r>
            <a:r>
              <a:rPr lang="de-DE" dirty="0" err="1"/>
              <a:t>basis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ED6BE87-45C6-42AB-A0E8-35996B512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674" y="2501723"/>
            <a:ext cx="3982611" cy="4356277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0EABA2C-C891-47D2-9CAB-FEC53BBE1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4" y="2487216"/>
            <a:ext cx="4248472" cy="3511966"/>
          </a:xfrm>
          <a:prstGeom prst="rect">
            <a:avLst/>
          </a:prstGeom>
          <a:ln w="25400">
            <a:solidFill>
              <a:srgbClr val="A46674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38FBCD3-1546-4757-ACD9-BDC9C9889A7E}"/>
              </a:ext>
            </a:extLst>
          </p:cNvPr>
          <p:cNvSpPr txBox="1"/>
          <p:nvPr/>
        </p:nvSpPr>
        <p:spPr>
          <a:xfrm>
            <a:off x="117997" y="3429000"/>
            <a:ext cx="2149747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cap="rnd">
            <a:solidFill>
              <a:srgbClr val="A4667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Fulltext</a:t>
            </a:r>
            <a:r>
              <a:rPr lang="de-DE" dirty="0"/>
              <a:t> </a:t>
            </a:r>
            <a:r>
              <a:rPr lang="de-DE" dirty="0" err="1"/>
              <a:t>article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Metadata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Free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everyone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07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66F3C-2AFC-4F59-890B-1145F4AF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Documentation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Payment and legal </a:t>
            </a:r>
            <a:r>
              <a:rPr lang="de-DE" dirty="0" err="1"/>
              <a:t>basis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ED6BE87-45C6-42AB-A0E8-35996B512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674" y="2501723"/>
            <a:ext cx="3982611" cy="4356277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6E4E036-0902-433D-A350-EF2A3D8EF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4" y="2909939"/>
            <a:ext cx="4876800" cy="4299284"/>
          </a:xfrm>
          <a:prstGeom prst="rect">
            <a:avLst/>
          </a:prstGeom>
          <a:ln w="25400">
            <a:solidFill>
              <a:srgbClr val="A46674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C8A1E3-72D6-4AA1-8DCC-2794A10B49ED}"/>
              </a:ext>
            </a:extLst>
          </p:cNvPr>
          <p:cNvSpPr txBox="1"/>
          <p:nvPr/>
        </p:nvSpPr>
        <p:spPr>
          <a:xfrm>
            <a:off x="116720" y="3861048"/>
            <a:ext cx="2149747" cy="17543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cap="rnd">
            <a:solidFill>
              <a:srgbClr val="A4667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AdditionalFile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Invoice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Legal </a:t>
            </a:r>
            <a:r>
              <a:rPr lang="de-DE" dirty="0" err="1"/>
              <a:t>basis</a:t>
            </a:r>
            <a:endParaRPr lang="de-DE" dirty="0"/>
          </a:p>
          <a:p>
            <a:r>
              <a:rPr lang="de-DE" dirty="0"/>
              <a:t>Visible just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staff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on </a:t>
            </a:r>
            <a:r>
              <a:rPr lang="de-DE" dirty="0" err="1"/>
              <a:t>fulltext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5931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Verdana"/>
                <a:ea typeface="Verdana"/>
              </a:rPr>
              <a:t>Fully </a:t>
            </a:r>
            <a:r>
              <a:rPr lang="de-DE" dirty="0" err="1">
                <a:latin typeface="Verdana"/>
                <a:ea typeface="Verdana"/>
              </a:rPr>
              <a:t>automated</a:t>
            </a:r>
            <a:r>
              <a:rPr lang="de-DE" dirty="0">
                <a:latin typeface="Verdana"/>
                <a:ea typeface="Verdana"/>
              </a:rPr>
              <a:t> Reports</a:t>
            </a:r>
            <a:endParaRPr lang="de-DE" dirty="0">
              <a:ea typeface="Verdana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err="1">
                <a:latin typeface="Verdana"/>
                <a:ea typeface="Verdana"/>
              </a:rPr>
              <a:t>How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is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the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ratio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between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subsidy</a:t>
            </a:r>
            <a:r>
              <a:rPr lang="de-DE" dirty="0">
                <a:latin typeface="Verdana"/>
                <a:ea typeface="Verdana"/>
              </a:rPr>
              <a:t> and </a:t>
            </a:r>
            <a:r>
              <a:rPr lang="de-DE" dirty="0" err="1">
                <a:latin typeface="Verdana"/>
                <a:ea typeface="Verdana"/>
              </a:rPr>
              <a:t>full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funding</a:t>
            </a:r>
            <a:r>
              <a:rPr lang="de-DE" dirty="0">
                <a:latin typeface="Verdana"/>
                <a:ea typeface="Verdana"/>
              </a:rPr>
              <a:t>?</a:t>
            </a:r>
          </a:p>
          <a:p>
            <a:r>
              <a:rPr lang="de-DE" dirty="0" err="1">
                <a:latin typeface="Verdana"/>
                <a:ea typeface="Verdana"/>
              </a:rPr>
              <a:t>How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much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publications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cost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more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than</a:t>
            </a:r>
            <a:r>
              <a:rPr lang="de-DE" dirty="0">
                <a:latin typeface="Verdana"/>
                <a:ea typeface="Verdana"/>
              </a:rPr>
              <a:t>  2,000.- €?</a:t>
            </a:r>
          </a:p>
          <a:p>
            <a:r>
              <a:rPr lang="de-DE" dirty="0" err="1">
                <a:latin typeface="Verdana"/>
                <a:ea typeface="Verdana"/>
              </a:rPr>
              <a:t>How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much</a:t>
            </a:r>
            <a:r>
              <a:rPr lang="de-DE" dirty="0">
                <a:latin typeface="Verdana"/>
                <a:ea typeface="Verdana"/>
              </a:rPr>
              <a:t> OA </a:t>
            </a:r>
            <a:r>
              <a:rPr lang="de-DE" dirty="0" err="1">
                <a:latin typeface="Verdana"/>
                <a:ea typeface="Verdana"/>
              </a:rPr>
              <a:t>publications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have</a:t>
            </a:r>
            <a:r>
              <a:rPr lang="de-DE" dirty="0">
                <a:latin typeface="Verdana"/>
                <a:ea typeface="Verdana"/>
              </a:rPr>
              <a:t> a </a:t>
            </a:r>
            <a:r>
              <a:rPr lang="de-DE" dirty="0" err="1">
                <a:latin typeface="Verdana"/>
                <a:ea typeface="Verdana"/>
              </a:rPr>
              <a:t>free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license</a:t>
            </a:r>
            <a:r>
              <a:rPr lang="de-DE" dirty="0">
                <a:latin typeface="Verdana"/>
                <a:ea typeface="Verdana"/>
              </a:rPr>
              <a:t>?</a:t>
            </a:r>
          </a:p>
          <a:p>
            <a:r>
              <a:rPr lang="de-DE" dirty="0" err="1">
                <a:latin typeface="Verdana"/>
                <a:ea typeface="Verdana"/>
              </a:rPr>
              <a:t>How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much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publications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were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published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with</a:t>
            </a:r>
            <a:r>
              <a:rPr lang="de-DE" dirty="0">
                <a:latin typeface="Verdana"/>
                <a:ea typeface="Verdana"/>
              </a:rPr>
              <a:t> an DFG </a:t>
            </a:r>
            <a:r>
              <a:rPr lang="de-DE" dirty="0" err="1">
                <a:latin typeface="Verdana"/>
                <a:ea typeface="Verdana"/>
              </a:rPr>
              <a:t>project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involved</a:t>
            </a:r>
            <a:r>
              <a:rPr lang="de-DE" dirty="0">
                <a:latin typeface="Verdana"/>
                <a:ea typeface="Verdana"/>
              </a:rPr>
              <a:t>?</a:t>
            </a:r>
          </a:p>
          <a:p>
            <a:r>
              <a:rPr lang="de-DE" dirty="0" err="1">
                <a:latin typeface="Verdana"/>
                <a:ea typeface="Verdana"/>
              </a:rPr>
              <a:t>How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big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is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the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part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of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funded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publications</a:t>
            </a:r>
            <a:r>
              <a:rPr lang="de-DE" dirty="0">
                <a:latin typeface="Verdana"/>
                <a:ea typeface="Verdana"/>
              </a:rPr>
              <a:t> </a:t>
            </a:r>
            <a:r>
              <a:rPr lang="de-DE" dirty="0" err="1">
                <a:latin typeface="Verdana"/>
                <a:ea typeface="Verdana"/>
              </a:rPr>
              <a:t>listed</a:t>
            </a:r>
            <a:r>
              <a:rPr lang="de-DE" dirty="0">
                <a:latin typeface="Verdana"/>
                <a:ea typeface="Verdana"/>
              </a:rPr>
              <a:t> in Web </a:t>
            </a:r>
            <a:r>
              <a:rPr lang="de-DE" dirty="0" err="1">
                <a:latin typeface="Verdana"/>
                <a:ea typeface="Verdana"/>
              </a:rPr>
              <a:t>of</a:t>
            </a:r>
            <a:r>
              <a:rPr lang="de-DE" dirty="0">
                <a:latin typeface="Verdana"/>
                <a:ea typeface="Verdana"/>
              </a:rPr>
              <a:t> Science?</a:t>
            </a:r>
          </a:p>
        </p:txBody>
      </p:sp>
    </p:spTree>
    <p:extLst>
      <p:ext uri="{BB962C8B-B14F-4D97-AF65-F5344CB8AC3E}">
        <p14:creationId xmlns:p14="http://schemas.microsoft.com/office/powerpoint/2010/main" val="422099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D0EE452-8628-5AFF-13B3-F7DDB944C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086" y="1492628"/>
            <a:ext cx="6115806" cy="5440959"/>
          </a:xfrm>
        </p:spPr>
      </p:pic>
    </p:spTree>
    <p:extLst>
      <p:ext uri="{BB962C8B-B14F-4D97-AF65-F5344CB8AC3E}">
        <p14:creationId xmlns:p14="http://schemas.microsoft.com/office/powerpoint/2010/main" val="231551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D0EE452-8628-5AFF-13B3-F7DDB944C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086" y="1492628"/>
            <a:ext cx="6115806" cy="5440959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93EF808-98E7-45F6-BE95-254E1A613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251" y="2448259"/>
            <a:ext cx="4943475" cy="1231133"/>
          </a:xfrm>
          <a:prstGeom prst="rect">
            <a:avLst/>
          </a:prstGeom>
          <a:ln w="25400">
            <a:solidFill>
              <a:srgbClr val="A46674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2860180-89FF-464C-84BB-84F3D6FFF5DC}"/>
              </a:ext>
            </a:extLst>
          </p:cNvPr>
          <p:cNvSpPr txBox="1"/>
          <p:nvPr/>
        </p:nvSpPr>
        <p:spPr>
          <a:xfrm>
            <a:off x="107504" y="1998603"/>
            <a:ext cx="2149747" cy="286232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cap="rnd">
            <a:solidFill>
              <a:srgbClr val="A4667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export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err="1"/>
              <a:t>Grouping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E.g. </a:t>
            </a:r>
            <a:r>
              <a:rPr lang="de-DE" dirty="0" err="1"/>
              <a:t>journals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E.g. </a:t>
            </a:r>
            <a:r>
              <a:rPr lang="de-DE" dirty="0" err="1"/>
              <a:t>subjects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Different </a:t>
            </a:r>
            <a:r>
              <a:rPr lang="de-DE" dirty="0" err="1"/>
              <a:t>sortings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39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9F8D1-CFB5-4070-AAF7-277D3306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Open Access</a:t>
            </a:r>
          </a:p>
        </p:txBody>
      </p:sp>
      <p:pic>
        <p:nvPicPr>
          <p:cNvPr id="5" name="Grafik 4" descr="Fragezeichen mit einfarbiger Füllung">
            <a:extLst>
              <a:ext uri="{FF2B5EF4-FFF2-40B4-BE49-F238E27FC236}">
                <a16:creationId xmlns:a16="http://schemas.microsoft.com/office/drawing/2014/main" id="{F9F7B4BE-3A62-48D1-BE5A-7E40F6634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7587" y="2363352"/>
            <a:ext cx="914400" cy="914400"/>
          </a:xfrm>
          <a:prstGeom prst="rect">
            <a:avLst/>
          </a:prstGeom>
        </p:spPr>
      </p:pic>
      <p:pic>
        <p:nvPicPr>
          <p:cNvPr id="6" name="Grafik 5" descr="Fragezeichen mit einfarbiger Füllung">
            <a:extLst>
              <a:ext uri="{FF2B5EF4-FFF2-40B4-BE49-F238E27FC236}">
                <a16:creationId xmlns:a16="http://schemas.microsoft.com/office/drawing/2014/main" id="{157903E9-6628-4EA6-A864-C6BC7A61A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312" y="2661152"/>
            <a:ext cx="914400" cy="914400"/>
          </a:xfrm>
          <a:prstGeom prst="rect">
            <a:avLst/>
          </a:prstGeom>
        </p:spPr>
      </p:pic>
      <p:pic>
        <p:nvPicPr>
          <p:cNvPr id="7" name="Grafik 6" descr="Fragezeichen mit einfarbiger Füllung">
            <a:extLst>
              <a:ext uri="{FF2B5EF4-FFF2-40B4-BE49-F238E27FC236}">
                <a16:creationId xmlns:a16="http://schemas.microsoft.com/office/drawing/2014/main" id="{91DF6F9E-CA22-42A1-A798-C78F0F48A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9277" y="1628800"/>
            <a:ext cx="914400" cy="914400"/>
          </a:xfrm>
          <a:prstGeom prst="rect">
            <a:avLst/>
          </a:prstGeom>
        </p:spPr>
      </p:pic>
      <p:pic>
        <p:nvPicPr>
          <p:cNvPr id="8" name="Grafik 7" descr="Fragezeichen mit einfarbiger Füllung">
            <a:extLst>
              <a:ext uri="{FF2B5EF4-FFF2-40B4-BE49-F238E27FC236}">
                <a16:creationId xmlns:a16="http://schemas.microsoft.com/office/drawing/2014/main" id="{B3EBB884-683C-4029-9426-07465A0F8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2012" y="3199606"/>
            <a:ext cx="914400" cy="914400"/>
          </a:xfrm>
          <a:prstGeom prst="rect">
            <a:avLst/>
          </a:prstGeom>
        </p:spPr>
      </p:pic>
      <p:pic>
        <p:nvPicPr>
          <p:cNvPr id="9" name="Grafik 8" descr="Fragezeichen mit einfarbiger Füllung">
            <a:extLst>
              <a:ext uri="{FF2B5EF4-FFF2-40B4-BE49-F238E27FC236}">
                <a16:creationId xmlns:a16="http://schemas.microsoft.com/office/drawing/2014/main" id="{8A9F4E46-CD44-4D89-A1A3-86AFB7136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3711" y="3247734"/>
            <a:ext cx="914400" cy="914400"/>
          </a:xfrm>
          <a:prstGeom prst="rect">
            <a:avLst/>
          </a:prstGeom>
        </p:spPr>
      </p:pic>
      <p:pic>
        <p:nvPicPr>
          <p:cNvPr id="10" name="Grafik 9" descr="Fragezeichen mit einfarbiger Füllung">
            <a:extLst>
              <a:ext uri="{FF2B5EF4-FFF2-40B4-BE49-F238E27FC236}">
                <a16:creationId xmlns:a16="http://schemas.microsoft.com/office/drawing/2014/main" id="{A0CCB36E-FCF8-4E23-9BE2-B04E7F90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0967" y="16994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6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D0EE452-8628-5AFF-13B3-F7DDB944C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086" y="1492628"/>
            <a:ext cx="6115806" cy="5440959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0204EB8-722F-414C-B1C3-F1B633235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5776" y="3106573"/>
            <a:ext cx="3790950" cy="644852"/>
          </a:xfrm>
          <a:prstGeom prst="rect">
            <a:avLst/>
          </a:prstGeom>
          <a:ln w="25400">
            <a:solidFill>
              <a:srgbClr val="A46674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522FCFC-2888-40B5-8928-977986E0ADBF}"/>
              </a:ext>
            </a:extLst>
          </p:cNvPr>
          <p:cNvSpPr txBox="1"/>
          <p:nvPr/>
        </p:nvSpPr>
        <p:spPr>
          <a:xfrm>
            <a:off x="107504" y="1998603"/>
            <a:ext cx="2149747" cy="34163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cap="rnd">
            <a:solidFill>
              <a:srgbClr val="A4667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Fullfillment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 in </a:t>
            </a:r>
            <a:r>
              <a:rPr lang="de-DE" dirty="0" err="1"/>
              <a:t>percent</a:t>
            </a:r>
            <a:endParaRPr lang="de-DE" dirty="0"/>
          </a:p>
          <a:p>
            <a:endParaRPr lang="de-DE" dirty="0"/>
          </a:p>
          <a:p>
            <a:r>
              <a:rPr lang="de-DE" dirty="0"/>
              <a:t>e.g.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Paid Publications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84 % </a:t>
            </a:r>
            <a:r>
              <a:rPr lang="de-DE" dirty="0" err="1"/>
              <a:t>Subsidy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700.-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Else: </a:t>
            </a:r>
            <a:r>
              <a:rPr lang="de-DE" dirty="0" err="1"/>
              <a:t>whole</a:t>
            </a:r>
            <a:r>
              <a:rPr lang="de-DE" dirty="0"/>
              <a:t> APC </a:t>
            </a:r>
            <a:r>
              <a:rPr lang="de-DE" dirty="0" err="1"/>
              <a:t>paid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4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D0EE452-8628-5AFF-13B3-F7DDB944C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086" y="1492628"/>
            <a:ext cx="6115806" cy="5440959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ED9963A-CACB-4816-B112-1311C730A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014" y="3946831"/>
            <a:ext cx="4933950" cy="2201300"/>
          </a:xfrm>
          <a:prstGeom prst="rect">
            <a:avLst/>
          </a:prstGeom>
          <a:ln w="25400">
            <a:solidFill>
              <a:srgbClr val="A46674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D434AB4-B8C2-46DE-B731-ED0046773D8C}"/>
              </a:ext>
            </a:extLst>
          </p:cNvPr>
          <p:cNvSpPr txBox="1"/>
          <p:nvPr/>
        </p:nvSpPr>
        <p:spPr>
          <a:xfrm>
            <a:off x="112267" y="3933056"/>
            <a:ext cx="2149747" cy="23083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cap="rnd">
            <a:solidFill>
              <a:srgbClr val="A4667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Single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Green:  </a:t>
            </a:r>
            <a:r>
              <a:rPr lang="de-DE" dirty="0" err="1"/>
              <a:t>condition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fullfilled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</a:t>
            </a:r>
            <a:r>
              <a:rPr lang="de-DE" dirty="0"/>
              <a:t>: </a:t>
            </a:r>
            <a:r>
              <a:rPr lang="de-DE" dirty="0" err="1"/>
              <a:t>condition</a:t>
            </a:r>
            <a:r>
              <a:rPr lang="de-DE" dirty="0"/>
              <a:t> not </a:t>
            </a:r>
            <a:r>
              <a:rPr lang="de-DE" dirty="0" err="1"/>
              <a:t>fullfilled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6604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B457E-771B-4DC3-817F-9745AD0F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Statistics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DCC962-3DE6-4679-BCC6-0277D4DD7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payments</a:t>
            </a:r>
            <a:r>
              <a:rPr lang="de-DE" dirty="0"/>
              <a:t> (just German </a:t>
            </a:r>
            <a:r>
              <a:rPr lang="de-DE" dirty="0" err="1"/>
              <a:t>text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792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A945FEB-4D86-4A61-B96B-CE098536A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244946" cy="6196205"/>
          </a:xfrm>
        </p:spPr>
      </p:pic>
    </p:spTree>
    <p:extLst>
      <p:ext uri="{BB962C8B-B14F-4D97-AF65-F5344CB8AC3E}">
        <p14:creationId xmlns:p14="http://schemas.microsoft.com/office/powerpoint/2010/main" val="394184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A945FEB-4D86-4A61-B96B-CE098536A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244946" cy="6196205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948579C-7E1D-4884-827A-0F7DF9991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95" y="2852936"/>
            <a:ext cx="4914900" cy="2905125"/>
          </a:xfrm>
          <a:prstGeom prst="rect">
            <a:avLst/>
          </a:prstGeom>
          <a:ln w="25400">
            <a:solidFill>
              <a:srgbClr val="A46674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7CCFD23-9BC3-4260-B37B-039A9A195123}"/>
              </a:ext>
            </a:extLst>
          </p:cNvPr>
          <p:cNvSpPr txBox="1"/>
          <p:nvPr/>
        </p:nvSpPr>
        <p:spPr>
          <a:xfrm>
            <a:off x="134948" y="3012836"/>
            <a:ext cx="2149747" cy="25853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cap="rnd">
            <a:solidFill>
              <a:srgbClr val="A4667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Filtering</a:t>
            </a:r>
            <a:r>
              <a:rPr lang="de-DE" dirty="0"/>
              <a:t> possible:</a:t>
            </a:r>
          </a:p>
          <a:p>
            <a:pPr marL="285750" indent="-285750">
              <a:buFontTx/>
              <a:buChar char="-"/>
            </a:pPr>
            <a:r>
              <a:rPr lang="de-DE" dirty="0"/>
              <a:t>OA-Type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Institutions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Projects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Publication</a:t>
            </a:r>
            <a:r>
              <a:rPr lang="de-DE" dirty="0"/>
              <a:t> type </a:t>
            </a:r>
          </a:p>
          <a:p>
            <a:pPr marL="285750" indent="-285750">
              <a:buFontTx/>
              <a:buChar char="-"/>
            </a:pPr>
            <a:r>
              <a:rPr lang="de-DE" dirty="0"/>
              <a:t>Publisher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Sries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Authors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167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A945FEB-4D86-4A61-B96B-CE098536A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244946" cy="6196205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7EC4E4-7C0E-4DEB-A4AF-20A46FC19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51" y="1998603"/>
            <a:ext cx="5076825" cy="3686175"/>
          </a:xfrm>
          <a:prstGeom prst="rect">
            <a:avLst/>
          </a:prstGeom>
          <a:ln w="25400">
            <a:solidFill>
              <a:srgbClr val="A46674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3B2507F-F73F-4305-9BDB-5928741CF3BC}"/>
              </a:ext>
            </a:extLst>
          </p:cNvPr>
          <p:cNvSpPr txBox="1"/>
          <p:nvPr/>
        </p:nvSpPr>
        <p:spPr>
          <a:xfrm>
            <a:off x="82415" y="3518524"/>
            <a:ext cx="2149747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cap="rnd">
            <a:solidFill>
              <a:srgbClr val="A4667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time </a:t>
            </a:r>
            <a:r>
              <a:rPr lang="de-DE" dirty="0" err="1"/>
              <a:t>period</a:t>
            </a:r>
            <a:r>
              <a:rPr lang="de-DE" dirty="0"/>
              <a:t> possible </a:t>
            </a:r>
          </a:p>
        </p:txBody>
      </p:sp>
    </p:spTree>
    <p:extLst>
      <p:ext uri="{BB962C8B-B14F-4D97-AF65-F5344CB8AC3E}">
        <p14:creationId xmlns:p14="http://schemas.microsoft.com/office/powerpoint/2010/main" val="750074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A945FEB-4D86-4A61-B96B-CE098536A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244946" cy="6196205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47B0499-917C-4CE9-B126-B79F7E372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85" y="2852936"/>
            <a:ext cx="5029200" cy="2800350"/>
          </a:xfrm>
          <a:prstGeom prst="rect">
            <a:avLst/>
          </a:prstGeom>
          <a:ln w="25400">
            <a:solidFill>
              <a:srgbClr val="A46674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6EDFDAD-0D6E-44B9-9376-E848D08F86ED}"/>
              </a:ext>
            </a:extLst>
          </p:cNvPr>
          <p:cNvSpPr txBox="1"/>
          <p:nvPr/>
        </p:nvSpPr>
        <p:spPr>
          <a:xfrm>
            <a:off x="123938" y="3284984"/>
            <a:ext cx="2149747" cy="17543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cap="rnd">
            <a:solidFill>
              <a:srgbClr val="A4667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Distribution </a:t>
            </a:r>
            <a:r>
              <a:rPr lang="de-DE" dirty="0" err="1"/>
              <a:t>of</a:t>
            </a:r>
            <a:r>
              <a:rPr lang="de-DE" dirty="0"/>
              <a:t> different OA-</a:t>
            </a:r>
            <a:r>
              <a:rPr lang="de-DE" dirty="0" err="1"/>
              <a:t>Types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mcuh</a:t>
            </a:r>
            <a:r>
              <a:rPr lang="de-DE" dirty="0"/>
              <a:t> </a:t>
            </a:r>
            <a:r>
              <a:rPr lang="de-DE" dirty="0" err="1"/>
              <a:t>publications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8803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A945FEB-4D86-4A61-B96B-CE098536A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244946" cy="6196205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7C3D431-F393-4AF1-98B5-1F7FAC494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57" y="2060848"/>
            <a:ext cx="4981575" cy="4581525"/>
          </a:xfrm>
          <a:prstGeom prst="rect">
            <a:avLst/>
          </a:prstGeom>
          <a:solidFill>
            <a:schemeClr val="bg1"/>
          </a:solidFill>
          <a:ln w="25400">
            <a:solidFill>
              <a:srgbClr val="A46674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FCF31E5-5E83-4223-917A-C36B648C15D2}"/>
              </a:ext>
            </a:extLst>
          </p:cNvPr>
          <p:cNvSpPr txBox="1"/>
          <p:nvPr/>
        </p:nvSpPr>
        <p:spPr>
          <a:xfrm>
            <a:off x="98155" y="3212976"/>
            <a:ext cx="2149747" cy="25853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cap="rnd">
            <a:solidFill>
              <a:srgbClr val="A4667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paid</a:t>
            </a:r>
            <a:r>
              <a:rPr lang="de-DE" dirty="0"/>
              <a:t> </a:t>
            </a:r>
            <a:r>
              <a:rPr lang="de-DE" dirty="0" err="1"/>
              <a:t>articles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Untill</a:t>
            </a:r>
            <a:r>
              <a:rPr lang="de-DE" dirty="0"/>
              <a:t>: 2020: </a:t>
            </a:r>
            <a:r>
              <a:rPr lang="de-DE" dirty="0" err="1"/>
              <a:t>paid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library</a:t>
            </a:r>
            <a:endParaRPr lang="de-DE" dirty="0"/>
          </a:p>
          <a:p>
            <a:r>
              <a:rPr lang="de-DE" dirty="0" err="1"/>
              <a:t>Since</a:t>
            </a:r>
            <a:r>
              <a:rPr lang="de-DE" dirty="0"/>
              <a:t> 2021: Whole University</a:t>
            </a:r>
          </a:p>
          <a:p>
            <a:endParaRPr lang="de-DE" dirty="0"/>
          </a:p>
          <a:p>
            <a:r>
              <a:rPr lang="de-DE" dirty="0"/>
              <a:t>Monthly and </a:t>
            </a:r>
            <a:r>
              <a:rPr lang="de-DE" dirty="0" err="1"/>
              <a:t>yearly</a:t>
            </a:r>
            <a:r>
              <a:rPr lang="de-DE" dirty="0"/>
              <a:t>  </a:t>
            </a:r>
            <a:r>
              <a:rPr lang="de-DE" dirty="0" err="1"/>
              <a:t>numbers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531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A945FEB-4D86-4A61-B96B-CE098536A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244946" cy="6196205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C09575F-98B2-4EDF-999A-200B8C2EA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77" y="2276475"/>
            <a:ext cx="5029200" cy="4581525"/>
          </a:xfrm>
          <a:prstGeom prst="rect">
            <a:avLst/>
          </a:prstGeom>
          <a:ln w="25400">
            <a:solidFill>
              <a:srgbClr val="A46674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5EE001E-B6D9-49AF-9F71-260D1C251D34}"/>
              </a:ext>
            </a:extLst>
          </p:cNvPr>
          <p:cNvSpPr txBox="1"/>
          <p:nvPr/>
        </p:nvSpPr>
        <p:spPr>
          <a:xfrm>
            <a:off x="155630" y="3690989"/>
            <a:ext cx="2149747" cy="20313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 w="25400" cap="rnd">
            <a:solidFill>
              <a:srgbClr val="A4667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Payments </a:t>
            </a:r>
          </a:p>
          <a:p>
            <a:endParaRPr lang="de-DE" dirty="0"/>
          </a:p>
          <a:p>
            <a:r>
              <a:rPr lang="de-DE" dirty="0" err="1"/>
              <a:t>Untill</a:t>
            </a:r>
            <a:r>
              <a:rPr lang="de-DE" dirty="0"/>
              <a:t> 2020: </a:t>
            </a:r>
            <a:r>
              <a:rPr lang="de-DE" dirty="0" err="1"/>
              <a:t>paid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library</a:t>
            </a:r>
            <a:endParaRPr lang="de-DE" dirty="0"/>
          </a:p>
          <a:p>
            <a:r>
              <a:rPr lang="de-DE" dirty="0" err="1"/>
              <a:t>Since</a:t>
            </a:r>
            <a:r>
              <a:rPr lang="de-DE" dirty="0"/>
              <a:t> 2021 </a:t>
            </a:r>
            <a:r>
              <a:rPr lang="de-DE" dirty="0" err="1"/>
              <a:t>whole</a:t>
            </a:r>
            <a:r>
              <a:rPr lang="de-DE" dirty="0"/>
              <a:t> University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388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B4E45-1BC3-4129-AD22-F493DF6B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Interfaces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43E93C-66DD-4AC7-8EC1-03C2E7AD2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331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63C37F46-2D44-43FE-915A-3C8E3D536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185662"/>
              </p:ext>
            </p:extLst>
          </p:nvPr>
        </p:nvGraphicFramePr>
        <p:xfrm>
          <a:off x="140364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8878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27BDA-BAF0-4C5F-905F-17ACB494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OAI-Interface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payments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E5FCD76-5C6D-4AE0-82B7-B0ED41B9D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3" y="2708920"/>
            <a:ext cx="7188200" cy="3056099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13DFD09-2994-4CC3-BB19-A44601D97AF2}"/>
              </a:ext>
            </a:extLst>
          </p:cNvPr>
          <p:cNvSpPr txBox="1"/>
          <p:nvPr/>
        </p:nvSpPr>
        <p:spPr>
          <a:xfrm>
            <a:off x="1344613" y="5949280"/>
            <a:ext cx="718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https://epub.uni-regensburg.de/cgi/oai2?verb=ListRecords&amp;metadataPrefix=OpenAPC&amp;set=6F615F747970653D676F6C645F70616964 </a:t>
            </a:r>
          </a:p>
        </p:txBody>
      </p:sp>
    </p:spTree>
    <p:extLst>
      <p:ext uri="{BB962C8B-B14F-4D97-AF65-F5344CB8AC3E}">
        <p14:creationId xmlns:p14="http://schemas.microsoft.com/office/powerpoint/2010/main" val="396058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FF354-C8B6-4DFC-9EDA-F374282A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9F5EC-9EBE-4DA1-8572-A9FF29A5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129" y="2527301"/>
            <a:ext cx="6395739" cy="901699"/>
          </a:xfrm>
        </p:spPr>
        <p:txBody>
          <a:bodyPr>
            <a:normAutofit/>
          </a:bodyPr>
          <a:lstStyle/>
          <a:p>
            <a:pPr algn="ctr"/>
            <a:r>
              <a:rPr lang="de-DE" dirty="0" err="1"/>
              <a:t>Harvesting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391F7F-A4AA-4B0E-A618-4AE8011B0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54" y="5023859"/>
            <a:ext cx="1341532" cy="322231"/>
          </a:xfrm>
          <a:prstGeom prst="rect">
            <a:avLst/>
          </a:prstGeom>
        </p:spPr>
      </p:pic>
      <p:pic>
        <p:nvPicPr>
          <p:cNvPr id="11" name="Grafik 10" descr="Ernte Silhouette">
            <a:extLst>
              <a:ext uri="{FF2B5EF4-FFF2-40B4-BE49-F238E27FC236}">
                <a16:creationId xmlns:a16="http://schemas.microsoft.com/office/drawing/2014/main" id="{52FB816B-8FF5-4AB1-9FC8-329D52693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7476" y="3833812"/>
            <a:ext cx="914400" cy="914400"/>
          </a:xfrm>
          <a:prstGeom prst="rect">
            <a:avLst/>
          </a:prstGeom>
        </p:spPr>
      </p:pic>
      <p:pic>
        <p:nvPicPr>
          <p:cNvPr id="13" name="Grafik 12" descr="Traktor mit einfarbiger Füllung">
            <a:extLst>
              <a:ext uri="{FF2B5EF4-FFF2-40B4-BE49-F238E27FC236}">
                <a16:creationId xmlns:a16="http://schemas.microsoft.com/office/drawing/2014/main" id="{8FE7C623-B106-4E42-BEFF-33F060830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798" y="3833812"/>
            <a:ext cx="914400" cy="914400"/>
          </a:xfrm>
          <a:prstGeom prst="rect">
            <a:avLst/>
          </a:prstGeom>
        </p:spPr>
      </p:pic>
      <p:pic>
        <p:nvPicPr>
          <p:cNvPr id="15" name="Grafik 14" descr="Baguette Silhouette">
            <a:extLst>
              <a:ext uri="{FF2B5EF4-FFF2-40B4-BE49-F238E27FC236}">
                <a16:creationId xmlns:a16="http://schemas.microsoft.com/office/drawing/2014/main" id="{4BB03649-02EF-4D27-A76D-8E9446D76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52120" y="3750111"/>
            <a:ext cx="914400" cy="9144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C61F4E0-9D16-43AE-9B9E-94550718F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14" y="4911971"/>
            <a:ext cx="1341533" cy="6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2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7ABB7-9696-4BF8-92C1-6476FB18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7E7BC-1A5A-439C-B17B-D88B0A85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13" y="3284983"/>
            <a:ext cx="7188200" cy="3239641"/>
          </a:xfrm>
        </p:spPr>
        <p:txBody>
          <a:bodyPr/>
          <a:lstStyle/>
          <a:p>
            <a:pPr algn="ctr"/>
            <a:r>
              <a:rPr lang="de-DE" dirty="0"/>
              <a:t>Need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OA </a:t>
            </a:r>
            <a:r>
              <a:rPr lang="de-DE" dirty="0" err="1"/>
              <a:t>publications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, transformative </a:t>
            </a:r>
            <a:r>
              <a:rPr lang="de-DE" dirty="0" err="1"/>
              <a:t>agreements</a:t>
            </a:r>
            <a:r>
              <a:rPr lang="de-DE" dirty="0"/>
              <a:t>, </a:t>
            </a:r>
            <a:r>
              <a:rPr lang="de-DE" dirty="0" err="1"/>
              <a:t>memberships</a:t>
            </a:r>
            <a:r>
              <a:rPr lang="de-DE" dirty="0"/>
              <a:t>,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4564AB-101D-4A22-9FAE-0FF3D5856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6389" y="5205412"/>
            <a:ext cx="2284648" cy="12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4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4255-5A0C-1F81-576D-A318AAF8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Open Access Situation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7E0D8-7B82-5698-5E3B-74BA07198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University of Regensburg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6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8DE87A4-A1D0-91AF-E79A-D47035562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078593"/>
              </p:ext>
            </p:extLst>
          </p:nvPr>
        </p:nvGraphicFramePr>
        <p:xfrm>
          <a:off x="1260723" y="2204864"/>
          <a:ext cx="5831557" cy="449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04" name="Title 1303">
            <a:extLst>
              <a:ext uri="{FF2B5EF4-FFF2-40B4-BE49-F238E27FC236}">
                <a16:creationId xmlns:a16="http://schemas.microsoft.com/office/drawing/2014/main" id="{4C093925-9CDC-9D09-9F93-30DDCC62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723" y="1412776"/>
            <a:ext cx="7188200" cy="696912"/>
          </a:xfrm>
        </p:spPr>
        <p:txBody>
          <a:bodyPr/>
          <a:lstStyle/>
          <a:p>
            <a:r>
              <a:rPr lang="en-US" dirty="0"/>
              <a:t>OA-Situation </a:t>
            </a:r>
          </a:p>
        </p:txBody>
      </p:sp>
      <p:pic>
        <p:nvPicPr>
          <p:cNvPr id="7" name="Grafik 6" descr="Bücher Silhouette">
            <a:extLst>
              <a:ext uri="{FF2B5EF4-FFF2-40B4-BE49-F238E27FC236}">
                <a16:creationId xmlns:a16="http://schemas.microsoft.com/office/drawing/2014/main" id="{D1A9B96F-A1BC-4FB9-8B21-6AE525189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4887" y="3759716"/>
            <a:ext cx="648072" cy="648072"/>
          </a:xfrm>
          <a:prstGeom prst="rect">
            <a:avLst/>
          </a:prstGeom>
        </p:spPr>
      </p:pic>
      <p:pic>
        <p:nvPicPr>
          <p:cNvPr id="9" name="Grafik 8" descr="Geld Silhouette">
            <a:extLst>
              <a:ext uri="{FF2B5EF4-FFF2-40B4-BE49-F238E27FC236}">
                <a16:creationId xmlns:a16="http://schemas.microsoft.com/office/drawing/2014/main" id="{B124CCE9-0A93-434E-B779-7F225B286B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80312" y="2566919"/>
            <a:ext cx="648072" cy="648072"/>
          </a:xfrm>
          <a:prstGeom prst="rect">
            <a:avLst/>
          </a:prstGeom>
        </p:spPr>
      </p:pic>
      <p:pic>
        <p:nvPicPr>
          <p:cNvPr id="11" name="Grafik 10" descr="Geld Silhouette">
            <a:extLst>
              <a:ext uri="{FF2B5EF4-FFF2-40B4-BE49-F238E27FC236}">
                <a16:creationId xmlns:a16="http://schemas.microsoft.com/office/drawing/2014/main" id="{1898C1D0-D46E-4998-A795-8E1F2E0130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80312" y="3773711"/>
            <a:ext cx="648072" cy="648072"/>
          </a:xfrm>
          <a:prstGeom prst="rect">
            <a:avLst/>
          </a:prstGeom>
        </p:spPr>
      </p:pic>
      <p:pic>
        <p:nvPicPr>
          <p:cNvPr id="12" name="Grafik 11" descr="Zeitung Silhouette">
            <a:extLst>
              <a:ext uri="{FF2B5EF4-FFF2-40B4-BE49-F238E27FC236}">
                <a16:creationId xmlns:a16="http://schemas.microsoft.com/office/drawing/2014/main" id="{122F11FD-855B-434A-A429-C42718EF4C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24887" y="2566919"/>
            <a:ext cx="648072" cy="648072"/>
          </a:xfrm>
          <a:prstGeom prst="rect">
            <a:avLst/>
          </a:prstGeom>
        </p:spPr>
      </p:pic>
      <p:pic>
        <p:nvPicPr>
          <p:cNvPr id="14" name="Grafik 13" descr="Waage der Justitia Silhouette">
            <a:extLst>
              <a:ext uri="{FF2B5EF4-FFF2-40B4-BE49-F238E27FC236}">
                <a16:creationId xmlns:a16="http://schemas.microsoft.com/office/drawing/2014/main" id="{7F30C6A2-B6AE-41D3-A624-9FAD4DC671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52395" y="4797152"/>
            <a:ext cx="648072" cy="648072"/>
          </a:xfrm>
          <a:prstGeom prst="rect">
            <a:avLst/>
          </a:prstGeom>
        </p:spPr>
      </p:pic>
      <p:pic>
        <p:nvPicPr>
          <p:cNvPr id="18" name="Grafik 17" descr="Programmiererin Silhouette">
            <a:extLst>
              <a:ext uri="{FF2B5EF4-FFF2-40B4-BE49-F238E27FC236}">
                <a16:creationId xmlns:a16="http://schemas.microsoft.com/office/drawing/2014/main" id="{4988E4A6-C124-4861-A7BD-3552DCA351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52395" y="5733256"/>
            <a:ext cx="696912" cy="696912"/>
          </a:xfrm>
          <a:prstGeom prst="rect">
            <a:avLst/>
          </a:prstGeom>
        </p:spPr>
      </p:pic>
      <p:pic>
        <p:nvPicPr>
          <p:cNvPr id="20" name="Grafik 19" descr="Programmierer Silhouette">
            <a:extLst>
              <a:ext uri="{FF2B5EF4-FFF2-40B4-BE49-F238E27FC236}">
                <a16:creationId xmlns:a16="http://schemas.microsoft.com/office/drawing/2014/main" id="{9B08EDB9-D449-4D93-AFB2-E738F424E7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57914" y="5727152"/>
            <a:ext cx="703016" cy="7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6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4F910-BE52-458E-99E0-B4AF9875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Central administration of publication charges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E6556AE-6D56-454B-A7F8-F7533251F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151836"/>
              </p:ext>
            </p:extLst>
          </p:nvPr>
        </p:nvGraphicFramePr>
        <p:xfrm>
          <a:off x="1339706" y="2656042"/>
          <a:ext cx="71882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B5D0160-0C71-446F-BA53-8C48C8C823E1}"/>
              </a:ext>
            </a:extLst>
          </p:cNvPr>
          <p:cNvSpPr txBox="1"/>
          <p:nvPr/>
        </p:nvSpPr>
        <p:spPr>
          <a:xfrm>
            <a:off x="1379852" y="2517971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Obligatory steps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C083FD-B9DD-42F1-B2B4-FA66024E20B3}"/>
              </a:ext>
            </a:extLst>
          </p:cNvPr>
          <p:cNvSpPr txBox="1"/>
          <p:nvPr/>
        </p:nvSpPr>
        <p:spPr>
          <a:xfrm>
            <a:off x="1339706" y="4248078"/>
            <a:ext cx="477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Payment by Library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1F2DFB0-8974-4DBB-B7DF-674361E3D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377425"/>
              </p:ext>
            </p:extLst>
          </p:nvPr>
        </p:nvGraphicFramePr>
        <p:xfrm>
          <a:off x="1339706" y="4686662"/>
          <a:ext cx="7188200" cy="126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DF0EFD7F-0BC1-40A3-8B5C-759CE4E6907F}"/>
              </a:ext>
            </a:extLst>
          </p:cNvPr>
          <p:cNvSpPr txBox="1"/>
          <p:nvPr/>
        </p:nvSpPr>
        <p:spPr>
          <a:xfrm>
            <a:off x="1339705" y="6138219"/>
            <a:ext cx="712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Inventory = record in institutional repository</a:t>
            </a:r>
          </a:p>
        </p:txBody>
      </p:sp>
    </p:spTree>
    <p:extLst>
      <p:ext uri="{BB962C8B-B14F-4D97-AF65-F5344CB8AC3E}">
        <p14:creationId xmlns:p14="http://schemas.microsoft.com/office/powerpoint/2010/main" val="369983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7146-855F-9067-B47B-11F65835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Data, Data, Data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92BAE-F821-9BDC-60E7-957FA5BFA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What Data do we store in our repository?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4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77540-1674-4318-BEF3-522F8B24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(Meta-)Data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publication</a:t>
            </a:r>
            <a:r>
              <a:rPr lang="de-DE" dirty="0"/>
              <a:t>?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5E62B708-0DB8-40D4-B95A-7D5FFCDD6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876378"/>
              </p:ext>
            </p:extLst>
          </p:nvPr>
        </p:nvGraphicFramePr>
        <p:xfrm>
          <a:off x="1344613" y="2562225"/>
          <a:ext cx="4091483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8FA14066-BEC6-4EC9-8726-F5D4E9E4EAD5}"/>
              </a:ext>
            </a:extLst>
          </p:cNvPr>
          <p:cNvSpPr txBox="1"/>
          <p:nvPr/>
        </p:nvSpPr>
        <p:spPr>
          <a:xfrm>
            <a:off x="5652120" y="32849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Are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missing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some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843F6B-3617-47E0-ABB4-7A8961B4BFB2}"/>
              </a:ext>
            </a:extLst>
          </p:cNvPr>
          <p:cNvSpPr txBox="1"/>
          <p:nvPr/>
        </p:nvSpPr>
        <p:spPr>
          <a:xfrm>
            <a:off x="5652120" y="514035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How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do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connect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18E4CE-5B68-421A-82E4-76D3A4BE1D43}"/>
              </a:ext>
            </a:extLst>
          </p:cNvPr>
          <p:cNvSpPr txBox="1"/>
          <p:nvPr/>
        </p:nvSpPr>
        <p:spPr>
          <a:xfrm>
            <a:off x="2051720" y="4797152"/>
            <a:ext cx="10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 </a:t>
            </a:r>
            <a:r>
              <a:rPr lang="de-DE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agreement</a:t>
            </a:r>
            <a:endParaRPr lang="de-DE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3EB4AFE-66D0-4178-92CC-468483A14144}"/>
              </a:ext>
            </a:extLst>
          </p:cNvPr>
          <p:cNvSpPr txBox="1"/>
          <p:nvPr/>
        </p:nvSpPr>
        <p:spPr>
          <a:xfrm>
            <a:off x="3511340" y="3850417"/>
            <a:ext cx="135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Account </a:t>
            </a:r>
            <a:r>
              <a:rPr lang="de-DE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payment</a:t>
            </a:r>
            <a:endParaRPr lang="de-DE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528908-D434-4DF6-8604-6EAE36F8DAA8}"/>
              </a:ext>
            </a:extLst>
          </p:cNvPr>
          <p:cNvSpPr txBox="1"/>
          <p:nvPr/>
        </p:nvSpPr>
        <p:spPr>
          <a:xfrm>
            <a:off x="3354206" y="5877272"/>
            <a:ext cx="16432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APC</a:t>
            </a:r>
          </a:p>
        </p:txBody>
      </p:sp>
    </p:spTree>
    <p:extLst>
      <p:ext uri="{BB962C8B-B14F-4D97-AF65-F5344CB8AC3E}">
        <p14:creationId xmlns:p14="http://schemas.microsoft.com/office/powerpoint/2010/main" val="22086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6E32A-C436-4B91-B541-73DB3AB3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Identifier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publication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053C3A-0449-4EAF-89D0-80C008CA14AB}"/>
              </a:ext>
            </a:extLst>
          </p:cNvPr>
          <p:cNvSpPr txBox="1"/>
          <p:nvPr/>
        </p:nvSpPr>
        <p:spPr>
          <a:xfrm>
            <a:off x="1344613" y="4221088"/>
            <a:ext cx="718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But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how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can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I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identify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publication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which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has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no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not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yet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e-D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EDF808FB-8623-4DE0-A010-711D90E90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6"/>
            <a:ext cx="1296144" cy="1296144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C03D458-27EE-43F4-8FD8-A066E3928BCC}"/>
              </a:ext>
            </a:extLst>
          </p:cNvPr>
          <p:cNvSpPr txBox="1"/>
          <p:nvPr/>
        </p:nvSpPr>
        <p:spPr>
          <a:xfrm>
            <a:off x="3498553" y="562189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Manuscript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Invoice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C819DED-5418-4BD8-B9B7-42B1591B7D35}"/>
              </a:ext>
            </a:extLst>
          </p:cNvPr>
          <p:cNvSpPr/>
          <p:nvPr/>
        </p:nvSpPr>
        <p:spPr>
          <a:xfrm>
            <a:off x="2706465" y="5232432"/>
            <a:ext cx="4464496" cy="1425254"/>
          </a:xfrm>
          <a:prstGeom prst="ellipse">
            <a:avLst/>
          </a:prstGeom>
          <a:noFill/>
          <a:ln>
            <a:solidFill>
              <a:srgbClr val="A46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C0AD38-81C2-4305-B46A-F72C2B7B5521}"/>
              </a:ext>
            </a:extLst>
          </p:cNvPr>
          <p:cNvSpPr txBox="1"/>
          <p:nvPr/>
        </p:nvSpPr>
        <p:spPr>
          <a:xfrm>
            <a:off x="6084168" y="6095037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Not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publicly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available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1063543E3424E9FC3FAE236DD02E6" ma:contentTypeVersion="7" ma:contentTypeDescription="Ein neues Dokument erstellen." ma:contentTypeScope="" ma:versionID="c68026ebe84c3415f58f146c24145f74">
  <xsd:schema xmlns:xsd="http://www.w3.org/2001/XMLSchema" xmlns:xs="http://www.w3.org/2001/XMLSchema" xmlns:p="http://schemas.microsoft.com/office/2006/metadata/properties" xmlns:ns3="5c245fea-931e-4bf4-8f0b-a480eb5ea803" xmlns:ns4="f1ef58aa-9327-47f2-855c-e116ee6ff471" targetNamespace="http://schemas.microsoft.com/office/2006/metadata/properties" ma:root="true" ma:fieldsID="3fab4dbaa7f69f493b80a4da6fd42dc8" ns3:_="" ns4:_="">
    <xsd:import namespace="5c245fea-931e-4bf4-8f0b-a480eb5ea803"/>
    <xsd:import namespace="f1ef58aa-9327-47f2-855c-e116ee6ff4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45fea-931e-4bf4-8f0b-a480eb5ea8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f58aa-9327-47f2-855c-e116ee6ff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2BB426-B27B-47D7-9E94-22556BBEAF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557AEC-BBB0-47BC-9247-061F2BDE7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45fea-931e-4bf4-8f0b-a480eb5ea803"/>
    <ds:schemaRef ds:uri="f1ef58aa-9327-47f2-855c-e116ee6ff4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0B7063-2EAD-484B-AA32-5DDC95516551}">
  <ds:schemaRefs>
    <ds:schemaRef ds:uri="http://www.w3.org/XML/1998/namespace"/>
    <ds:schemaRef ds:uri="5c245fea-931e-4bf4-8f0b-a480eb5ea803"/>
    <ds:schemaRef ds:uri="http://purl.org/dc/terms/"/>
    <ds:schemaRef ds:uri="f1ef58aa-9327-47f2-855c-e116ee6ff471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Bildschirmpräsentation (4:3)</PresentationFormat>
  <Paragraphs>203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Calibri</vt:lpstr>
      <vt:lpstr>Frutiger Next LT W1G</vt:lpstr>
      <vt:lpstr>Verdana</vt:lpstr>
      <vt:lpstr>Larissa-Design</vt:lpstr>
      <vt:lpstr>Larissa-Design</vt:lpstr>
      <vt:lpstr>PowerPoint-Präsentation</vt:lpstr>
      <vt:lpstr>Questions about  Open Access</vt:lpstr>
      <vt:lpstr>PowerPoint-Präsentation</vt:lpstr>
      <vt:lpstr>Open Access Situation</vt:lpstr>
      <vt:lpstr>OA-Situation </vt:lpstr>
      <vt:lpstr>Central administration of publication charges</vt:lpstr>
      <vt:lpstr>Data, Data, Data</vt:lpstr>
      <vt:lpstr>What are (Meta-)Data of a publication?</vt:lpstr>
      <vt:lpstr>Identifier of a publication</vt:lpstr>
      <vt:lpstr>Data we collect</vt:lpstr>
      <vt:lpstr>Points for Orientation</vt:lpstr>
      <vt:lpstr>Data imported from external sources</vt:lpstr>
      <vt:lpstr>Open Access Types</vt:lpstr>
      <vt:lpstr>Documentation  Payment and legal basis</vt:lpstr>
      <vt:lpstr>Documentation  Payment and legal basis</vt:lpstr>
      <vt:lpstr>Documentation  Payment and legal basis</vt:lpstr>
      <vt:lpstr>Fully automated Reports</vt:lpstr>
      <vt:lpstr>PowerPoint-Präsentation</vt:lpstr>
      <vt:lpstr>PowerPoint-Präsentation</vt:lpstr>
      <vt:lpstr>PowerPoint-Präsentation</vt:lpstr>
      <vt:lpstr>PowerPoint-Präsentation</vt:lpstr>
      <vt:lpstr>Statistics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Interfaces</vt:lpstr>
      <vt:lpstr>OAI-Interface for data related to payments</vt:lpstr>
      <vt:lpstr>Application: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Alles im Blick bei der Open-Access-Transformation? Wie Repositorien helfen können</dc:title>
  <dc:creator>deg04386</dc:creator>
  <cp:keywords>Open Access, Repositorium</cp:keywords>
  <cp:lastModifiedBy>Gernot Deinzer</cp:lastModifiedBy>
  <cp:revision>761</cp:revision>
  <dcterms:modified xsi:type="dcterms:W3CDTF">2022-10-05T09:05:35Z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0x0101003A81063543E3424E9FC3FAE236DD02E6</vt:lpwstr>
  </property>
</Properties>
</file>